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9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5143500" type="screen16x9"/>
  <p:notesSz cx="6858000" cy="9144000"/>
  <p:embeddedFontLst>
    <p:embeddedFont>
      <p:font typeface="Blinker" panose="020B0604020202020204" charset="0"/>
      <p:regular r:id="rId10"/>
      <p:bold r:id="rId11"/>
    </p:embeddedFont>
    <p:embeddedFont>
      <p:font typeface="Jura" panose="020B0604020202020204" charset="0"/>
      <p:regular r:id="rId12"/>
      <p:bold r:id="rId1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43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8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77" name="Google Shape;5387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78" name="Google Shape;5387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8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83" name="Google Shape;53883;g898feb88a6_0_1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84" name="Google Shape;53884;g898feb88a6_0_1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8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90" name="Google Shape;53890;g898feb88a6_0_1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91" name="Google Shape;53891;g898feb88a6_0_1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9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11" name="Google Shape;53911;g1338ddf40d4_0_22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912" name="Google Shape;53912;g1338ddf40d4_0_227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0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24" name="Google Shape;54024;gb346627ac1_1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025" name="Google Shape;54025;gb346627ac1_1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0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31" name="Google Shape;54031;g133106f0032_1_50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032" name="Google Shape;54032;g133106f0032_1_50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0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37" name="Google Shape;54037;gb3ba85a2f0_1_22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038" name="Google Shape;54038;gb3ba85a2f0_1_22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aticon.com/" TargetMode="External"/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s://www.freepik.com/" TargetMode="Externa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63" y="5113583"/>
            <a:ext cx="26093" cy="29889"/>
          </a:xfrm>
          <a:custGeom>
            <a:avLst/>
            <a:gdLst/>
            <a:ahLst/>
            <a:cxnLst/>
            <a:rect l="l" t="t" r="r" b="b"/>
            <a:pathLst>
              <a:path w="237" h="271" extrusionOk="0">
                <a:moveTo>
                  <a:pt x="1" y="0"/>
                </a:moveTo>
                <a:lnTo>
                  <a:pt x="1" y="135"/>
                </a:lnTo>
                <a:cubicBezTo>
                  <a:pt x="41" y="182"/>
                  <a:pt x="82" y="230"/>
                  <a:pt x="122" y="270"/>
                </a:cubicBezTo>
                <a:lnTo>
                  <a:pt x="237" y="270"/>
                </a:lnTo>
                <a:cubicBezTo>
                  <a:pt x="156" y="182"/>
                  <a:pt x="75" y="95"/>
                  <a:pt x="1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" name="Google Shape;10;p2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11" name="Google Shape;11;p2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67;p2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2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p2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70;p2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2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2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2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2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2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77;p2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78;p2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2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2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2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2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2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2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2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2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2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89;p2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90;p2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2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Google Shape;92;p2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" name="Google Shape;93;p2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94;p2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" name="Google Shape;95;p2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" name="Google Shape;96;p2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97;p2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2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" name="Google Shape;99;p2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2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101;p2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2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2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104;p2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Google Shape;105;p2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" name="Google Shape;106;p2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" name="Google Shape;107;p2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108;p2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Google Shape;109;p2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" name="Google Shape;110;p2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111;p2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112;p2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2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2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" name="Google Shape;115;p2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2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2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2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" name="Google Shape;119;p2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" name="Google Shape;120;p2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" name="Google Shape;121;p2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" name="Google Shape;122;p2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2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2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" name="Google Shape;125;p2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26;p2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2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2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2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2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2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2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2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2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2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2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2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2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2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2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2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2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2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2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2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2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" name="Google Shape;147;p2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" name="Google Shape;148;p2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2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" name="Google Shape;150;p2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2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2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2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2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" name="Google Shape;155;p2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" name="Google Shape;156;p2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" name="Google Shape;157;p2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" name="Google Shape;158;p2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" name="Google Shape;159;p2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2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Google Shape;161;p2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" name="Google Shape;162;p2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" name="Google Shape;163;p2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" name="Google Shape;164;p2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" name="Google Shape;165;p2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2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2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" name="Google Shape;168;p2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2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2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2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2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2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2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" name="Google Shape;175;p2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" name="Google Shape;176;p2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Google Shape;177;p2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" name="Google Shape;178;p2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" name="Google Shape;179;p2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" name="Google Shape;180;p2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" name="Google Shape;181;p2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" name="Google Shape;182;p2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" name="Google Shape;183;p2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2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" name="Google Shape;185;p2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" name="Google Shape;186;p2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" name="Google Shape;187;p2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2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Google Shape;189;p2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" name="Google Shape;190;p2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" name="Google Shape;191;p2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" name="Google Shape;192;p2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2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2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2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2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Google Shape;197;p2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" name="Google Shape;198;p2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2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" name="Google Shape;200;p2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" name="Google Shape;201;p2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" name="Google Shape;202;p2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" name="Google Shape;203;p2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" name="Google Shape;204;p2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" name="Google Shape;205;p2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2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2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2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" name="Google Shape;209;p2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" name="Google Shape;210;p2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" name="Google Shape;211;p2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" name="Google Shape;212;p2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" name="Google Shape;213;p2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" name="Google Shape;214;p2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" name="Google Shape;215;p2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" name="Google Shape;216;p2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" name="Google Shape;217;p2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2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" name="Google Shape;219;p2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" name="Google Shape;220;p2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2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p2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2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2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2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Google Shape;226;p2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" name="Google Shape;227;p2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2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" name="Google Shape;229;p2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" name="Google Shape;230;p2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" name="Google Shape;231;p2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32;p2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" name="Google Shape;233;p2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2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" name="Google Shape;235;p2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" name="Google Shape;236;p2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2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" name="Google Shape;238;p2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" name="Google Shape;239;p2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2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" name="Google Shape;241;p2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" name="Google Shape;242;p2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" name="Google Shape;243;p2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" name="Google Shape;244;p2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" name="Google Shape;245;p2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" name="Google Shape;246;p2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" name="Google Shape;247;p2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" name="Google Shape;248;p2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" name="Google Shape;249;p2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" name="Google Shape;250;p2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" name="Google Shape;251;p2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" name="Google Shape;252;p2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" name="Google Shape;253;p2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2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2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2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" name="Google Shape;257;p2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2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2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" name="Google Shape;260;p2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2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2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" name="Google Shape;263;p2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2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" name="Google Shape;265;p2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" name="Google Shape;266;p2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" name="Google Shape;267;p2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Google Shape;268;p2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" name="Google Shape;269;p2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2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" name="Google Shape;271;p2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2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Google Shape;273;p2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2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2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2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" name="Google Shape;277;p2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" name="Google Shape;278;p2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" name="Google Shape;279;p2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Google Shape;280;p2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2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2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" name="Google Shape;283;p2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" name="Google Shape;284;p2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2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2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2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2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2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" name="Google Shape;290;p2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" name="Google Shape;291;p2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" name="Google Shape;292;p2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" name="Google Shape;293;p2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" name="Google Shape;294;p2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2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2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" name="Google Shape;297;p2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" name="Google Shape;298;p2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" name="Google Shape;299;p2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" name="Google Shape;300;p2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2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" name="Google Shape;302;p2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" name="Google Shape;303;p2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2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2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" name="Google Shape;306;p2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" name="Google Shape;307;p2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" name="Google Shape;308;p2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" name="Google Shape;309;p2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" name="Google Shape;310;p2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" name="Google Shape;311;p2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" name="Google Shape;312;p2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" name="Google Shape;313;p2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" name="Google Shape;314;p2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" name="Google Shape;315;p2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" name="Google Shape;316;p2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2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" name="Google Shape;318;p2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" name="Google Shape;319;p2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" name="Google Shape;320;p2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" name="Google Shape;321;p2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" name="Google Shape;322;p2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" name="Google Shape;323;p2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" name="Google Shape;324;p2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" name="Google Shape;325;p2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2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" name="Google Shape;327;p2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2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2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" name="Google Shape;330;p2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" name="Google Shape;331;p2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" name="Google Shape;332;p2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" name="Google Shape;333;p2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" name="Google Shape;334;p2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" name="Google Shape;335;p2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" name="Google Shape;336;p2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" name="Google Shape;337;p2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" name="Google Shape;338;p2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" name="Google Shape;339;p2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" name="Google Shape;340;p2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" name="Google Shape;341;p2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" name="Google Shape;342;p2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" name="Google Shape;343;p2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" name="Google Shape;344;p2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" name="Google Shape;345;p2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" name="Google Shape;346;p2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" name="Google Shape;347;p2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" name="Google Shape;348;p2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" name="Google Shape;349;p2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" name="Google Shape;350;p2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" name="Google Shape;351;p2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" name="Google Shape;352;p2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" name="Google Shape;353;p2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" name="Google Shape;354;p2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" name="Google Shape;355;p2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" name="Google Shape;356;p2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" name="Google Shape;357;p2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" name="Google Shape;358;p2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" name="Google Shape;359;p2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" name="Google Shape;360;p2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" name="Google Shape;361;p2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" name="Google Shape;362;p2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" name="Google Shape;363;p2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" name="Google Shape;364;p2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" name="Google Shape;365;p2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" name="Google Shape;366;p2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" name="Google Shape;367;p2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" name="Google Shape;368;p2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" name="Google Shape;369;p2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" name="Google Shape;370;p2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" name="Google Shape;371;p2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" name="Google Shape;372;p2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" name="Google Shape;373;p2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2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2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2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2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2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2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2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2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2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2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2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2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2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2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2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2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2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2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" name="Google Shape;392;p2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2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2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" name="Google Shape;395;p2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" name="Google Shape;396;p2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2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2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2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2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2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2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2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2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2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" name="Google Shape;406;p2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2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" name="Google Shape;408;p2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" name="Google Shape;409;p2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" name="Google Shape;410;p2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" name="Google Shape;411;p2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" name="Google Shape;412;p2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" name="Google Shape;413;p2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" name="Google Shape;414;p2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" name="Google Shape;415;p2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" name="Google Shape;416;p2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" name="Google Shape;417;p2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" name="Google Shape;418;p2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" name="Google Shape;419;p2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" name="Google Shape;420;p2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" name="Google Shape;421;p2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" name="Google Shape;422;p2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2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" name="Google Shape;424;p2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" name="Google Shape;425;p2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" name="Google Shape;426;p2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" name="Google Shape;427;p2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" name="Google Shape;428;p2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2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" name="Google Shape;430;p2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" name="Google Shape;431;p2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" name="Google Shape;432;p2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" name="Google Shape;433;p2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" name="Google Shape;434;p2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" name="Google Shape;435;p2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" name="Google Shape;436;p2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" name="Google Shape;437;p2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" name="Google Shape;438;p2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" name="Google Shape;439;p2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" name="Google Shape;440;p2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" name="Google Shape;441;p2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" name="Google Shape;442;p2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2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" name="Google Shape;444;p2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" name="Google Shape;445;p2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" name="Google Shape;446;p2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" name="Google Shape;447;p2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" name="Google Shape;448;p2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" name="Google Shape;449;p2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" name="Google Shape;450;p2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" name="Google Shape;451;p2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" name="Google Shape;452;p2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453;p2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2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" name="Google Shape;455;p2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" name="Google Shape;456;p2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" name="Google Shape;457;p2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" name="Google Shape;458;p2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" name="Google Shape;459;p2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" name="Google Shape;460;p2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2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" name="Google Shape;462;p2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" name="Google Shape;463;p2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" name="Google Shape;464;p2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" name="Google Shape;465;p2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" name="Google Shape;466;p2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" name="Google Shape;467;p2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" name="Google Shape;468;p2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" name="Google Shape;469;p2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" name="Google Shape;470;p2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" name="Google Shape;471;p2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" name="Google Shape;472;p2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" name="Google Shape;473;p2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" name="Google Shape;474;p2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" name="Google Shape;475;p2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" name="Google Shape;476;p2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" name="Google Shape;477;p2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" name="Google Shape;478;p2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2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" name="Google Shape;480;p2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2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2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" name="Google Shape;483;p2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" name="Google Shape;484;p2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2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2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" name="Google Shape;487;p2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2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" name="Google Shape;489;p2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" name="Google Shape;490;p2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" name="Google Shape;491;p2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2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2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2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" name="Google Shape;495;p2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" name="Google Shape;496;p2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" name="Google Shape;497;p2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" name="Google Shape;498;p2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" name="Google Shape;499;p2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2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" name="Google Shape;501;p2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2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2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" name="Google Shape;504;p2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" name="Google Shape;505;p2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" name="Google Shape;506;p2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" name="Google Shape;507;p2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" name="Google Shape;508;p2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" name="Google Shape;509;p2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" name="Google Shape;510;p2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" name="Google Shape;511;p2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" name="Google Shape;512;p2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2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" name="Google Shape;514;p2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" name="Google Shape;515;p2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" name="Google Shape;516;p2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" name="Google Shape;517;p2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" name="Google Shape;518;p2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2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" name="Google Shape;520;p2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" name="Google Shape;521;p2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" name="Google Shape;522;p2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" name="Google Shape;523;p2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" name="Google Shape;524;p2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" name="Google Shape;525;p2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" name="Google Shape;526;p2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" name="Google Shape;527;p2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" name="Google Shape;528;p2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" name="Google Shape;529;p2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" name="Google Shape;530;p2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" name="Google Shape;531;p2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" name="Google Shape;532;p2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" name="Google Shape;533;p2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" name="Google Shape;534;p2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" name="Google Shape;535;p2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" name="Google Shape;536;p2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" name="Google Shape;537;p2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" name="Google Shape;538;p2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" name="Google Shape;539;p2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" name="Google Shape;540;p2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" name="Google Shape;541;p2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" name="Google Shape;542;p2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" name="Google Shape;543;p2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" name="Google Shape;544;p2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" name="Google Shape;545;p2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" name="Google Shape;546;p2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" name="Google Shape;547;p2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" name="Google Shape;548;p2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" name="Google Shape;549;p2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" name="Google Shape;550;p2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" name="Google Shape;551;p2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" name="Google Shape;552;p2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" name="Google Shape;553;p2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" name="Google Shape;554;p2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" name="Google Shape;555;p2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" name="Google Shape;556;p2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" name="Google Shape;557;p2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" name="Google Shape;558;p2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" name="Google Shape;559;p2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" name="Google Shape;560;p2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" name="Google Shape;561;p2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" name="Google Shape;562;p2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" name="Google Shape;563;p2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" name="Google Shape;564;p2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" name="Google Shape;565;p2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" name="Google Shape;566;p2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" name="Google Shape;567;p2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" name="Google Shape;568;p2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" name="Google Shape;569;p2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" name="Google Shape;570;p2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" name="Google Shape;571;p2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" name="Google Shape;572;p2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" name="Google Shape;573;p2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" name="Google Shape;574;p2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" name="Google Shape;575;p2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" name="Google Shape;576;p2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" name="Google Shape;577;p2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" name="Google Shape;578;p2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" name="Google Shape;579;p2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" name="Google Shape;580;p2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" name="Google Shape;581;p2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" name="Google Shape;582;p2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" name="Google Shape;583;p2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" name="Google Shape;584;p2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" name="Google Shape;585;p2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" name="Google Shape;586;p2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" name="Google Shape;587;p2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" name="Google Shape;588;p2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" name="Google Shape;589;p2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" name="Google Shape;590;p2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" name="Google Shape;591;p2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" name="Google Shape;592;p2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" name="Google Shape;593;p2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" name="Google Shape;594;p2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" name="Google Shape;595;p2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" name="Google Shape;596;p2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" name="Google Shape;597;p2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" name="Google Shape;598;p2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" name="Google Shape;599;p2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" name="Google Shape;600;p2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" name="Google Shape;601;p2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2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" name="Google Shape;603;p2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" name="Google Shape;604;p2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" name="Google Shape;605;p2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" name="Google Shape;606;p2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" name="Google Shape;607;p2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" name="Google Shape;608;p2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" name="Google Shape;609;p2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" name="Google Shape;610;p2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" name="Google Shape;611;p2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" name="Google Shape;612;p2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" name="Google Shape;613;p2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" name="Google Shape;614;p2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" name="Google Shape;615;p2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" name="Google Shape;616;p2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" name="Google Shape;617;p2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" name="Google Shape;618;p2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" name="Google Shape;619;p2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" name="Google Shape;620;p2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" name="Google Shape;621;p2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" name="Google Shape;622;p2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" name="Google Shape;623;p2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" name="Google Shape;624;p2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" name="Google Shape;625;p2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" name="Google Shape;626;p2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" name="Google Shape;627;p2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" name="Google Shape;628;p2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" name="Google Shape;629;p2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" name="Google Shape;630;p2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" name="Google Shape;631;p2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" name="Google Shape;632;p2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" name="Google Shape;633;p2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" name="Google Shape;634;p2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" name="Google Shape;635;p2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" name="Google Shape;636;p2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" name="Google Shape;637;p2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" name="Google Shape;638;p2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" name="Google Shape;639;p2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" name="Google Shape;640;p2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" name="Google Shape;641;p2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" name="Google Shape;642;p2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" name="Google Shape;643;p2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" name="Google Shape;644;p2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" name="Google Shape;645;p2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" name="Google Shape;646;p2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" name="Google Shape;647;p2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" name="Google Shape;648;p2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" name="Google Shape;649;p2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" name="Google Shape;650;p2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" name="Google Shape;651;p2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" name="Google Shape;652;p2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" name="Google Shape;653;p2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" name="Google Shape;654;p2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" name="Google Shape;655;p2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" name="Google Shape;656;p2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" name="Google Shape;657;p2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" name="Google Shape;658;p2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" name="Google Shape;659;p2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" name="Google Shape;660;p2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" name="Google Shape;661;p2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" name="Google Shape;662;p2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" name="Google Shape;663;p2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" name="Google Shape;664;p2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" name="Google Shape;665;p2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" name="Google Shape;666;p2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" name="Google Shape;667;p2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" name="Google Shape;668;p2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" name="Google Shape;669;p2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" name="Google Shape;670;p2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" name="Google Shape;671;p2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" name="Google Shape;672;p2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" name="Google Shape;673;p2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" name="Google Shape;674;p2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" name="Google Shape;675;p2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" name="Google Shape;676;p2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" name="Google Shape;677;p2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" name="Google Shape;678;p2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" name="Google Shape;679;p2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" name="Google Shape;680;p2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" name="Google Shape;681;p2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" name="Google Shape;682;p2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" name="Google Shape;683;p2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" name="Google Shape;684;p2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" name="Google Shape;685;p2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" name="Google Shape;686;p2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" name="Google Shape;687;p2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" name="Google Shape;688;p2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" name="Google Shape;689;p2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" name="Google Shape;690;p2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" name="Google Shape;691;p2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" name="Google Shape;692;p2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" name="Google Shape;693;p2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" name="Google Shape;694;p2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" name="Google Shape;695;p2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" name="Google Shape;696;p2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" name="Google Shape;697;p2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" name="Google Shape;698;p2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" name="Google Shape;699;p2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" name="Google Shape;700;p2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" name="Google Shape;701;p2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" name="Google Shape;702;p2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" name="Google Shape;703;p2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" name="Google Shape;704;p2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" name="Google Shape;705;p2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" name="Google Shape;706;p2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" name="Google Shape;707;p2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" name="Google Shape;708;p2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" name="Google Shape;709;p2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" name="Google Shape;710;p2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" name="Google Shape;711;p2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" name="Google Shape;712;p2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" name="Google Shape;713;p2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" name="Google Shape;714;p2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" name="Google Shape;715;p2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" name="Google Shape;716;p2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" name="Google Shape;717;p2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" name="Google Shape;718;p2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" name="Google Shape;719;p2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" name="Google Shape;720;p2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" name="Google Shape;721;p2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" name="Google Shape;722;p2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" name="Google Shape;723;p2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" name="Google Shape;724;p2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" name="Google Shape;725;p2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" name="Google Shape;726;p2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" name="Google Shape;727;p2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" name="Google Shape;728;p2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" name="Google Shape;729;p2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" name="Google Shape;730;p2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" name="Google Shape;731;p2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" name="Google Shape;732;p2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" name="Google Shape;733;p2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" name="Google Shape;734;p2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" name="Google Shape;735;p2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" name="Google Shape;736;p2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" name="Google Shape;737;p2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" name="Google Shape;738;p2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" name="Google Shape;739;p2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" name="Google Shape;740;p2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" name="Google Shape;741;p2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" name="Google Shape;742;p2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" name="Google Shape;743;p2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" name="Google Shape;744;p2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" name="Google Shape;745;p2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" name="Google Shape;746;p2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" name="Google Shape;747;p2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" name="Google Shape;748;p2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" name="Google Shape;749;p2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" name="Google Shape;750;p2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" name="Google Shape;751;p2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" name="Google Shape;752;p2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" name="Google Shape;753;p2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" name="Google Shape;754;p2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" name="Google Shape;755;p2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" name="Google Shape;756;p2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" name="Google Shape;757;p2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" name="Google Shape;758;p2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" name="Google Shape;759;p2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" name="Google Shape;760;p2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" name="Google Shape;761;p2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" name="Google Shape;762;p2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" name="Google Shape;763;p2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" name="Google Shape;764;p2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" name="Google Shape;765;p2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" name="Google Shape;766;p2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" name="Google Shape;767;p2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" name="Google Shape;768;p2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" name="Google Shape;769;p2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" name="Google Shape;770;p2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" name="Google Shape;771;p2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" name="Google Shape;772;p2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" name="Google Shape;773;p2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" name="Google Shape;774;p2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" name="Google Shape;775;p2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" name="Google Shape;776;p2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" name="Google Shape;777;p2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" name="Google Shape;778;p2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" name="Google Shape;779;p2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" name="Google Shape;780;p2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" name="Google Shape;781;p2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" name="Google Shape;782;p2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" name="Google Shape;783;p2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" name="Google Shape;784;p2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" name="Google Shape;785;p2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" name="Google Shape;786;p2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" name="Google Shape;787;p2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" name="Google Shape;788;p2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" name="Google Shape;789;p2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" name="Google Shape;790;p2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" name="Google Shape;791;p2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" name="Google Shape;792;p2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" name="Google Shape;793;p2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" name="Google Shape;794;p2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" name="Google Shape;795;p2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" name="Google Shape;796;p2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" name="Google Shape;797;p2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" name="Google Shape;798;p2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" name="Google Shape;799;p2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" name="Google Shape;800;p2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" name="Google Shape;801;p2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" name="Google Shape;802;p2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" name="Google Shape;803;p2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" name="Google Shape;804;p2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" name="Google Shape;805;p2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" name="Google Shape;806;p2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" name="Google Shape;807;p2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" name="Google Shape;808;p2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" name="Google Shape;809;p2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" name="Google Shape;810;p2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" name="Google Shape;811;p2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" name="Google Shape;812;p2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" name="Google Shape;813;p2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" name="Google Shape;814;p2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" name="Google Shape;815;p2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" name="Google Shape;816;p2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" name="Google Shape;817;p2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" name="Google Shape;818;p2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" name="Google Shape;819;p2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" name="Google Shape;820;p2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" name="Google Shape;821;p2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" name="Google Shape;822;p2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" name="Google Shape;823;p2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" name="Google Shape;824;p2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" name="Google Shape;825;p2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" name="Google Shape;826;p2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" name="Google Shape;827;p2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" name="Google Shape;828;p2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" name="Google Shape;829;p2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" name="Google Shape;830;p2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" name="Google Shape;831;p2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" name="Google Shape;832;p2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" name="Google Shape;833;p2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" name="Google Shape;834;p2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" name="Google Shape;835;p2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" name="Google Shape;836;p2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" name="Google Shape;837;p2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" name="Google Shape;838;p2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" name="Google Shape;839;p2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" name="Google Shape;840;p2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" name="Google Shape;841;p2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842;p2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" name="Google Shape;843;p2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" name="Google Shape;844;p2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" name="Google Shape;845;p2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2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" name="Google Shape;847;p2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" name="Google Shape;848;p2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" name="Google Shape;849;p2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" name="Google Shape;850;p2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" name="Google Shape;851;p2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" name="Google Shape;852;p2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" name="Google Shape;853;p2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" name="Google Shape;854;p2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" name="Google Shape;855;p2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" name="Google Shape;856;p2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" name="Google Shape;857;p2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" name="Google Shape;858;p2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" name="Google Shape;859;p2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" name="Google Shape;860;p2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" name="Google Shape;861;p2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" name="Google Shape;862;p2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" name="Google Shape;863;p2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" name="Google Shape;864;p2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" name="Google Shape;865;p2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" name="Google Shape;866;p2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867;p2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" name="Google Shape;868;p2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" name="Google Shape;869;p2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" name="Google Shape;870;p2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" name="Google Shape;871;p2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" name="Google Shape;872;p2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" name="Google Shape;873;p2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" name="Google Shape;874;p2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" name="Google Shape;875;p2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" name="Google Shape;876;p2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" name="Google Shape;877;p2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" name="Google Shape;878;p2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" name="Google Shape;879;p2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" name="Google Shape;880;p2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" name="Google Shape;881;p2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" name="Google Shape;882;p2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" name="Google Shape;883;p2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" name="Google Shape;884;p2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" name="Google Shape;885;p2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" name="Google Shape;886;p2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" name="Google Shape;887;p2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" name="Google Shape;888;p2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" name="Google Shape;889;p2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" name="Google Shape;890;p2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" name="Google Shape;891;p2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" name="Google Shape;892;p2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" name="Google Shape;893;p2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" name="Google Shape;894;p2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" name="Google Shape;895;p2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" name="Google Shape;896;p2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" name="Google Shape;897;p2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" name="Google Shape;898;p2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" name="Google Shape;899;p2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" name="Google Shape;900;p2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" name="Google Shape;901;p2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" name="Google Shape;902;p2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" name="Google Shape;903;p2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" name="Google Shape;904;p2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" name="Google Shape;905;p2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" name="Google Shape;906;p2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" name="Google Shape;907;p2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" name="Google Shape;908;p2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" name="Google Shape;909;p2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" name="Google Shape;910;p2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" name="Google Shape;911;p2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" name="Google Shape;912;p2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" name="Google Shape;913;p2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" name="Google Shape;914;p2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" name="Google Shape;915;p2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" name="Google Shape;916;p2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" name="Google Shape;917;p2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" name="Google Shape;918;p2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" name="Google Shape;919;p2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" name="Google Shape;920;p2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" name="Google Shape;921;p2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" name="Google Shape;922;p2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" name="Google Shape;923;p2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" name="Google Shape;924;p2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" name="Google Shape;925;p2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" name="Google Shape;926;p2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" name="Google Shape;927;p2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" name="Google Shape;928;p2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" name="Google Shape;929;p2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" name="Google Shape;930;p2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" name="Google Shape;931;p2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" name="Google Shape;932;p2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" name="Google Shape;933;p2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" name="Google Shape;934;p2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" name="Google Shape;935;p2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" name="Google Shape;936;p2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" name="Google Shape;937;p2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" name="Google Shape;938;p2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" name="Google Shape;939;p2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" name="Google Shape;940;p2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" name="Google Shape;941;p2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" name="Google Shape;942;p2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" name="Google Shape;943;p2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" name="Google Shape;944;p2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" name="Google Shape;945;p2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" name="Google Shape;946;p2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" name="Google Shape;947;p2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" name="Google Shape;948;p2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" name="Google Shape;949;p2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" name="Google Shape;950;p2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" name="Google Shape;951;p2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" name="Google Shape;952;p2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" name="Google Shape;953;p2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" name="Google Shape;954;p2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" name="Google Shape;955;p2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" name="Google Shape;956;p2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" name="Google Shape;957;p2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" name="Google Shape;958;p2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" name="Google Shape;959;p2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" name="Google Shape;960;p2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" name="Google Shape;961;p2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" name="Google Shape;962;p2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" name="Google Shape;963;p2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" name="Google Shape;964;p2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" name="Google Shape;965;p2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" name="Google Shape;966;p2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" name="Google Shape;967;p2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" name="Google Shape;968;p2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" name="Google Shape;969;p2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" name="Google Shape;970;p2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" name="Google Shape;971;p2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" name="Google Shape;972;p2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" name="Google Shape;973;p2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" name="Google Shape;974;p2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" name="Google Shape;975;p2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" name="Google Shape;976;p2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" name="Google Shape;977;p2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" name="Google Shape;978;p2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" name="Google Shape;979;p2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" name="Google Shape;980;p2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" name="Google Shape;981;p2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" name="Google Shape;982;p2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" name="Google Shape;983;p2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" name="Google Shape;984;p2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" name="Google Shape;985;p2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" name="Google Shape;986;p2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" name="Google Shape;987;p2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" name="Google Shape;988;p2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" name="Google Shape;989;p2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" name="Google Shape;990;p2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" name="Google Shape;991;p2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" name="Google Shape;992;p2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" name="Google Shape;993;p2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" name="Google Shape;994;p2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" name="Google Shape;995;p2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" name="Google Shape;996;p2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" name="Google Shape;997;p2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" name="Google Shape;998;p2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" name="Google Shape;999;p2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" name="Google Shape;1000;p2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" name="Google Shape;1001;p2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" name="Google Shape;1002;p2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" name="Google Shape;1003;p2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" name="Google Shape;1004;p2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" name="Google Shape;1005;p2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" name="Google Shape;1006;p2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" name="Google Shape;1007;p2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" name="Google Shape;1008;p2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" name="Google Shape;1009;p2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" name="Google Shape;1010;p2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" name="Google Shape;1011;p2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" name="Google Shape;1012;p2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" name="Google Shape;1013;p2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" name="Google Shape;1014;p2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" name="Google Shape;1015;p2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" name="Google Shape;1016;p2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" name="Google Shape;1017;p2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" name="Google Shape;1018;p2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" name="Google Shape;1019;p2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" name="Google Shape;1020;p2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" name="Google Shape;1021;p2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" name="Google Shape;1022;p2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" name="Google Shape;1023;p2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" name="Google Shape;1024;p2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" name="Google Shape;1025;p2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" name="Google Shape;1026;p2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" name="Google Shape;1027;p2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" name="Google Shape;1028;p2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" name="Google Shape;1029;p2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" name="Google Shape;1030;p2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" name="Google Shape;1031;p2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" name="Google Shape;1032;p2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33" name="Google Shape;1033;p2"/>
          <p:cNvSpPr/>
          <p:nvPr/>
        </p:nvSpPr>
        <p:spPr>
          <a:xfrm>
            <a:off x="2068025" y="145725"/>
            <a:ext cx="5007900" cy="50079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4" name="Google Shape;1034;p2"/>
          <p:cNvSpPr txBox="1">
            <a:spLocks noGrp="1"/>
          </p:cNvSpPr>
          <p:nvPr>
            <p:ph type="ctrTitle"/>
          </p:nvPr>
        </p:nvSpPr>
        <p:spPr>
          <a:xfrm>
            <a:off x="2146200" y="814250"/>
            <a:ext cx="4851600" cy="175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4500">
                <a:solidFill>
                  <a:schemeClr val="lt1"/>
                </a:solidFill>
              </a:defRPr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>
            <a:endParaRPr/>
          </a:p>
        </p:txBody>
      </p:sp>
      <p:sp>
        <p:nvSpPr>
          <p:cNvPr id="1035" name="Google Shape;1035;p2"/>
          <p:cNvSpPr txBox="1">
            <a:spLocks noGrp="1"/>
          </p:cNvSpPr>
          <p:nvPr>
            <p:ph type="subTitle" idx="1"/>
          </p:nvPr>
        </p:nvSpPr>
        <p:spPr>
          <a:xfrm>
            <a:off x="2146200" y="2439175"/>
            <a:ext cx="4851600" cy="59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18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grpSp>
        <p:nvGrpSpPr>
          <p:cNvPr id="1036" name="Google Shape;1036;p2"/>
          <p:cNvGrpSpPr/>
          <p:nvPr/>
        </p:nvGrpSpPr>
        <p:grpSpPr>
          <a:xfrm>
            <a:off x="1205748" y="3147450"/>
            <a:ext cx="6033840" cy="2010900"/>
            <a:chOff x="2182250" y="612700"/>
            <a:chExt cx="1215275" cy="528225"/>
          </a:xfrm>
        </p:grpSpPr>
        <p:sp>
          <p:nvSpPr>
            <p:cNvPr id="1037" name="Google Shape;1037;p2"/>
            <p:cNvSpPr/>
            <p:nvPr/>
          </p:nvSpPr>
          <p:spPr>
            <a:xfrm>
              <a:off x="2182250" y="627625"/>
              <a:ext cx="1211400" cy="513300"/>
            </a:xfrm>
            <a:custGeom>
              <a:avLst/>
              <a:gdLst/>
              <a:ahLst/>
              <a:cxnLst/>
              <a:rect l="l" t="t" r="r" b="b"/>
              <a:pathLst>
                <a:path w="48456" h="20532" extrusionOk="0">
                  <a:moveTo>
                    <a:pt x="27801" y="0"/>
                  </a:moveTo>
                  <a:cubicBezTo>
                    <a:pt x="27308" y="0"/>
                    <a:pt x="26808" y="63"/>
                    <a:pt x="26352" y="215"/>
                  </a:cubicBezTo>
                  <a:cubicBezTo>
                    <a:pt x="25573" y="475"/>
                    <a:pt x="24924" y="475"/>
                    <a:pt x="24341" y="475"/>
                  </a:cubicBezTo>
                  <a:cubicBezTo>
                    <a:pt x="23758" y="475"/>
                    <a:pt x="23240" y="475"/>
                    <a:pt x="22724" y="735"/>
                  </a:cubicBezTo>
                  <a:cubicBezTo>
                    <a:pt x="21686" y="1254"/>
                    <a:pt x="18571" y="4888"/>
                    <a:pt x="17013" y="6439"/>
                  </a:cubicBezTo>
                  <a:cubicBezTo>
                    <a:pt x="15462" y="7997"/>
                    <a:pt x="10789" y="12663"/>
                    <a:pt x="7681" y="15259"/>
                  </a:cubicBezTo>
                  <a:cubicBezTo>
                    <a:pt x="5584" y="17005"/>
                    <a:pt x="2071" y="18988"/>
                    <a:pt x="1" y="20100"/>
                  </a:cubicBezTo>
                  <a:lnTo>
                    <a:pt x="1" y="20532"/>
                  </a:lnTo>
                  <a:lnTo>
                    <a:pt x="48455" y="20532"/>
                  </a:lnTo>
                  <a:cubicBezTo>
                    <a:pt x="46311" y="19095"/>
                    <a:pt x="43553" y="17147"/>
                    <a:pt x="41395" y="15259"/>
                  </a:cubicBezTo>
                  <a:cubicBezTo>
                    <a:pt x="37242" y="11624"/>
                    <a:pt x="31018" y="1254"/>
                    <a:pt x="30499" y="735"/>
                  </a:cubicBezTo>
                  <a:cubicBezTo>
                    <a:pt x="30132" y="367"/>
                    <a:pt x="28989" y="0"/>
                    <a:pt x="278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" name="Google Shape;1038;p2"/>
            <p:cNvSpPr/>
            <p:nvPr/>
          </p:nvSpPr>
          <p:spPr>
            <a:xfrm>
              <a:off x="2323675" y="1009500"/>
              <a:ext cx="151350" cy="131425"/>
            </a:xfrm>
            <a:custGeom>
              <a:avLst/>
              <a:gdLst/>
              <a:ahLst/>
              <a:cxnLst/>
              <a:rect l="l" t="t" r="r" b="b"/>
              <a:pathLst>
                <a:path w="6054" h="5257" extrusionOk="0">
                  <a:moveTo>
                    <a:pt x="5845" y="0"/>
                  </a:moveTo>
                  <a:cubicBezTo>
                    <a:pt x="5840" y="0"/>
                    <a:pt x="5834" y="2"/>
                    <a:pt x="5827" y="4"/>
                  </a:cubicBezTo>
                  <a:cubicBezTo>
                    <a:pt x="5510" y="105"/>
                    <a:pt x="4370" y="624"/>
                    <a:pt x="62" y="5189"/>
                  </a:cubicBezTo>
                  <a:cubicBezTo>
                    <a:pt x="41" y="5216"/>
                    <a:pt x="21" y="5236"/>
                    <a:pt x="1" y="5257"/>
                  </a:cubicBezTo>
                  <a:lnTo>
                    <a:pt x="1700" y="5257"/>
                  </a:lnTo>
                  <a:cubicBezTo>
                    <a:pt x="1950" y="4872"/>
                    <a:pt x="2246" y="4475"/>
                    <a:pt x="2617" y="4056"/>
                  </a:cubicBezTo>
                  <a:cubicBezTo>
                    <a:pt x="4245" y="2251"/>
                    <a:pt x="6053" y="0"/>
                    <a:pt x="5845" y="0"/>
                  </a:cubicBezTo>
                  <a:close/>
                </a:path>
              </a:pathLst>
            </a:custGeom>
            <a:solidFill>
              <a:srgbClr val="1414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" name="Google Shape;1039;p2"/>
            <p:cNvSpPr/>
            <p:nvPr/>
          </p:nvSpPr>
          <p:spPr>
            <a:xfrm>
              <a:off x="2956575" y="1009500"/>
              <a:ext cx="151325" cy="131425"/>
            </a:xfrm>
            <a:custGeom>
              <a:avLst/>
              <a:gdLst/>
              <a:ahLst/>
              <a:cxnLst/>
              <a:rect l="l" t="t" r="r" b="b"/>
              <a:pathLst>
                <a:path w="6053" h="5257" extrusionOk="0">
                  <a:moveTo>
                    <a:pt x="209" y="0"/>
                  </a:moveTo>
                  <a:cubicBezTo>
                    <a:pt x="1" y="0"/>
                    <a:pt x="1809" y="2251"/>
                    <a:pt x="3437" y="4056"/>
                  </a:cubicBezTo>
                  <a:cubicBezTo>
                    <a:pt x="3808" y="4475"/>
                    <a:pt x="4104" y="4872"/>
                    <a:pt x="4347" y="5257"/>
                  </a:cubicBezTo>
                  <a:lnTo>
                    <a:pt x="6053" y="5257"/>
                  </a:lnTo>
                  <a:cubicBezTo>
                    <a:pt x="6033" y="5236"/>
                    <a:pt x="6012" y="5216"/>
                    <a:pt x="5992" y="5189"/>
                  </a:cubicBezTo>
                  <a:cubicBezTo>
                    <a:pt x="1677" y="624"/>
                    <a:pt x="537" y="105"/>
                    <a:pt x="227" y="4"/>
                  </a:cubicBezTo>
                  <a:cubicBezTo>
                    <a:pt x="220" y="2"/>
                    <a:pt x="214" y="0"/>
                    <a:pt x="209" y="0"/>
                  </a:cubicBezTo>
                  <a:close/>
                </a:path>
              </a:pathLst>
            </a:custGeom>
            <a:solidFill>
              <a:srgbClr val="1414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" name="Google Shape;1040;p2"/>
            <p:cNvSpPr/>
            <p:nvPr/>
          </p:nvSpPr>
          <p:spPr>
            <a:xfrm>
              <a:off x="2627800" y="1008250"/>
              <a:ext cx="69850" cy="132675"/>
            </a:xfrm>
            <a:custGeom>
              <a:avLst/>
              <a:gdLst/>
              <a:ahLst/>
              <a:cxnLst/>
              <a:rect l="l" t="t" r="r" b="b"/>
              <a:pathLst>
                <a:path w="2794" h="5307" extrusionOk="0">
                  <a:moveTo>
                    <a:pt x="2755" y="0"/>
                  </a:moveTo>
                  <a:cubicBezTo>
                    <a:pt x="2595" y="0"/>
                    <a:pt x="1848" y="1504"/>
                    <a:pt x="1848" y="1504"/>
                  </a:cubicBezTo>
                  <a:cubicBezTo>
                    <a:pt x="1848" y="1504"/>
                    <a:pt x="998" y="2920"/>
                    <a:pt x="486" y="4181"/>
                  </a:cubicBezTo>
                  <a:cubicBezTo>
                    <a:pt x="290" y="4659"/>
                    <a:pt x="162" y="5003"/>
                    <a:pt x="0" y="5307"/>
                  </a:cubicBezTo>
                  <a:lnTo>
                    <a:pt x="1275" y="5307"/>
                  </a:lnTo>
                  <a:cubicBezTo>
                    <a:pt x="1632" y="4653"/>
                    <a:pt x="1908" y="3938"/>
                    <a:pt x="2050" y="3264"/>
                  </a:cubicBezTo>
                  <a:cubicBezTo>
                    <a:pt x="2360" y="1814"/>
                    <a:pt x="2670" y="883"/>
                    <a:pt x="2778" y="155"/>
                  </a:cubicBezTo>
                  <a:cubicBezTo>
                    <a:pt x="2793" y="47"/>
                    <a:pt x="2783" y="0"/>
                    <a:pt x="2755" y="0"/>
                  </a:cubicBezTo>
                  <a:close/>
                </a:path>
              </a:pathLst>
            </a:custGeom>
            <a:solidFill>
              <a:srgbClr val="1414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" name="Google Shape;1041;p2"/>
            <p:cNvSpPr/>
            <p:nvPr/>
          </p:nvSpPr>
          <p:spPr>
            <a:xfrm>
              <a:off x="2527825" y="963625"/>
              <a:ext cx="73900" cy="111975"/>
            </a:xfrm>
            <a:custGeom>
              <a:avLst/>
              <a:gdLst/>
              <a:ahLst/>
              <a:cxnLst/>
              <a:rect l="l" t="t" r="r" b="b"/>
              <a:pathLst>
                <a:path w="2956" h="4479" extrusionOk="0">
                  <a:moveTo>
                    <a:pt x="2456" y="0"/>
                  </a:moveTo>
                  <a:cubicBezTo>
                    <a:pt x="2384" y="0"/>
                    <a:pt x="2323" y="21"/>
                    <a:pt x="2300" y="52"/>
                  </a:cubicBezTo>
                  <a:cubicBezTo>
                    <a:pt x="2300" y="52"/>
                    <a:pt x="2010" y="180"/>
                    <a:pt x="1909" y="490"/>
                  </a:cubicBezTo>
                  <a:cubicBezTo>
                    <a:pt x="1801" y="801"/>
                    <a:pt x="1390" y="1940"/>
                    <a:pt x="870" y="2668"/>
                  </a:cubicBezTo>
                  <a:cubicBezTo>
                    <a:pt x="351" y="3390"/>
                    <a:pt x="109" y="3484"/>
                    <a:pt x="21" y="4213"/>
                  </a:cubicBezTo>
                  <a:cubicBezTo>
                    <a:pt x="0" y="4399"/>
                    <a:pt x="18" y="4478"/>
                    <a:pt x="75" y="4478"/>
                  </a:cubicBezTo>
                  <a:cubicBezTo>
                    <a:pt x="241" y="4478"/>
                    <a:pt x="742" y="3799"/>
                    <a:pt x="1592" y="3181"/>
                  </a:cubicBezTo>
                  <a:cubicBezTo>
                    <a:pt x="2738" y="2358"/>
                    <a:pt x="2340" y="1482"/>
                    <a:pt x="2691" y="726"/>
                  </a:cubicBezTo>
                  <a:cubicBezTo>
                    <a:pt x="2956" y="167"/>
                    <a:pt x="2662" y="0"/>
                    <a:pt x="2456" y="0"/>
                  </a:cubicBezTo>
                  <a:close/>
                </a:path>
              </a:pathLst>
            </a:custGeom>
            <a:solidFill>
              <a:srgbClr val="1414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" name="Google Shape;1042;p2"/>
            <p:cNvSpPr/>
            <p:nvPr/>
          </p:nvSpPr>
          <p:spPr>
            <a:xfrm>
              <a:off x="2809450" y="987600"/>
              <a:ext cx="80150" cy="153325"/>
            </a:xfrm>
            <a:custGeom>
              <a:avLst/>
              <a:gdLst/>
              <a:ahLst/>
              <a:cxnLst/>
              <a:rect l="l" t="t" r="r" b="b"/>
              <a:pathLst>
                <a:path w="3206" h="6133" extrusionOk="0">
                  <a:moveTo>
                    <a:pt x="78" y="0"/>
                  </a:moveTo>
                  <a:cubicBezTo>
                    <a:pt x="15" y="0"/>
                    <a:pt x="1" y="105"/>
                    <a:pt x="70" y="361"/>
                  </a:cubicBezTo>
                  <a:cubicBezTo>
                    <a:pt x="70" y="361"/>
                    <a:pt x="279" y="1500"/>
                    <a:pt x="381" y="1912"/>
                  </a:cubicBezTo>
                  <a:cubicBezTo>
                    <a:pt x="482" y="2330"/>
                    <a:pt x="1210" y="2950"/>
                    <a:pt x="1621" y="4400"/>
                  </a:cubicBezTo>
                  <a:cubicBezTo>
                    <a:pt x="1857" y="5209"/>
                    <a:pt x="2053" y="5721"/>
                    <a:pt x="2275" y="6133"/>
                  </a:cubicBezTo>
                  <a:lnTo>
                    <a:pt x="3206" y="6133"/>
                  </a:lnTo>
                  <a:cubicBezTo>
                    <a:pt x="3172" y="5998"/>
                    <a:pt x="3125" y="5870"/>
                    <a:pt x="3078" y="5748"/>
                  </a:cubicBezTo>
                  <a:cubicBezTo>
                    <a:pt x="2761" y="5020"/>
                    <a:pt x="1938" y="4400"/>
                    <a:pt x="1830" y="3678"/>
                  </a:cubicBezTo>
                  <a:cubicBezTo>
                    <a:pt x="1729" y="2950"/>
                    <a:pt x="1048" y="2539"/>
                    <a:pt x="1075" y="1811"/>
                  </a:cubicBezTo>
                  <a:cubicBezTo>
                    <a:pt x="1101" y="1246"/>
                    <a:pt x="296" y="0"/>
                    <a:pt x="78" y="0"/>
                  </a:cubicBezTo>
                  <a:close/>
                </a:path>
              </a:pathLst>
            </a:custGeom>
            <a:solidFill>
              <a:srgbClr val="1414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" name="Google Shape;1043;p2"/>
            <p:cNvSpPr/>
            <p:nvPr/>
          </p:nvSpPr>
          <p:spPr>
            <a:xfrm>
              <a:off x="2182250" y="908275"/>
              <a:ext cx="346775" cy="232650"/>
            </a:xfrm>
            <a:custGeom>
              <a:avLst/>
              <a:gdLst/>
              <a:ahLst/>
              <a:cxnLst/>
              <a:rect l="l" t="t" r="r" b="b"/>
              <a:pathLst>
                <a:path w="13871" h="9306" extrusionOk="0">
                  <a:moveTo>
                    <a:pt x="12857" y="0"/>
                  </a:moveTo>
                  <a:cubicBezTo>
                    <a:pt x="12846" y="0"/>
                    <a:pt x="12835" y="3"/>
                    <a:pt x="12826" y="7"/>
                  </a:cubicBezTo>
                  <a:cubicBezTo>
                    <a:pt x="12623" y="115"/>
                    <a:pt x="8686" y="2913"/>
                    <a:pt x="7647" y="4053"/>
                  </a:cubicBezTo>
                  <a:cubicBezTo>
                    <a:pt x="6609" y="5193"/>
                    <a:pt x="1949" y="7782"/>
                    <a:pt x="1666" y="7957"/>
                  </a:cubicBezTo>
                  <a:cubicBezTo>
                    <a:pt x="1572" y="8018"/>
                    <a:pt x="884" y="8375"/>
                    <a:pt x="1" y="8834"/>
                  </a:cubicBezTo>
                  <a:lnTo>
                    <a:pt x="1" y="9306"/>
                  </a:lnTo>
                  <a:lnTo>
                    <a:pt x="10385" y="9306"/>
                  </a:lnTo>
                  <a:cubicBezTo>
                    <a:pt x="10742" y="8746"/>
                    <a:pt x="11187" y="8092"/>
                    <a:pt x="11794" y="7269"/>
                  </a:cubicBezTo>
                  <a:cubicBezTo>
                    <a:pt x="13871" y="4485"/>
                    <a:pt x="12826" y="3635"/>
                    <a:pt x="13197" y="2266"/>
                  </a:cubicBezTo>
                  <a:cubicBezTo>
                    <a:pt x="13550" y="962"/>
                    <a:pt x="13083" y="0"/>
                    <a:pt x="12857" y="0"/>
                  </a:cubicBezTo>
                  <a:close/>
                </a:path>
              </a:pathLst>
            </a:custGeom>
            <a:solidFill>
              <a:srgbClr val="1414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" name="Google Shape;1044;p2"/>
            <p:cNvSpPr/>
            <p:nvPr/>
          </p:nvSpPr>
          <p:spPr>
            <a:xfrm>
              <a:off x="2738025" y="813875"/>
              <a:ext cx="292500" cy="327050"/>
            </a:xfrm>
            <a:custGeom>
              <a:avLst/>
              <a:gdLst/>
              <a:ahLst/>
              <a:cxnLst/>
              <a:rect l="l" t="t" r="r" b="b"/>
              <a:pathLst>
                <a:path w="11700" h="13082" extrusionOk="0">
                  <a:moveTo>
                    <a:pt x="3217" y="0"/>
                  </a:moveTo>
                  <a:cubicBezTo>
                    <a:pt x="2434" y="0"/>
                    <a:pt x="1754" y="127"/>
                    <a:pt x="1511" y="358"/>
                  </a:cubicBezTo>
                  <a:cubicBezTo>
                    <a:pt x="1511" y="358"/>
                    <a:pt x="965" y="1612"/>
                    <a:pt x="1168" y="2650"/>
                  </a:cubicBezTo>
                  <a:cubicBezTo>
                    <a:pt x="1370" y="3682"/>
                    <a:pt x="911" y="4168"/>
                    <a:pt x="938" y="6413"/>
                  </a:cubicBezTo>
                  <a:cubicBezTo>
                    <a:pt x="958" y="8658"/>
                    <a:pt x="1309" y="9070"/>
                    <a:pt x="824" y="11194"/>
                  </a:cubicBezTo>
                  <a:cubicBezTo>
                    <a:pt x="635" y="11996"/>
                    <a:pt x="318" y="12569"/>
                    <a:pt x="1" y="13082"/>
                  </a:cubicBezTo>
                  <a:lnTo>
                    <a:pt x="11700" y="13082"/>
                  </a:lnTo>
                  <a:cubicBezTo>
                    <a:pt x="11194" y="11855"/>
                    <a:pt x="10574" y="10385"/>
                    <a:pt x="9744" y="9643"/>
                  </a:cubicBezTo>
                  <a:cubicBezTo>
                    <a:pt x="8524" y="8550"/>
                    <a:pt x="7546" y="7445"/>
                    <a:pt x="7411" y="5617"/>
                  </a:cubicBezTo>
                  <a:cubicBezTo>
                    <a:pt x="7277" y="3783"/>
                    <a:pt x="7175" y="1504"/>
                    <a:pt x="6036" y="675"/>
                  </a:cubicBezTo>
                  <a:cubicBezTo>
                    <a:pt x="5396" y="209"/>
                    <a:pt x="4222" y="0"/>
                    <a:pt x="3217" y="0"/>
                  </a:cubicBezTo>
                  <a:close/>
                </a:path>
              </a:pathLst>
            </a:custGeom>
            <a:solidFill>
              <a:srgbClr val="1414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" name="Google Shape;1045;p2"/>
            <p:cNvSpPr/>
            <p:nvPr/>
          </p:nvSpPr>
          <p:spPr>
            <a:xfrm>
              <a:off x="3040125" y="886400"/>
              <a:ext cx="357400" cy="254525"/>
            </a:xfrm>
            <a:custGeom>
              <a:avLst/>
              <a:gdLst/>
              <a:ahLst/>
              <a:cxnLst/>
              <a:rect l="l" t="t" r="r" b="b"/>
              <a:pathLst>
                <a:path w="14296" h="10181" extrusionOk="0">
                  <a:moveTo>
                    <a:pt x="262" y="0"/>
                  </a:moveTo>
                  <a:cubicBezTo>
                    <a:pt x="154" y="0"/>
                    <a:pt x="66" y="15"/>
                    <a:pt x="0" y="46"/>
                  </a:cubicBezTo>
                  <a:cubicBezTo>
                    <a:pt x="0" y="46"/>
                    <a:pt x="479" y="2231"/>
                    <a:pt x="1207" y="3788"/>
                  </a:cubicBezTo>
                  <a:cubicBezTo>
                    <a:pt x="1929" y="5339"/>
                    <a:pt x="4680" y="5548"/>
                    <a:pt x="5894" y="7571"/>
                  </a:cubicBezTo>
                  <a:cubicBezTo>
                    <a:pt x="6426" y="8448"/>
                    <a:pt x="7188" y="9372"/>
                    <a:pt x="8071" y="10181"/>
                  </a:cubicBezTo>
                  <a:lnTo>
                    <a:pt x="14295" y="10181"/>
                  </a:lnTo>
                  <a:cubicBezTo>
                    <a:pt x="12313" y="8846"/>
                    <a:pt x="10121" y="7369"/>
                    <a:pt x="9865" y="7167"/>
                  </a:cubicBezTo>
                  <a:cubicBezTo>
                    <a:pt x="9393" y="6789"/>
                    <a:pt x="6163" y="4348"/>
                    <a:pt x="4929" y="2723"/>
                  </a:cubicBezTo>
                  <a:cubicBezTo>
                    <a:pt x="3811" y="1252"/>
                    <a:pt x="1245" y="0"/>
                    <a:pt x="262" y="0"/>
                  </a:cubicBezTo>
                  <a:close/>
                </a:path>
              </a:pathLst>
            </a:custGeom>
            <a:solidFill>
              <a:srgbClr val="1414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" name="Google Shape;1046;p2"/>
            <p:cNvSpPr/>
            <p:nvPr/>
          </p:nvSpPr>
          <p:spPr>
            <a:xfrm>
              <a:off x="2430225" y="612700"/>
              <a:ext cx="759775" cy="396925"/>
            </a:xfrm>
            <a:custGeom>
              <a:avLst/>
              <a:gdLst/>
              <a:ahLst/>
              <a:cxnLst/>
              <a:rect l="l" t="t" r="r" b="b"/>
              <a:pathLst>
                <a:path w="30391" h="15877" extrusionOk="0">
                  <a:moveTo>
                    <a:pt x="18636" y="0"/>
                  </a:moveTo>
                  <a:cubicBezTo>
                    <a:pt x="17845" y="0"/>
                    <a:pt x="17050" y="795"/>
                    <a:pt x="16255" y="795"/>
                  </a:cubicBezTo>
                  <a:cubicBezTo>
                    <a:pt x="16090" y="795"/>
                    <a:pt x="15924" y="761"/>
                    <a:pt x="15759" y="678"/>
                  </a:cubicBezTo>
                  <a:cubicBezTo>
                    <a:pt x="15293" y="446"/>
                    <a:pt x="14731" y="310"/>
                    <a:pt x="14151" y="310"/>
                  </a:cubicBezTo>
                  <a:cubicBezTo>
                    <a:pt x="13330" y="310"/>
                    <a:pt x="12474" y="583"/>
                    <a:pt x="11814" y="1244"/>
                  </a:cubicBezTo>
                  <a:cubicBezTo>
                    <a:pt x="10688" y="2370"/>
                    <a:pt x="8443" y="5182"/>
                    <a:pt x="6750" y="6868"/>
                  </a:cubicBezTo>
                  <a:cubicBezTo>
                    <a:pt x="5064" y="8560"/>
                    <a:pt x="560" y="13057"/>
                    <a:pt x="560" y="13057"/>
                  </a:cubicBezTo>
                  <a:cubicBezTo>
                    <a:pt x="560" y="13057"/>
                    <a:pt x="0" y="13624"/>
                    <a:pt x="0" y="14184"/>
                  </a:cubicBezTo>
                  <a:cubicBezTo>
                    <a:pt x="0" y="14235"/>
                    <a:pt x="28" y="14258"/>
                    <a:pt x="79" y="14258"/>
                  </a:cubicBezTo>
                  <a:cubicBezTo>
                    <a:pt x="588" y="14258"/>
                    <a:pt x="3423" y="11881"/>
                    <a:pt x="3938" y="11372"/>
                  </a:cubicBezTo>
                  <a:cubicBezTo>
                    <a:pt x="4261" y="11045"/>
                    <a:pt x="5147" y="10721"/>
                    <a:pt x="5839" y="10721"/>
                  </a:cubicBezTo>
                  <a:cubicBezTo>
                    <a:pt x="6347" y="10721"/>
                    <a:pt x="6750" y="10895"/>
                    <a:pt x="6750" y="11372"/>
                  </a:cubicBezTo>
                  <a:cubicBezTo>
                    <a:pt x="6750" y="12498"/>
                    <a:pt x="7876" y="11931"/>
                    <a:pt x="7876" y="13057"/>
                  </a:cubicBezTo>
                  <a:cubicBezTo>
                    <a:pt x="7876" y="13978"/>
                    <a:pt x="8255" y="14898"/>
                    <a:pt x="8698" y="14898"/>
                  </a:cubicBezTo>
                  <a:cubicBezTo>
                    <a:pt x="8798" y="14898"/>
                    <a:pt x="8900" y="14852"/>
                    <a:pt x="9002" y="14750"/>
                  </a:cubicBezTo>
                  <a:cubicBezTo>
                    <a:pt x="9569" y="14184"/>
                    <a:pt x="11814" y="10246"/>
                    <a:pt x="12940" y="9686"/>
                  </a:cubicBezTo>
                  <a:cubicBezTo>
                    <a:pt x="13222" y="9544"/>
                    <a:pt x="13469" y="9473"/>
                    <a:pt x="13681" y="9473"/>
                  </a:cubicBezTo>
                  <a:cubicBezTo>
                    <a:pt x="14314" y="9473"/>
                    <a:pt x="14633" y="10108"/>
                    <a:pt x="14633" y="11372"/>
                  </a:cubicBezTo>
                  <a:cubicBezTo>
                    <a:pt x="14633" y="13057"/>
                    <a:pt x="14633" y="14184"/>
                    <a:pt x="15192" y="14184"/>
                  </a:cubicBezTo>
                  <a:cubicBezTo>
                    <a:pt x="15759" y="14184"/>
                    <a:pt x="16318" y="14184"/>
                    <a:pt x="16318" y="11931"/>
                  </a:cubicBezTo>
                  <a:cubicBezTo>
                    <a:pt x="16318" y="10434"/>
                    <a:pt x="17071" y="9683"/>
                    <a:pt x="17572" y="9683"/>
                  </a:cubicBezTo>
                  <a:cubicBezTo>
                    <a:pt x="17823" y="9683"/>
                    <a:pt x="18011" y="9871"/>
                    <a:pt x="18011" y="10246"/>
                  </a:cubicBezTo>
                  <a:cubicBezTo>
                    <a:pt x="18011" y="11164"/>
                    <a:pt x="18383" y="12083"/>
                    <a:pt x="18824" y="12083"/>
                  </a:cubicBezTo>
                  <a:cubicBezTo>
                    <a:pt x="18924" y="12083"/>
                    <a:pt x="19027" y="12036"/>
                    <a:pt x="19130" y="11931"/>
                  </a:cubicBezTo>
                  <a:cubicBezTo>
                    <a:pt x="19413" y="11652"/>
                    <a:pt x="19555" y="11370"/>
                    <a:pt x="19766" y="11370"/>
                  </a:cubicBezTo>
                  <a:cubicBezTo>
                    <a:pt x="19978" y="11370"/>
                    <a:pt x="20259" y="11652"/>
                    <a:pt x="20823" y="12498"/>
                  </a:cubicBezTo>
                  <a:cubicBezTo>
                    <a:pt x="21949" y="14184"/>
                    <a:pt x="24201" y="15876"/>
                    <a:pt x="24760" y="15876"/>
                  </a:cubicBezTo>
                  <a:cubicBezTo>
                    <a:pt x="25327" y="15876"/>
                    <a:pt x="23634" y="14184"/>
                    <a:pt x="23634" y="13057"/>
                  </a:cubicBezTo>
                  <a:cubicBezTo>
                    <a:pt x="23634" y="12233"/>
                    <a:pt x="24542" y="11712"/>
                    <a:pt x="25248" y="11712"/>
                  </a:cubicBezTo>
                  <a:cubicBezTo>
                    <a:pt x="25506" y="11712"/>
                    <a:pt x="25737" y="11782"/>
                    <a:pt x="25886" y="11931"/>
                  </a:cubicBezTo>
                  <a:cubicBezTo>
                    <a:pt x="26384" y="12435"/>
                    <a:pt x="28671" y="14274"/>
                    <a:pt x="29563" y="14274"/>
                  </a:cubicBezTo>
                  <a:cubicBezTo>
                    <a:pt x="29674" y="14274"/>
                    <a:pt x="29763" y="14246"/>
                    <a:pt x="29824" y="14184"/>
                  </a:cubicBezTo>
                  <a:cubicBezTo>
                    <a:pt x="30391" y="13624"/>
                    <a:pt x="24760" y="7994"/>
                    <a:pt x="23634" y="5741"/>
                  </a:cubicBezTo>
                  <a:cubicBezTo>
                    <a:pt x="22508" y="3489"/>
                    <a:pt x="20256" y="678"/>
                    <a:pt x="19130" y="118"/>
                  </a:cubicBezTo>
                  <a:cubicBezTo>
                    <a:pt x="18966" y="35"/>
                    <a:pt x="18801" y="0"/>
                    <a:pt x="1863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47" name="Google Shape;1047;p2"/>
          <p:cNvGrpSpPr/>
          <p:nvPr/>
        </p:nvGrpSpPr>
        <p:grpSpPr>
          <a:xfrm>
            <a:off x="2726082" y="1141361"/>
            <a:ext cx="443090" cy="415211"/>
            <a:chOff x="2987700" y="3560325"/>
            <a:chExt cx="386708" cy="362377"/>
          </a:xfrm>
        </p:grpSpPr>
        <p:sp>
          <p:nvSpPr>
            <p:cNvPr id="1048" name="Google Shape;1048;p2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" name="Google Shape;1049;p2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" name="Google Shape;1050;p2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" name="Google Shape;1051;p2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" name="Google Shape;1052;p2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" name="Google Shape;1053;p2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" name="Google Shape;1054;p2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" name="Google Shape;1055;p2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" name="Google Shape;1056;p2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" name="Google Shape;1057;p2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" name="Google Shape;1058;p2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" name="Google Shape;1059;p2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" name="Google Shape;1060;p2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" name="Google Shape;1061;p2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" name="Google Shape;1062;p2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" name="Google Shape;1063;p2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" name="Google Shape;1064;p2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" name="Google Shape;1065;p2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" name="Google Shape;1066;p2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" name="Google Shape;1067;p2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" name="Google Shape;1068;p2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" name="Google Shape;1069;p2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" name="Google Shape;1070;p2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71" name="Google Shape;1071;p2"/>
          <p:cNvGrpSpPr/>
          <p:nvPr/>
        </p:nvGrpSpPr>
        <p:grpSpPr>
          <a:xfrm>
            <a:off x="5974828" y="1141361"/>
            <a:ext cx="443090" cy="415211"/>
            <a:chOff x="2987700" y="3560325"/>
            <a:chExt cx="386708" cy="362377"/>
          </a:xfrm>
        </p:grpSpPr>
        <p:sp>
          <p:nvSpPr>
            <p:cNvPr id="1072" name="Google Shape;1072;p2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3" name="Google Shape;1073;p2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4" name="Google Shape;1074;p2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5" name="Google Shape;1075;p2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6" name="Google Shape;1076;p2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7" name="Google Shape;1077;p2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8" name="Google Shape;1078;p2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9" name="Google Shape;1079;p2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0" name="Google Shape;1080;p2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1" name="Google Shape;1081;p2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2" name="Google Shape;1082;p2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3" name="Google Shape;1083;p2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4" name="Google Shape;1084;p2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5" name="Google Shape;1085;p2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6" name="Google Shape;1086;p2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7" name="Google Shape;1087;p2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8" name="Google Shape;1088;p2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9" name="Google Shape;1089;p2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0" name="Google Shape;1090;p2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1" name="Google Shape;1091;p2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2" name="Google Shape;1092;p2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3" name="Google Shape;1093;p2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4" name="Google Shape;1094;p2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95" name="Google Shape;1095;p2"/>
          <p:cNvSpPr/>
          <p:nvPr/>
        </p:nvSpPr>
        <p:spPr>
          <a:xfrm>
            <a:off x="726213" y="3034077"/>
            <a:ext cx="2145672" cy="940573"/>
          </a:xfrm>
          <a:custGeom>
            <a:avLst/>
            <a:gdLst/>
            <a:ahLst/>
            <a:cxnLst/>
            <a:rect l="l" t="t" r="r" b="b"/>
            <a:pathLst>
              <a:path w="50039" h="21935" extrusionOk="0">
                <a:moveTo>
                  <a:pt x="26088" y="1"/>
                </a:moveTo>
                <a:cubicBezTo>
                  <a:pt x="24536" y="1"/>
                  <a:pt x="22754" y="409"/>
                  <a:pt x="20677" y="1296"/>
                </a:cubicBezTo>
                <a:cubicBezTo>
                  <a:pt x="14550" y="3927"/>
                  <a:pt x="17858" y="11221"/>
                  <a:pt x="20038" y="11973"/>
                </a:cubicBezTo>
                <a:cubicBezTo>
                  <a:pt x="20329" y="12073"/>
                  <a:pt x="20648" y="12116"/>
                  <a:pt x="20982" y="12116"/>
                </a:cubicBezTo>
                <a:cubicBezTo>
                  <a:pt x="23154" y="12116"/>
                  <a:pt x="25978" y="10281"/>
                  <a:pt x="25978" y="10281"/>
                </a:cubicBezTo>
                <a:lnTo>
                  <a:pt x="25978" y="10281"/>
                </a:lnTo>
                <a:cubicBezTo>
                  <a:pt x="25978" y="10281"/>
                  <a:pt x="24549" y="12236"/>
                  <a:pt x="21580" y="12837"/>
                </a:cubicBezTo>
                <a:cubicBezTo>
                  <a:pt x="21074" y="12947"/>
                  <a:pt x="20599" y="12996"/>
                  <a:pt x="20129" y="12996"/>
                </a:cubicBezTo>
                <a:cubicBezTo>
                  <a:pt x="17875" y="12996"/>
                  <a:pt x="15752" y="11873"/>
                  <a:pt x="11053" y="11033"/>
                </a:cubicBezTo>
                <a:cubicBezTo>
                  <a:pt x="10527" y="10934"/>
                  <a:pt x="10003" y="10890"/>
                  <a:pt x="9485" y="10890"/>
                </a:cubicBezTo>
                <a:cubicBezTo>
                  <a:pt x="4451" y="10890"/>
                  <a:pt x="1" y="15093"/>
                  <a:pt x="1" y="15093"/>
                </a:cubicBezTo>
                <a:lnTo>
                  <a:pt x="1" y="15093"/>
                </a:lnTo>
                <a:cubicBezTo>
                  <a:pt x="3171" y="13239"/>
                  <a:pt x="5861" y="12590"/>
                  <a:pt x="8143" y="12590"/>
                </a:cubicBezTo>
                <a:cubicBezTo>
                  <a:pt x="12248" y="12590"/>
                  <a:pt x="15033" y="14690"/>
                  <a:pt x="16918" y="15657"/>
                </a:cubicBezTo>
                <a:cubicBezTo>
                  <a:pt x="19850" y="17161"/>
                  <a:pt x="19550" y="20168"/>
                  <a:pt x="22971" y="21521"/>
                </a:cubicBezTo>
                <a:cubicBezTo>
                  <a:pt x="23713" y="21819"/>
                  <a:pt x="24616" y="21934"/>
                  <a:pt x="25571" y="21934"/>
                </a:cubicBezTo>
                <a:cubicBezTo>
                  <a:pt x="28970" y="21934"/>
                  <a:pt x="33046" y="20469"/>
                  <a:pt x="33046" y="20469"/>
                </a:cubicBezTo>
                <a:cubicBezTo>
                  <a:pt x="33046" y="20469"/>
                  <a:pt x="31166" y="19040"/>
                  <a:pt x="29738" y="17161"/>
                </a:cubicBezTo>
                <a:cubicBezTo>
                  <a:pt x="28347" y="15281"/>
                  <a:pt x="25001" y="14905"/>
                  <a:pt x="25001" y="14905"/>
                </a:cubicBezTo>
                <a:cubicBezTo>
                  <a:pt x="25001" y="14905"/>
                  <a:pt x="25514" y="14796"/>
                  <a:pt x="26269" y="14796"/>
                </a:cubicBezTo>
                <a:cubicBezTo>
                  <a:pt x="27497" y="14796"/>
                  <a:pt x="29365" y="15084"/>
                  <a:pt x="30715" y="16597"/>
                </a:cubicBezTo>
                <a:cubicBezTo>
                  <a:pt x="32727" y="18891"/>
                  <a:pt x="37094" y="21518"/>
                  <a:pt x="41230" y="21518"/>
                </a:cubicBezTo>
                <a:cubicBezTo>
                  <a:pt x="41498" y="21518"/>
                  <a:pt x="41765" y="21507"/>
                  <a:pt x="42031" y="21484"/>
                </a:cubicBezTo>
                <a:cubicBezTo>
                  <a:pt x="46354" y="21108"/>
                  <a:pt x="50038" y="15544"/>
                  <a:pt x="49963" y="12988"/>
                </a:cubicBezTo>
                <a:cubicBezTo>
                  <a:pt x="49850" y="10469"/>
                  <a:pt x="48835" y="8364"/>
                  <a:pt x="44587" y="6409"/>
                </a:cubicBezTo>
                <a:cubicBezTo>
                  <a:pt x="43706" y="5995"/>
                  <a:pt x="42860" y="5818"/>
                  <a:pt x="42083" y="5818"/>
                </a:cubicBezTo>
                <a:cubicBezTo>
                  <a:pt x="39112" y="5818"/>
                  <a:pt x="37136" y="8404"/>
                  <a:pt x="37971" y="10281"/>
                </a:cubicBezTo>
                <a:cubicBezTo>
                  <a:pt x="38986" y="12612"/>
                  <a:pt x="43723" y="13176"/>
                  <a:pt x="43723" y="13176"/>
                </a:cubicBezTo>
                <a:cubicBezTo>
                  <a:pt x="43723" y="13176"/>
                  <a:pt x="43034" y="13417"/>
                  <a:pt x="41903" y="13417"/>
                </a:cubicBezTo>
                <a:cubicBezTo>
                  <a:pt x="40988" y="13417"/>
                  <a:pt x="39784" y="13259"/>
                  <a:pt x="38422" y="12687"/>
                </a:cubicBezTo>
                <a:cubicBezTo>
                  <a:pt x="35414" y="11409"/>
                  <a:pt x="35715" y="8176"/>
                  <a:pt x="33046" y="4228"/>
                </a:cubicBezTo>
                <a:cubicBezTo>
                  <a:pt x="31301" y="1585"/>
                  <a:pt x="29142" y="1"/>
                  <a:pt x="2608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6" name="Google Shape;1096;p2"/>
          <p:cNvSpPr/>
          <p:nvPr/>
        </p:nvSpPr>
        <p:spPr>
          <a:xfrm>
            <a:off x="5845550" y="2869575"/>
            <a:ext cx="3167674" cy="1013126"/>
          </a:xfrm>
          <a:custGeom>
            <a:avLst/>
            <a:gdLst/>
            <a:ahLst/>
            <a:cxnLst/>
            <a:rect l="l" t="t" r="r" b="b"/>
            <a:pathLst>
              <a:path w="73873" h="23627" extrusionOk="0">
                <a:moveTo>
                  <a:pt x="30622" y="1"/>
                </a:moveTo>
                <a:cubicBezTo>
                  <a:pt x="25332" y="1"/>
                  <a:pt x="21000" y="2227"/>
                  <a:pt x="20452" y="5791"/>
                </a:cubicBezTo>
                <a:cubicBezTo>
                  <a:pt x="19624" y="11204"/>
                  <a:pt x="24737" y="13535"/>
                  <a:pt x="24737" y="13535"/>
                </a:cubicBezTo>
                <a:cubicBezTo>
                  <a:pt x="24737" y="13535"/>
                  <a:pt x="21993" y="13122"/>
                  <a:pt x="21053" y="11806"/>
                </a:cubicBezTo>
                <a:cubicBezTo>
                  <a:pt x="20151" y="10490"/>
                  <a:pt x="19850" y="9362"/>
                  <a:pt x="19850" y="9362"/>
                </a:cubicBezTo>
                <a:cubicBezTo>
                  <a:pt x="19850" y="9362"/>
                  <a:pt x="16880" y="11204"/>
                  <a:pt x="17519" y="13422"/>
                </a:cubicBezTo>
                <a:cubicBezTo>
                  <a:pt x="18121" y="15678"/>
                  <a:pt x="20677" y="15979"/>
                  <a:pt x="20677" y="15979"/>
                </a:cubicBezTo>
                <a:cubicBezTo>
                  <a:pt x="20677" y="15979"/>
                  <a:pt x="18121" y="15979"/>
                  <a:pt x="17294" y="15377"/>
                </a:cubicBezTo>
                <a:lnTo>
                  <a:pt x="17294" y="15377"/>
                </a:lnTo>
                <a:cubicBezTo>
                  <a:pt x="17294" y="15377"/>
                  <a:pt x="18308" y="18009"/>
                  <a:pt x="13647" y="18610"/>
                </a:cubicBezTo>
                <a:cubicBezTo>
                  <a:pt x="13104" y="18684"/>
                  <a:pt x="12503" y="18717"/>
                  <a:pt x="11867" y="18717"/>
                </a:cubicBezTo>
                <a:cubicBezTo>
                  <a:pt x="6998" y="18717"/>
                  <a:pt x="1" y="16806"/>
                  <a:pt x="0" y="16806"/>
                </a:cubicBezTo>
                <a:lnTo>
                  <a:pt x="0" y="16806"/>
                </a:lnTo>
                <a:cubicBezTo>
                  <a:pt x="1" y="16806"/>
                  <a:pt x="7900" y="21379"/>
                  <a:pt x="13654" y="21379"/>
                </a:cubicBezTo>
                <a:cubicBezTo>
                  <a:pt x="13894" y="21379"/>
                  <a:pt x="14130" y="21371"/>
                  <a:pt x="14361" y="21355"/>
                </a:cubicBezTo>
                <a:cubicBezTo>
                  <a:pt x="20151" y="20979"/>
                  <a:pt x="24324" y="18610"/>
                  <a:pt x="27482" y="18310"/>
                </a:cubicBezTo>
                <a:cubicBezTo>
                  <a:pt x="30639" y="18009"/>
                  <a:pt x="31955" y="18009"/>
                  <a:pt x="31955" y="18009"/>
                </a:cubicBezTo>
                <a:lnTo>
                  <a:pt x="31955" y="18009"/>
                </a:lnTo>
                <a:cubicBezTo>
                  <a:pt x="31955" y="18009"/>
                  <a:pt x="27482" y="19362"/>
                  <a:pt x="26655" y="19663"/>
                </a:cubicBezTo>
                <a:cubicBezTo>
                  <a:pt x="25894" y="19917"/>
                  <a:pt x="28694" y="23627"/>
                  <a:pt x="32633" y="23627"/>
                </a:cubicBezTo>
                <a:cubicBezTo>
                  <a:pt x="32781" y="23627"/>
                  <a:pt x="32932" y="23621"/>
                  <a:pt x="33083" y="23610"/>
                </a:cubicBezTo>
                <a:cubicBezTo>
                  <a:pt x="37256" y="23310"/>
                  <a:pt x="38760" y="19776"/>
                  <a:pt x="42031" y="19099"/>
                </a:cubicBezTo>
                <a:cubicBezTo>
                  <a:pt x="44109" y="18664"/>
                  <a:pt x="45985" y="18586"/>
                  <a:pt x="47061" y="18586"/>
                </a:cubicBezTo>
                <a:cubicBezTo>
                  <a:pt x="47658" y="18586"/>
                  <a:pt x="48008" y="18610"/>
                  <a:pt x="48008" y="18610"/>
                </a:cubicBezTo>
                <a:cubicBezTo>
                  <a:pt x="48008" y="18610"/>
                  <a:pt x="42519" y="18723"/>
                  <a:pt x="41918" y="20189"/>
                </a:cubicBezTo>
                <a:cubicBezTo>
                  <a:pt x="41394" y="21466"/>
                  <a:pt x="42096" y="22030"/>
                  <a:pt x="44572" y="22030"/>
                </a:cubicBezTo>
                <a:cubicBezTo>
                  <a:pt x="44939" y="22030"/>
                  <a:pt x="45344" y="22018"/>
                  <a:pt x="45790" y="21994"/>
                </a:cubicBezTo>
                <a:cubicBezTo>
                  <a:pt x="49249" y="21768"/>
                  <a:pt x="53421" y="20791"/>
                  <a:pt x="55452" y="20189"/>
                </a:cubicBezTo>
                <a:cubicBezTo>
                  <a:pt x="55620" y="20143"/>
                  <a:pt x="55803" y="20121"/>
                  <a:pt x="56003" y="20121"/>
                </a:cubicBezTo>
                <a:cubicBezTo>
                  <a:pt x="57964" y="20121"/>
                  <a:pt x="61402" y="22175"/>
                  <a:pt x="65625" y="22175"/>
                </a:cubicBezTo>
                <a:cubicBezTo>
                  <a:pt x="66157" y="22175"/>
                  <a:pt x="66701" y="22142"/>
                  <a:pt x="67256" y="22069"/>
                </a:cubicBezTo>
                <a:cubicBezTo>
                  <a:pt x="72632" y="21355"/>
                  <a:pt x="73872" y="19663"/>
                  <a:pt x="73873" y="19663"/>
                </a:cubicBezTo>
                <a:lnTo>
                  <a:pt x="73873" y="19663"/>
                </a:lnTo>
                <a:cubicBezTo>
                  <a:pt x="73872" y="19663"/>
                  <a:pt x="72088" y="20793"/>
                  <a:pt x="69010" y="20793"/>
                </a:cubicBezTo>
                <a:cubicBezTo>
                  <a:pt x="67849" y="20793"/>
                  <a:pt x="66504" y="20632"/>
                  <a:pt x="65000" y="20189"/>
                </a:cubicBezTo>
                <a:cubicBezTo>
                  <a:pt x="59557" y="18623"/>
                  <a:pt x="53817" y="11917"/>
                  <a:pt x="48149" y="11917"/>
                </a:cubicBezTo>
                <a:cubicBezTo>
                  <a:pt x="48102" y="11917"/>
                  <a:pt x="48055" y="11918"/>
                  <a:pt x="48008" y="11919"/>
                </a:cubicBezTo>
                <a:cubicBezTo>
                  <a:pt x="42331" y="11994"/>
                  <a:pt x="38760" y="13422"/>
                  <a:pt x="38760" y="13422"/>
                </a:cubicBezTo>
                <a:cubicBezTo>
                  <a:pt x="38760" y="13422"/>
                  <a:pt x="42444" y="10076"/>
                  <a:pt x="46091" y="10076"/>
                </a:cubicBezTo>
                <a:cubicBezTo>
                  <a:pt x="46091" y="10076"/>
                  <a:pt x="47406" y="5603"/>
                  <a:pt x="39061" y="1843"/>
                </a:cubicBezTo>
                <a:cubicBezTo>
                  <a:pt x="36248" y="576"/>
                  <a:pt x="33311" y="1"/>
                  <a:pt x="3062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98" name="Google Shape;1098;p3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1099" name="Google Shape;1099;p3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" name="Google Shape;1100;p3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1" name="Google Shape;1101;p3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2" name="Google Shape;1102;p3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" name="Google Shape;1103;p3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" name="Google Shape;1104;p3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5" name="Google Shape;1105;p3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" name="Google Shape;1106;p3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" name="Google Shape;1107;p3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" name="Google Shape;1108;p3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" name="Google Shape;1109;p3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" name="Google Shape;1110;p3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" name="Google Shape;1111;p3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2" name="Google Shape;1112;p3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" name="Google Shape;1113;p3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" name="Google Shape;1114;p3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" name="Google Shape;1115;p3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" name="Google Shape;1116;p3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" name="Google Shape;1117;p3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" name="Google Shape;1118;p3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" name="Google Shape;1119;p3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" name="Google Shape;1120;p3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" name="Google Shape;1121;p3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" name="Google Shape;1122;p3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" name="Google Shape;1123;p3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" name="Google Shape;1124;p3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" name="Google Shape;1125;p3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" name="Google Shape;1126;p3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7" name="Google Shape;1127;p3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8" name="Google Shape;1128;p3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" name="Google Shape;1129;p3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" name="Google Shape;1130;p3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" name="Google Shape;1131;p3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" name="Google Shape;1132;p3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" name="Google Shape;1133;p3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" name="Google Shape;1134;p3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" name="Google Shape;1135;p3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" name="Google Shape;1136;p3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" name="Google Shape;1137;p3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" name="Google Shape;1138;p3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" name="Google Shape;1139;p3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" name="Google Shape;1140;p3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" name="Google Shape;1141;p3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" name="Google Shape;1142;p3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" name="Google Shape;1143;p3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" name="Google Shape;1144;p3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" name="Google Shape;1145;p3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" name="Google Shape;1146;p3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" name="Google Shape;1147;p3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" name="Google Shape;1148;p3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" name="Google Shape;1149;p3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" name="Google Shape;1150;p3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" name="Google Shape;1151;p3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" name="Google Shape;1152;p3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" name="Google Shape;1153;p3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" name="Google Shape;1154;p3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" name="Google Shape;1155;p3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" name="Google Shape;1156;p3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" name="Google Shape;1157;p3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" name="Google Shape;1158;p3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" name="Google Shape;1159;p3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" name="Google Shape;1160;p3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" name="Google Shape;1161;p3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" name="Google Shape;1162;p3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" name="Google Shape;1163;p3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" name="Google Shape;1164;p3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" name="Google Shape;1165;p3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" name="Google Shape;1166;p3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" name="Google Shape;1167;p3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" name="Google Shape;1168;p3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" name="Google Shape;1169;p3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" name="Google Shape;1170;p3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" name="Google Shape;1171;p3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" name="Google Shape;1172;p3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" name="Google Shape;1173;p3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" name="Google Shape;1174;p3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" name="Google Shape;1175;p3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" name="Google Shape;1176;p3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" name="Google Shape;1177;p3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" name="Google Shape;1178;p3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" name="Google Shape;1179;p3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" name="Google Shape;1180;p3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" name="Google Shape;1181;p3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" name="Google Shape;1182;p3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" name="Google Shape;1183;p3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" name="Google Shape;1184;p3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" name="Google Shape;1185;p3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" name="Google Shape;1186;p3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" name="Google Shape;1187;p3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" name="Google Shape;1188;p3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" name="Google Shape;1189;p3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" name="Google Shape;1190;p3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" name="Google Shape;1191;p3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" name="Google Shape;1192;p3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" name="Google Shape;1193;p3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" name="Google Shape;1194;p3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" name="Google Shape;1195;p3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" name="Google Shape;1196;p3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" name="Google Shape;1197;p3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" name="Google Shape;1198;p3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9" name="Google Shape;1199;p3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" name="Google Shape;1200;p3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" name="Google Shape;1201;p3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" name="Google Shape;1202;p3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" name="Google Shape;1203;p3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" name="Google Shape;1204;p3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" name="Google Shape;1205;p3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" name="Google Shape;1206;p3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" name="Google Shape;1207;p3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" name="Google Shape;1208;p3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" name="Google Shape;1209;p3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" name="Google Shape;1210;p3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" name="Google Shape;1211;p3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" name="Google Shape;1212;p3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" name="Google Shape;1213;p3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" name="Google Shape;1214;p3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5" name="Google Shape;1215;p3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6" name="Google Shape;1216;p3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" name="Google Shape;1217;p3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" name="Google Shape;1218;p3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" name="Google Shape;1219;p3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" name="Google Shape;1220;p3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" name="Google Shape;1221;p3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" name="Google Shape;1222;p3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" name="Google Shape;1223;p3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" name="Google Shape;1224;p3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" name="Google Shape;1225;p3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" name="Google Shape;1226;p3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" name="Google Shape;1227;p3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" name="Google Shape;1228;p3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" name="Google Shape;1229;p3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" name="Google Shape;1230;p3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" name="Google Shape;1231;p3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" name="Google Shape;1232;p3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" name="Google Shape;1233;p3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" name="Google Shape;1234;p3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" name="Google Shape;1235;p3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" name="Google Shape;1236;p3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" name="Google Shape;1237;p3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" name="Google Shape;1238;p3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" name="Google Shape;1239;p3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" name="Google Shape;1240;p3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" name="Google Shape;1241;p3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" name="Google Shape;1242;p3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" name="Google Shape;1243;p3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" name="Google Shape;1244;p3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" name="Google Shape;1245;p3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" name="Google Shape;1246;p3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" name="Google Shape;1247;p3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" name="Google Shape;1248;p3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" name="Google Shape;1249;p3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" name="Google Shape;1250;p3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" name="Google Shape;1251;p3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" name="Google Shape;1252;p3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" name="Google Shape;1253;p3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" name="Google Shape;1254;p3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" name="Google Shape;1255;p3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" name="Google Shape;1256;p3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" name="Google Shape;1257;p3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" name="Google Shape;1258;p3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" name="Google Shape;1259;p3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" name="Google Shape;1260;p3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" name="Google Shape;1261;p3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" name="Google Shape;1262;p3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" name="Google Shape;1263;p3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" name="Google Shape;1264;p3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" name="Google Shape;1265;p3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" name="Google Shape;1266;p3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" name="Google Shape;1267;p3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" name="Google Shape;1268;p3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" name="Google Shape;1269;p3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" name="Google Shape;1270;p3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" name="Google Shape;1271;p3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" name="Google Shape;1272;p3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" name="Google Shape;1273;p3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" name="Google Shape;1274;p3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" name="Google Shape;1275;p3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" name="Google Shape;1276;p3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" name="Google Shape;1277;p3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" name="Google Shape;1278;p3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" name="Google Shape;1279;p3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" name="Google Shape;1280;p3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" name="Google Shape;1281;p3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2" name="Google Shape;1282;p3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3" name="Google Shape;1283;p3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" name="Google Shape;1284;p3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" name="Google Shape;1285;p3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" name="Google Shape;1286;p3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" name="Google Shape;1287;p3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" name="Google Shape;1288;p3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" name="Google Shape;1289;p3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" name="Google Shape;1290;p3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" name="Google Shape;1291;p3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" name="Google Shape;1292;p3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" name="Google Shape;1293;p3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" name="Google Shape;1294;p3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" name="Google Shape;1295;p3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" name="Google Shape;1296;p3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" name="Google Shape;1297;p3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8" name="Google Shape;1298;p3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9" name="Google Shape;1299;p3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0" name="Google Shape;1300;p3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1" name="Google Shape;1301;p3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2" name="Google Shape;1302;p3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3" name="Google Shape;1303;p3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4" name="Google Shape;1304;p3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5" name="Google Shape;1305;p3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6" name="Google Shape;1306;p3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7" name="Google Shape;1307;p3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8" name="Google Shape;1308;p3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9" name="Google Shape;1309;p3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0" name="Google Shape;1310;p3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1" name="Google Shape;1311;p3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2" name="Google Shape;1312;p3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3" name="Google Shape;1313;p3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4" name="Google Shape;1314;p3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5" name="Google Shape;1315;p3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" name="Google Shape;1316;p3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7" name="Google Shape;1317;p3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8" name="Google Shape;1318;p3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" name="Google Shape;1319;p3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" name="Google Shape;1320;p3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" name="Google Shape;1321;p3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" name="Google Shape;1322;p3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" name="Google Shape;1323;p3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4" name="Google Shape;1324;p3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5" name="Google Shape;1325;p3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6" name="Google Shape;1326;p3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7" name="Google Shape;1327;p3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" name="Google Shape;1328;p3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9" name="Google Shape;1329;p3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0" name="Google Shape;1330;p3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1" name="Google Shape;1331;p3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2" name="Google Shape;1332;p3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3" name="Google Shape;1333;p3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4" name="Google Shape;1334;p3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" name="Google Shape;1335;p3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6" name="Google Shape;1336;p3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7" name="Google Shape;1337;p3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8" name="Google Shape;1338;p3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9" name="Google Shape;1339;p3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0" name="Google Shape;1340;p3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1" name="Google Shape;1341;p3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2" name="Google Shape;1342;p3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3" name="Google Shape;1343;p3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4" name="Google Shape;1344;p3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5" name="Google Shape;1345;p3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6" name="Google Shape;1346;p3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7" name="Google Shape;1347;p3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8" name="Google Shape;1348;p3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9" name="Google Shape;1349;p3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0" name="Google Shape;1350;p3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1" name="Google Shape;1351;p3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2" name="Google Shape;1352;p3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3" name="Google Shape;1353;p3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4" name="Google Shape;1354;p3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5" name="Google Shape;1355;p3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6" name="Google Shape;1356;p3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7" name="Google Shape;1357;p3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8" name="Google Shape;1358;p3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9" name="Google Shape;1359;p3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0" name="Google Shape;1360;p3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1" name="Google Shape;1361;p3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2" name="Google Shape;1362;p3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3" name="Google Shape;1363;p3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4" name="Google Shape;1364;p3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5" name="Google Shape;1365;p3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6" name="Google Shape;1366;p3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7" name="Google Shape;1367;p3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8" name="Google Shape;1368;p3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9" name="Google Shape;1369;p3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0" name="Google Shape;1370;p3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1" name="Google Shape;1371;p3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2" name="Google Shape;1372;p3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3" name="Google Shape;1373;p3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4" name="Google Shape;1374;p3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5" name="Google Shape;1375;p3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6" name="Google Shape;1376;p3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7" name="Google Shape;1377;p3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8" name="Google Shape;1378;p3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9" name="Google Shape;1379;p3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0" name="Google Shape;1380;p3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1" name="Google Shape;1381;p3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2" name="Google Shape;1382;p3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3" name="Google Shape;1383;p3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4" name="Google Shape;1384;p3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5" name="Google Shape;1385;p3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6" name="Google Shape;1386;p3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7" name="Google Shape;1387;p3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8" name="Google Shape;1388;p3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9" name="Google Shape;1389;p3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0" name="Google Shape;1390;p3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1" name="Google Shape;1391;p3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2" name="Google Shape;1392;p3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3" name="Google Shape;1393;p3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4" name="Google Shape;1394;p3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5" name="Google Shape;1395;p3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6" name="Google Shape;1396;p3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7" name="Google Shape;1397;p3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8" name="Google Shape;1398;p3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9" name="Google Shape;1399;p3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0" name="Google Shape;1400;p3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1" name="Google Shape;1401;p3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2" name="Google Shape;1402;p3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3" name="Google Shape;1403;p3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4" name="Google Shape;1404;p3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5" name="Google Shape;1405;p3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6" name="Google Shape;1406;p3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7" name="Google Shape;1407;p3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8" name="Google Shape;1408;p3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9" name="Google Shape;1409;p3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0" name="Google Shape;1410;p3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1" name="Google Shape;1411;p3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2" name="Google Shape;1412;p3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" name="Google Shape;1413;p3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4" name="Google Shape;1414;p3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5" name="Google Shape;1415;p3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6" name="Google Shape;1416;p3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7" name="Google Shape;1417;p3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8" name="Google Shape;1418;p3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9" name="Google Shape;1419;p3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0" name="Google Shape;1420;p3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1" name="Google Shape;1421;p3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2" name="Google Shape;1422;p3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3" name="Google Shape;1423;p3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4" name="Google Shape;1424;p3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" name="Google Shape;1425;p3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6" name="Google Shape;1426;p3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7" name="Google Shape;1427;p3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8" name="Google Shape;1428;p3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9" name="Google Shape;1429;p3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0" name="Google Shape;1430;p3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" name="Google Shape;1431;p3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2" name="Google Shape;1432;p3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3" name="Google Shape;1433;p3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4" name="Google Shape;1434;p3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5" name="Google Shape;1435;p3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6" name="Google Shape;1436;p3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7" name="Google Shape;1437;p3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" name="Google Shape;1438;p3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9" name="Google Shape;1439;p3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0" name="Google Shape;1440;p3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" name="Google Shape;1441;p3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2" name="Google Shape;1442;p3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3" name="Google Shape;1443;p3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4" name="Google Shape;1444;p3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5" name="Google Shape;1445;p3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6" name="Google Shape;1446;p3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7" name="Google Shape;1447;p3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8" name="Google Shape;1448;p3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" name="Google Shape;1449;p3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" name="Google Shape;1450;p3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" name="Google Shape;1451;p3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" name="Google Shape;1452;p3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" name="Google Shape;1453;p3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" name="Google Shape;1454;p3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" name="Google Shape;1455;p3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" name="Google Shape;1456;p3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" name="Google Shape;1457;p3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" name="Google Shape;1458;p3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" name="Google Shape;1459;p3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" name="Google Shape;1460;p3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" name="Google Shape;1461;p3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" name="Google Shape;1462;p3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" name="Google Shape;1463;p3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4" name="Google Shape;1464;p3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5" name="Google Shape;1465;p3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6" name="Google Shape;1466;p3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7" name="Google Shape;1467;p3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8" name="Google Shape;1468;p3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" name="Google Shape;1469;p3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" name="Google Shape;1470;p3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1" name="Google Shape;1471;p3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2" name="Google Shape;1472;p3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3" name="Google Shape;1473;p3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4" name="Google Shape;1474;p3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5" name="Google Shape;1475;p3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6" name="Google Shape;1476;p3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7" name="Google Shape;1477;p3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8" name="Google Shape;1478;p3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9" name="Google Shape;1479;p3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0" name="Google Shape;1480;p3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1" name="Google Shape;1481;p3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2" name="Google Shape;1482;p3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3" name="Google Shape;1483;p3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" name="Google Shape;1484;p3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" name="Google Shape;1485;p3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" name="Google Shape;1486;p3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" name="Google Shape;1487;p3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8" name="Google Shape;1488;p3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" name="Google Shape;1489;p3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" name="Google Shape;1490;p3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" name="Google Shape;1491;p3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2" name="Google Shape;1492;p3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" name="Google Shape;1493;p3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4" name="Google Shape;1494;p3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5" name="Google Shape;1495;p3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6" name="Google Shape;1496;p3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7" name="Google Shape;1497;p3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8" name="Google Shape;1498;p3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" name="Google Shape;1499;p3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" name="Google Shape;1500;p3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" name="Google Shape;1501;p3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" name="Google Shape;1502;p3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" name="Google Shape;1503;p3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" name="Google Shape;1504;p3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5" name="Google Shape;1505;p3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6" name="Google Shape;1506;p3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7" name="Google Shape;1507;p3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8" name="Google Shape;1508;p3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" name="Google Shape;1509;p3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" name="Google Shape;1510;p3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" name="Google Shape;1511;p3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" name="Google Shape;1512;p3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" name="Google Shape;1513;p3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" name="Google Shape;1514;p3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" name="Google Shape;1515;p3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" name="Google Shape;1516;p3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" name="Google Shape;1517;p3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" name="Google Shape;1518;p3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" name="Google Shape;1519;p3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" name="Google Shape;1520;p3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" name="Google Shape;1521;p3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" name="Google Shape;1522;p3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" name="Google Shape;1523;p3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4" name="Google Shape;1524;p3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" name="Google Shape;1525;p3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" name="Google Shape;1526;p3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" name="Google Shape;1527;p3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" name="Google Shape;1528;p3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" name="Google Shape;1529;p3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" name="Google Shape;1530;p3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" name="Google Shape;1531;p3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" name="Google Shape;1532;p3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" name="Google Shape;1533;p3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" name="Google Shape;1534;p3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" name="Google Shape;1535;p3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" name="Google Shape;1536;p3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" name="Google Shape;1537;p3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" name="Google Shape;1538;p3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" name="Google Shape;1539;p3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" name="Google Shape;1540;p3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" name="Google Shape;1541;p3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" name="Google Shape;1542;p3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" name="Google Shape;1543;p3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4" name="Google Shape;1544;p3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5" name="Google Shape;1545;p3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" name="Google Shape;1546;p3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" name="Google Shape;1547;p3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" name="Google Shape;1548;p3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" name="Google Shape;1549;p3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" name="Google Shape;1550;p3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1" name="Google Shape;1551;p3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2" name="Google Shape;1552;p3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" name="Google Shape;1553;p3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" name="Google Shape;1554;p3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" name="Google Shape;1555;p3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" name="Google Shape;1556;p3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" name="Google Shape;1557;p3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" name="Google Shape;1558;p3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9" name="Google Shape;1559;p3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0" name="Google Shape;1560;p3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1" name="Google Shape;1561;p3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2" name="Google Shape;1562;p3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3" name="Google Shape;1563;p3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4" name="Google Shape;1564;p3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5" name="Google Shape;1565;p3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" name="Google Shape;1566;p3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" name="Google Shape;1567;p3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" name="Google Shape;1568;p3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" name="Google Shape;1569;p3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" name="Google Shape;1570;p3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" name="Google Shape;1571;p3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" name="Google Shape;1572;p3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" name="Google Shape;1573;p3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" name="Google Shape;1574;p3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" name="Google Shape;1575;p3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" name="Google Shape;1576;p3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" name="Google Shape;1577;p3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8" name="Google Shape;1578;p3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9" name="Google Shape;1579;p3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" name="Google Shape;1580;p3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" name="Google Shape;1581;p3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" name="Google Shape;1582;p3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" name="Google Shape;1583;p3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" name="Google Shape;1584;p3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" name="Google Shape;1585;p3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6" name="Google Shape;1586;p3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7" name="Google Shape;1587;p3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8" name="Google Shape;1588;p3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" name="Google Shape;1589;p3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0" name="Google Shape;1590;p3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1" name="Google Shape;1591;p3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2" name="Google Shape;1592;p3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3" name="Google Shape;1593;p3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4" name="Google Shape;1594;p3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5" name="Google Shape;1595;p3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6" name="Google Shape;1596;p3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7" name="Google Shape;1597;p3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8" name="Google Shape;1598;p3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9" name="Google Shape;1599;p3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0" name="Google Shape;1600;p3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1" name="Google Shape;1601;p3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2" name="Google Shape;1602;p3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3" name="Google Shape;1603;p3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4" name="Google Shape;1604;p3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5" name="Google Shape;1605;p3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6" name="Google Shape;1606;p3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7" name="Google Shape;1607;p3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8" name="Google Shape;1608;p3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" name="Google Shape;1609;p3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0" name="Google Shape;1610;p3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1" name="Google Shape;1611;p3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2" name="Google Shape;1612;p3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3" name="Google Shape;1613;p3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4" name="Google Shape;1614;p3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5" name="Google Shape;1615;p3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6" name="Google Shape;1616;p3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7" name="Google Shape;1617;p3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8" name="Google Shape;1618;p3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9" name="Google Shape;1619;p3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0" name="Google Shape;1620;p3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1" name="Google Shape;1621;p3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2" name="Google Shape;1622;p3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3" name="Google Shape;1623;p3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4" name="Google Shape;1624;p3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5" name="Google Shape;1625;p3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6" name="Google Shape;1626;p3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7" name="Google Shape;1627;p3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8" name="Google Shape;1628;p3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9" name="Google Shape;1629;p3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0" name="Google Shape;1630;p3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1" name="Google Shape;1631;p3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" name="Google Shape;1632;p3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3" name="Google Shape;1633;p3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4" name="Google Shape;1634;p3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5" name="Google Shape;1635;p3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6" name="Google Shape;1636;p3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7" name="Google Shape;1637;p3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8" name="Google Shape;1638;p3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9" name="Google Shape;1639;p3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0" name="Google Shape;1640;p3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1" name="Google Shape;1641;p3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2" name="Google Shape;1642;p3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3" name="Google Shape;1643;p3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4" name="Google Shape;1644;p3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5" name="Google Shape;1645;p3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6" name="Google Shape;1646;p3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7" name="Google Shape;1647;p3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8" name="Google Shape;1648;p3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9" name="Google Shape;1649;p3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0" name="Google Shape;1650;p3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1" name="Google Shape;1651;p3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2" name="Google Shape;1652;p3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3" name="Google Shape;1653;p3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4" name="Google Shape;1654;p3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5" name="Google Shape;1655;p3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6" name="Google Shape;1656;p3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7" name="Google Shape;1657;p3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8" name="Google Shape;1658;p3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9" name="Google Shape;1659;p3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0" name="Google Shape;1660;p3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1" name="Google Shape;1661;p3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2" name="Google Shape;1662;p3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3" name="Google Shape;1663;p3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4" name="Google Shape;1664;p3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5" name="Google Shape;1665;p3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6" name="Google Shape;1666;p3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7" name="Google Shape;1667;p3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8" name="Google Shape;1668;p3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9" name="Google Shape;1669;p3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0" name="Google Shape;1670;p3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1" name="Google Shape;1671;p3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2" name="Google Shape;1672;p3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3" name="Google Shape;1673;p3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4" name="Google Shape;1674;p3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5" name="Google Shape;1675;p3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6" name="Google Shape;1676;p3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7" name="Google Shape;1677;p3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8" name="Google Shape;1678;p3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9" name="Google Shape;1679;p3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0" name="Google Shape;1680;p3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1" name="Google Shape;1681;p3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2" name="Google Shape;1682;p3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3" name="Google Shape;1683;p3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4" name="Google Shape;1684;p3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5" name="Google Shape;1685;p3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6" name="Google Shape;1686;p3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7" name="Google Shape;1687;p3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8" name="Google Shape;1688;p3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" name="Google Shape;1689;p3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0" name="Google Shape;1690;p3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1" name="Google Shape;1691;p3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" name="Google Shape;1692;p3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3" name="Google Shape;1693;p3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4" name="Google Shape;1694;p3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5" name="Google Shape;1695;p3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6" name="Google Shape;1696;p3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7" name="Google Shape;1697;p3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8" name="Google Shape;1698;p3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9" name="Google Shape;1699;p3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0" name="Google Shape;1700;p3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1" name="Google Shape;1701;p3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2" name="Google Shape;1702;p3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" name="Google Shape;1703;p3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" name="Google Shape;1704;p3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" name="Google Shape;1705;p3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" name="Google Shape;1706;p3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" name="Google Shape;1707;p3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" name="Google Shape;1708;p3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" name="Google Shape;1709;p3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" name="Google Shape;1710;p3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" name="Google Shape;1711;p3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" name="Google Shape;1712;p3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" name="Google Shape;1713;p3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" name="Google Shape;1714;p3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" name="Google Shape;1715;p3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" name="Google Shape;1716;p3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7" name="Google Shape;1717;p3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8" name="Google Shape;1718;p3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9" name="Google Shape;1719;p3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" name="Google Shape;1720;p3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1" name="Google Shape;1721;p3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2" name="Google Shape;1722;p3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3" name="Google Shape;1723;p3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4" name="Google Shape;1724;p3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5" name="Google Shape;1725;p3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6" name="Google Shape;1726;p3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7" name="Google Shape;1727;p3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8" name="Google Shape;1728;p3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9" name="Google Shape;1729;p3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0" name="Google Shape;1730;p3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1" name="Google Shape;1731;p3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2" name="Google Shape;1732;p3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3" name="Google Shape;1733;p3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4" name="Google Shape;1734;p3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5" name="Google Shape;1735;p3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6" name="Google Shape;1736;p3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7" name="Google Shape;1737;p3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8" name="Google Shape;1738;p3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9" name="Google Shape;1739;p3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0" name="Google Shape;1740;p3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1" name="Google Shape;1741;p3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2" name="Google Shape;1742;p3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3" name="Google Shape;1743;p3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4" name="Google Shape;1744;p3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5" name="Google Shape;1745;p3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6" name="Google Shape;1746;p3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" name="Google Shape;1747;p3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" name="Google Shape;1748;p3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" name="Google Shape;1749;p3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" name="Google Shape;1750;p3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" name="Google Shape;1751;p3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" name="Google Shape;1752;p3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" name="Google Shape;1753;p3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" name="Google Shape;1754;p3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" name="Google Shape;1755;p3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" name="Google Shape;1756;p3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" name="Google Shape;1757;p3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" name="Google Shape;1758;p3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" name="Google Shape;1759;p3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" name="Google Shape;1760;p3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" name="Google Shape;1761;p3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" name="Google Shape;1762;p3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" name="Google Shape;1763;p3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" name="Google Shape;1764;p3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" name="Google Shape;1765;p3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" name="Google Shape;1766;p3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" name="Google Shape;1767;p3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" name="Google Shape;1768;p3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" name="Google Shape;1769;p3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" name="Google Shape;1770;p3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" name="Google Shape;1771;p3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" name="Google Shape;1772;p3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" name="Google Shape;1773;p3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" name="Google Shape;1774;p3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" name="Google Shape;1775;p3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" name="Google Shape;1776;p3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" name="Google Shape;1777;p3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" name="Google Shape;1778;p3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" name="Google Shape;1779;p3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" name="Google Shape;1780;p3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" name="Google Shape;1781;p3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" name="Google Shape;1782;p3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" name="Google Shape;1783;p3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" name="Google Shape;1784;p3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" name="Google Shape;1785;p3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" name="Google Shape;1786;p3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" name="Google Shape;1787;p3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" name="Google Shape;1788;p3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" name="Google Shape;1789;p3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" name="Google Shape;1790;p3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" name="Google Shape;1791;p3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" name="Google Shape;1792;p3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" name="Google Shape;1793;p3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" name="Google Shape;1794;p3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" name="Google Shape;1795;p3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" name="Google Shape;1796;p3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" name="Google Shape;1797;p3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" name="Google Shape;1798;p3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" name="Google Shape;1799;p3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" name="Google Shape;1800;p3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" name="Google Shape;1801;p3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" name="Google Shape;1802;p3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" name="Google Shape;1803;p3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" name="Google Shape;1804;p3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" name="Google Shape;1805;p3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" name="Google Shape;1806;p3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" name="Google Shape;1807;p3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" name="Google Shape;1808;p3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" name="Google Shape;1809;p3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" name="Google Shape;1810;p3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" name="Google Shape;1811;p3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" name="Google Shape;1812;p3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" name="Google Shape;1813;p3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" name="Google Shape;1814;p3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" name="Google Shape;1815;p3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" name="Google Shape;1816;p3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" name="Google Shape;1817;p3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" name="Google Shape;1818;p3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" name="Google Shape;1819;p3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" name="Google Shape;1820;p3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" name="Google Shape;1821;p3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" name="Google Shape;1822;p3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" name="Google Shape;1823;p3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" name="Google Shape;1824;p3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" name="Google Shape;1825;p3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" name="Google Shape;1826;p3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" name="Google Shape;1827;p3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" name="Google Shape;1828;p3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" name="Google Shape;1829;p3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" name="Google Shape;1830;p3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" name="Google Shape;1831;p3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" name="Google Shape;1832;p3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" name="Google Shape;1833;p3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" name="Google Shape;1834;p3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" name="Google Shape;1835;p3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" name="Google Shape;1836;p3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7" name="Google Shape;1837;p3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" name="Google Shape;1838;p3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" name="Google Shape;1839;p3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0" name="Google Shape;1840;p3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1" name="Google Shape;1841;p3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2" name="Google Shape;1842;p3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3" name="Google Shape;1843;p3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4" name="Google Shape;1844;p3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5" name="Google Shape;1845;p3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6" name="Google Shape;1846;p3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7" name="Google Shape;1847;p3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8" name="Google Shape;1848;p3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" name="Google Shape;1849;p3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0" name="Google Shape;1850;p3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1" name="Google Shape;1851;p3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" name="Google Shape;1852;p3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" name="Google Shape;1853;p3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" name="Google Shape;1854;p3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" name="Google Shape;1855;p3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" name="Google Shape;1856;p3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" name="Google Shape;1857;p3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" name="Google Shape;1858;p3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9" name="Google Shape;1859;p3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" name="Google Shape;1860;p3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1" name="Google Shape;1861;p3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2" name="Google Shape;1862;p3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3" name="Google Shape;1863;p3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4" name="Google Shape;1864;p3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" name="Google Shape;1865;p3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6" name="Google Shape;1866;p3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7" name="Google Shape;1867;p3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" name="Google Shape;1868;p3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9" name="Google Shape;1869;p3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0" name="Google Shape;1870;p3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" name="Google Shape;1871;p3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" name="Google Shape;1872;p3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" name="Google Shape;1873;p3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" name="Google Shape;1874;p3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" name="Google Shape;1875;p3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" name="Google Shape;1876;p3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" name="Google Shape;1877;p3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8" name="Google Shape;1878;p3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9" name="Google Shape;1879;p3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0" name="Google Shape;1880;p3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" name="Google Shape;1881;p3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" name="Google Shape;1882;p3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" name="Google Shape;1883;p3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" name="Google Shape;1884;p3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" name="Google Shape;1885;p3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6" name="Google Shape;1886;p3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7" name="Google Shape;1887;p3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8" name="Google Shape;1888;p3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9" name="Google Shape;1889;p3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0" name="Google Shape;1890;p3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1" name="Google Shape;1891;p3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" name="Google Shape;1892;p3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3" name="Google Shape;1893;p3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4" name="Google Shape;1894;p3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5" name="Google Shape;1895;p3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6" name="Google Shape;1896;p3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7" name="Google Shape;1897;p3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8" name="Google Shape;1898;p3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9" name="Google Shape;1899;p3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0" name="Google Shape;1900;p3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1" name="Google Shape;1901;p3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2" name="Google Shape;1902;p3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3" name="Google Shape;1903;p3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4" name="Google Shape;1904;p3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5" name="Google Shape;1905;p3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" name="Google Shape;1906;p3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" name="Google Shape;1907;p3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" name="Google Shape;1908;p3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9" name="Google Shape;1909;p3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0" name="Google Shape;1910;p3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1" name="Google Shape;1911;p3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2" name="Google Shape;1912;p3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3" name="Google Shape;1913;p3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4" name="Google Shape;1914;p3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5" name="Google Shape;1915;p3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6" name="Google Shape;1916;p3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7" name="Google Shape;1917;p3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8" name="Google Shape;1918;p3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9" name="Google Shape;1919;p3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0" name="Google Shape;1920;p3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1" name="Google Shape;1921;p3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2" name="Google Shape;1922;p3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3" name="Google Shape;1923;p3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4" name="Google Shape;1924;p3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5" name="Google Shape;1925;p3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6" name="Google Shape;1926;p3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7" name="Google Shape;1927;p3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8" name="Google Shape;1928;p3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9" name="Google Shape;1929;p3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0" name="Google Shape;1930;p3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1" name="Google Shape;1931;p3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2" name="Google Shape;1932;p3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" name="Google Shape;1933;p3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" name="Google Shape;1934;p3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" name="Google Shape;1935;p3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" name="Google Shape;1936;p3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" name="Google Shape;1937;p3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" name="Google Shape;1938;p3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" name="Google Shape;1939;p3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" name="Google Shape;1940;p3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1" name="Google Shape;1941;p3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2" name="Google Shape;1942;p3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" name="Google Shape;1943;p3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" name="Google Shape;1944;p3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5" name="Google Shape;1945;p3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6" name="Google Shape;1946;p3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" name="Google Shape;1947;p3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8" name="Google Shape;1948;p3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" name="Google Shape;1949;p3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0" name="Google Shape;1950;p3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1" name="Google Shape;1951;p3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2" name="Google Shape;1952;p3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3" name="Google Shape;1953;p3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4" name="Google Shape;1954;p3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5" name="Google Shape;1955;p3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6" name="Google Shape;1956;p3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7" name="Google Shape;1957;p3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" name="Google Shape;1958;p3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" name="Google Shape;1959;p3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" name="Google Shape;1960;p3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" name="Google Shape;1961;p3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" name="Google Shape;1962;p3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" name="Google Shape;1963;p3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" name="Google Shape;1964;p3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" name="Google Shape;1965;p3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" name="Google Shape;1966;p3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" name="Google Shape;1967;p3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" name="Google Shape;1968;p3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" name="Google Shape;1969;p3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" name="Google Shape;1970;p3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" name="Google Shape;1971;p3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" name="Google Shape;1972;p3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" name="Google Shape;1973;p3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" name="Google Shape;1974;p3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" name="Google Shape;1975;p3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" name="Google Shape;1976;p3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" name="Google Shape;1977;p3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" name="Google Shape;1978;p3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" name="Google Shape;1979;p3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" name="Google Shape;1980;p3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" name="Google Shape;1981;p3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" name="Google Shape;1982;p3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" name="Google Shape;1983;p3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" name="Google Shape;1984;p3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" name="Google Shape;1985;p3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" name="Google Shape;1986;p3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7" name="Google Shape;1987;p3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8" name="Google Shape;1988;p3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9" name="Google Shape;1989;p3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" name="Google Shape;1990;p3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" name="Google Shape;1991;p3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" name="Google Shape;1992;p3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" name="Google Shape;1993;p3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" name="Google Shape;1994;p3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5" name="Google Shape;1995;p3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6" name="Google Shape;1996;p3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" name="Google Shape;1997;p3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" name="Google Shape;1998;p3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" name="Google Shape;1999;p3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" name="Google Shape;2000;p3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" name="Google Shape;2001;p3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" name="Google Shape;2002;p3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3" name="Google Shape;2003;p3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4" name="Google Shape;2004;p3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" name="Google Shape;2005;p3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" name="Google Shape;2006;p3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" name="Google Shape;2007;p3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" name="Google Shape;2008;p3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" name="Google Shape;2009;p3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" name="Google Shape;2010;p3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1" name="Google Shape;2011;p3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" name="Google Shape;2012;p3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" name="Google Shape;2013;p3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4" name="Google Shape;2014;p3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5" name="Google Shape;2015;p3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" name="Google Shape;2016;p3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" name="Google Shape;2017;p3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" name="Google Shape;2018;p3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9" name="Google Shape;2019;p3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" name="Google Shape;2020;p3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1" name="Google Shape;2021;p3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2" name="Google Shape;2022;p3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" name="Google Shape;2023;p3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4" name="Google Shape;2024;p3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5" name="Google Shape;2025;p3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" name="Google Shape;2026;p3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7" name="Google Shape;2027;p3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" name="Google Shape;2028;p3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9" name="Google Shape;2029;p3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0" name="Google Shape;2030;p3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1" name="Google Shape;2031;p3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" name="Google Shape;2032;p3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" name="Google Shape;2033;p3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" name="Google Shape;2034;p3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" name="Google Shape;2035;p3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" name="Google Shape;2036;p3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" name="Google Shape;2037;p3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" name="Google Shape;2038;p3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" name="Google Shape;2039;p3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" name="Google Shape;2040;p3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" name="Google Shape;2041;p3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" name="Google Shape;2042;p3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" name="Google Shape;2043;p3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" name="Google Shape;2044;p3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" name="Google Shape;2045;p3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" name="Google Shape;2046;p3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" name="Google Shape;2047;p3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" name="Google Shape;2048;p3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" name="Google Shape;2049;p3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" name="Google Shape;2050;p3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" name="Google Shape;2051;p3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" name="Google Shape;2052;p3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" name="Google Shape;2053;p3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" name="Google Shape;2054;p3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" name="Google Shape;2055;p3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" name="Google Shape;2056;p3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" name="Google Shape;2057;p3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8" name="Google Shape;2058;p3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9" name="Google Shape;2059;p3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0" name="Google Shape;2060;p3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1" name="Google Shape;2061;p3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2" name="Google Shape;2062;p3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" name="Google Shape;2063;p3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" name="Google Shape;2064;p3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" name="Google Shape;2065;p3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" name="Google Shape;2066;p3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" name="Google Shape;2067;p3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" name="Google Shape;2068;p3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" name="Google Shape;2069;p3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" name="Google Shape;2070;p3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" name="Google Shape;2071;p3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" name="Google Shape;2072;p3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" name="Google Shape;2073;p3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" name="Google Shape;2074;p3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" name="Google Shape;2075;p3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" name="Google Shape;2076;p3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" name="Google Shape;2077;p3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" name="Google Shape;2078;p3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" name="Google Shape;2079;p3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" name="Google Shape;2080;p3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" name="Google Shape;2081;p3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" name="Google Shape;2082;p3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" name="Google Shape;2083;p3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" name="Google Shape;2084;p3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" name="Google Shape;2085;p3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" name="Google Shape;2086;p3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" name="Google Shape;2087;p3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" name="Google Shape;2088;p3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" name="Google Shape;2089;p3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" name="Google Shape;2090;p3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" name="Google Shape;2091;p3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" name="Google Shape;2092;p3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" name="Google Shape;2093;p3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" name="Google Shape;2094;p3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" name="Google Shape;2095;p3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" name="Google Shape;2096;p3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" name="Google Shape;2097;p3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" name="Google Shape;2098;p3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" name="Google Shape;2099;p3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" name="Google Shape;2100;p3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" name="Google Shape;2101;p3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" name="Google Shape;2102;p3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" name="Google Shape;2103;p3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" name="Google Shape;2104;p3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" name="Google Shape;2105;p3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" name="Google Shape;2106;p3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" name="Google Shape;2107;p3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" name="Google Shape;2108;p3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" name="Google Shape;2109;p3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" name="Google Shape;2110;p3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" name="Google Shape;2111;p3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" name="Google Shape;2112;p3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" name="Google Shape;2113;p3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" name="Google Shape;2114;p3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" name="Google Shape;2115;p3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" name="Google Shape;2116;p3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" name="Google Shape;2117;p3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" name="Google Shape;2118;p3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" name="Google Shape;2119;p3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" name="Google Shape;2120;p3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121" name="Google Shape;2121;p3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122" name="Google Shape;2122;p3"/>
          <p:cNvGrpSpPr/>
          <p:nvPr/>
        </p:nvGrpSpPr>
        <p:grpSpPr>
          <a:xfrm>
            <a:off x="1621763" y="795191"/>
            <a:ext cx="5900041" cy="3881065"/>
            <a:chOff x="2281775" y="2034175"/>
            <a:chExt cx="2861875" cy="1882550"/>
          </a:xfrm>
        </p:grpSpPr>
        <p:sp>
          <p:nvSpPr>
            <p:cNvPr id="2123" name="Google Shape;2123;p3"/>
            <p:cNvSpPr/>
            <p:nvPr/>
          </p:nvSpPr>
          <p:spPr>
            <a:xfrm>
              <a:off x="3713175" y="2558625"/>
              <a:ext cx="1219000" cy="118425"/>
            </a:xfrm>
            <a:custGeom>
              <a:avLst/>
              <a:gdLst/>
              <a:ahLst/>
              <a:cxnLst/>
              <a:rect l="l" t="t" r="r" b="b"/>
              <a:pathLst>
                <a:path w="48760" h="4737" extrusionOk="0">
                  <a:moveTo>
                    <a:pt x="0" y="0"/>
                  </a:moveTo>
                  <a:lnTo>
                    <a:pt x="0" y="4737"/>
                  </a:lnTo>
                  <a:lnTo>
                    <a:pt x="48760" y="4737"/>
                  </a:lnTo>
                  <a:lnTo>
                    <a:pt x="4876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" name="Google Shape;2124;p3"/>
            <p:cNvSpPr/>
            <p:nvPr/>
          </p:nvSpPr>
          <p:spPr>
            <a:xfrm>
              <a:off x="4309975" y="2501275"/>
              <a:ext cx="273525" cy="57375"/>
            </a:xfrm>
            <a:custGeom>
              <a:avLst/>
              <a:gdLst/>
              <a:ahLst/>
              <a:cxnLst/>
              <a:rect l="l" t="t" r="r" b="b"/>
              <a:pathLst>
                <a:path w="10941" h="2295" extrusionOk="0">
                  <a:moveTo>
                    <a:pt x="1" y="1"/>
                  </a:moveTo>
                  <a:lnTo>
                    <a:pt x="339" y="2294"/>
                  </a:lnTo>
                  <a:lnTo>
                    <a:pt x="10602" y="2294"/>
                  </a:lnTo>
                  <a:lnTo>
                    <a:pt x="10940" y="1"/>
                  </a:lnTo>
                  <a:lnTo>
                    <a:pt x="10940" y="1"/>
                  </a:lnTo>
                  <a:cubicBezTo>
                    <a:pt x="10940" y="1"/>
                    <a:pt x="8797" y="828"/>
                    <a:pt x="5452" y="828"/>
                  </a:cubicBezTo>
                  <a:cubicBezTo>
                    <a:pt x="2106" y="828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" name="Google Shape;2125;p3"/>
            <p:cNvSpPr/>
            <p:nvPr/>
          </p:nvSpPr>
          <p:spPr>
            <a:xfrm>
              <a:off x="3713175" y="2154475"/>
              <a:ext cx="1311100" cy="158850"/>
            </a:xfrm>
            <a:custGeom>
              <a:avLst/>
              <a:gdLst/>
              <a:ahLst/>
              <a:cxnLst/>
              <a:rect l="l" t="t" r="r" b="b"/>
              <a:pathLst>
                <a:path w="52444" h="6354" extrusionOk="0">
                  <a:moveTo>
                    <a:pt x="52444" y="1"/>
                  </a:moveTo>
                  <a:lnTo>
                    <a:pt x="0" y="3309"/>
                  </a:lnTo>
                  <a:lnTo>
                    <a:pt x="0" y="6354"/>
                  </a:lnTo>
                  <a:lnTo>
                    <a:pt x="34286" y="6354"/>
                  </a:lnTo>
                  <a:cubicBezTo>
                    <a:pt x="41203" y="6354"/>
                    <a:pt x="52181" y="4888"/>
                    <a:pt x="52181" y="4888"/>
                  </a:cubicBezTo>
                  <a:lnTo>
                    <a:pt x="5244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" name="Google Shape;2126;p3"/>
            <p:cNvSpPr/>
            <p:nvPr/>
          </p:nvSpPr>
          <p:spPr>
            <a:xfrm>
              <a:off x="4337225" y="2313300"/>
              <a:ext cx="218075" cy="60175"/>
            </a:xfrm>
            <a:custGeom>
              <a:avLst/>
              <a:gdLst/>
              <a:ahLst/>
              <a:cxnLst/>
              <a:rect l="l" t="t" r="r" b="b"/>
              <a:pathLst>
                <a:path w="8723" h="2407" extrusionOk="0">
                  <a:moveTo>
                    <a:pt x="1" y="1"/>
                  </a:moveTo>
                  <a:lnTo>
                    <a:pt x="1" y="2407"/>
                  </a:lnTo>
                  <a:lnTo>
                    <a:pt x="8723" y="2407"/>
                  </a:lnTo>
                  <a:lnTo>
                    <a:pt x="872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" name="Google Shape;2127;p3"/>
            <p:cNvSpPr/>
            <p:nvPr/>
          </p:nvSpPr>
          <p:spPr>
            <a:xfrm>
              <a:off x="4352275" y="2313300"/>
              <a:ext cx="131600" cy="60175"/>
            </a:xfrm>
            <a:custGeom>
              <a:avLst/>
              <a:gdLst/>
              <a:ahLst/>
              <a:cxnLst/>
              <a:rect l="l" t="t" r="r" b="b"/>
              <a:pathLst>
                <a:path w="5264" h="2407" extrusionOk="0">
                  <a:moveTo>
                    <a:pt x="0" y="1"/>
                  </a:moveTo>
                  <a:lnTo>
                    <a:pt x="0" y="2407"/>
                  </a:lnTo>
                  <a:lnTo>
                    <a:pt x="5263" y="2407"/>
                  </a:lnTo>
                  <a:lnTo>
                    <a:pt x="526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" name="Google Shape;2128;p3"/>
            <p:cNvSpPr/>
            <p:nvPr/>
          </p:nvSpPr>
          <p:spPr>
            <a:xfrm>
              <a:off x="4392675" y="2313300"/>
              <a:ext cx="49850" cy="60175"/>
            </a:xfrm>
            <a:custGeom>
              <a:avLst/>
              <a:gdLst/>
              <a:ahLst/>
              <a:cxnLst/>
              <a:rect l="l" t="t" r="r" b="b"/>
              <a:pathLst>
                <a:path w="1994" h="2407" extrusionOk="0">
                  <a:moveTo>
                    <a:pt x="1" y="1"/>
                  </a:moveTo>
                  <a:lnTo>
                    <a:pt x="1" y="2407"/>
                  </a:lnTo>
                  <a:lnTo>
                    <a:pt x="1993" y="2407"/>
                  </a:lnTo>
                  <a:lnTo>
                    <a:pt x="199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" name="Google Shape;2129;p3"/>
            <p:cNvSpPr/>
            <p:nvPr/>
          </p:nvSpPr>
          <p:spPr>
            <a:xfrm>
              <a:off x="4366375" y="2373450"/>
              <a:ext cx="160725" cy="1543275"/>
            </a:xfrm>
            <a:custGeom>
              <a:avLst/>
              <a:gdLst/>
              <a:ahLst/>
              <a:cxnLst/>
              <a:rect l="l" t="t" r="r" b="b"/>
              <a:pathLst>
                <a:path w="6429" h="61731" extrusionOk="0">
                  <a:moveTo>
                    <a:pt x="0" y="1"/>
                  </a:moveTo>
                  <a:lnTo>
                    <a:pt x="0" y="61731"/>
                  </a:lnTo>
                  <a:cubicBezTo>
                    <a:pt x="2181" y="60866"/>
                    <a:pt x="4323" y="59889"/>
                    <a:pt x="6429" y="58836"/>
                  </a:cubicBezTo>
                  <a:lnTo>
                    <a:pt x="642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" name="Google Shape;2130;p3"/>
            <p:cNvSpPr/>
            <p:nvPr/>
          </p:nvSpPr>
          <p:spPr>
            <a:xfrm>
              <a:off x="4377650" y="2386625"/>
              <a:ext cx="111850" cy="1525400"/>
            </a:xfrm>
            <a:custGeom>
              <a:avLst/>
              <a:gdLst/>
              <a:ahLst/>
              <a:cxnLst/>
              <a:rect l="l" t="t" r="r" b="b"/>
              <a:pathLst>
                <a:path w="4474" h="61016" extrusionOk="0">
                  <a:moveTo>
                    <a:pt x="0" y="0"/>
                  </a:moveTo>
                  <a:lnTo>
                    <a:pt x="0" y="61016"/>
                  </a:lnTo>
                  <a:cubicBezTo>
                    <a:pt x="1504" y="60414"/>
                    <a:pt x="3008" y="59737"/>
                    <a:pt x="4474" y="59023"/>
                  </a:cubicBezTo>
                  <a:lnTo>
                    <a:pt x="447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" name="Google Shape;2131;p3"/>
            <p:cNvSpPr/>
            <p:nvPr/>
          </p:nvSpPr>
          <p:spPr>
            <a:xfrm>
              <a:off x="4392675" y="2386625"/>
              <a:ext cx="60175" cy="1518825"/>
            </a:xfrm>
            <a:custGeom>
              <a:avLst/>
              <a:gdLst/>
              <a:ahLst/>
              <a:cxnLst/>
              <a:rect l="l" t="t" r="r" b="b"/>
              <a:pathLst>
                <a:path w="2407" h="60753" extrusionOk="0">
                  <a:moveTo>
                    <a:pt x="1" y="0"/>
                  </a:moveTo>
                  <a:lnTo>
                    <a:pt x="1" y="60753"/>
                  </a:lnTo>
                  <a:cubicBezTo>
                    <a:pt x="790" y="60414"/>
                    <a:pt x="1617" y="60076"/>
                    <a:pt x="2407" y="59700"/>
                  </a:cubicBezTo>
                  <a:lnTo>
                    <a:pt x="240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" name="Google Shape;2132;p3"/>
            <p:cNvSpPr/>
            <p:nvPr/>
          </p:nvSpPr>
          <p:spPr>
            <a:xfrm>
              <a:off x="3713175" y="2313300"/>
              <a:ext cx="78025" cy="245350"/>
            </a:xfrm>
            <a:custGeom>
              <a:avLst/>
              <a:gdLst/>
              <a:ahLst/>
              <a:cxnLst/>
              <a:rect l="l" t="t" r="r" b="b"/>
              <a:pathLst>
                <a:path w="3121" h="9814" extrusionOk="0">
                  <a:moveTo>
                    <a:pt x="0" y="1"/>
                  </a:moveTo>
                  <a:lnTo>
                    <a:pt x="0" y="9813"/>
                  </a:lnTo>
                  <a:lnTo>
                    <a:pt x="3121" y="9813"/>
                  </a:lnTo>
                  <a:lnTo>
                    <a:pt x="312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" name="Google Shape;2133;p3"/>
            <p:cNvSpPr/>
            <p:nvPr/>
          </p:nvSpPr>
          <p:spPr>
            <a:xfrm>
              <a:off x="3713175" y="2328350"/>
              <a:ext cx="78025" cy="230300"/>
            </a:xfrm>
            <a:custGeom>
              <a:avLst/>
              <a:gdLst/>
              <a:ahLst/>
              <a:cxnLst/>
              <a:rect l="l" t="t" r="r" b="b"/>
              <a:pathLst>
                <a:path w="3121" h="9212" extrusionOk="0">
                  <a:moveTo>
                    <a:pt x="0" y="0"/>
                  </a:moveTo>
                  <a:lnTo>
                    <a:pt x="0" y="9211"/>
                  </a:lnTo>
                  <a:lnTo>
                    <a:pt x="3121" y="9211"/>
                  </a:lnTo>
                  <a:lnTo>
                    <a:pt x="312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" name="Google Shape;2134;p3"/>
            <p:cNvSpPr/>
            <p:nvPr/>
          </p:nvSpPr>
          <p:spPr>
            <a:xfrm>
              <a:off x="3713175" y="2154475"/>
              <a:ext cx="1311100" cy="101650"/>
            </a:xfrm>
            <a:custGeom>
              <a:avLst/>
              <a:gdLst/>
              <a:ahLst/>
              <a:cxnLst/>
              <a:rect l="l" t="t" r="r" b="b"/>
              <a:pathLst>
                <a:path w="52444" h="4066" extrusionOk="0">
                  <a:moveTo>
                    <a:pt x="52444" y="1"/>
                  </a:moveTo>
                  <a:lnTo>
                    <a:pt x="0" y="3309"/>
                  </a:lnTo>
                  <a:lnTo>
                    <a:pt x="0" y="4023"/>
                  </a:lnTo>
                  <a:cubicBezTo>
                    <a:pt x="0" y="4023"/>
                    <a:pt x="2897" y="4065"/>
                    <a:pt x="7257" y="4065"/>
                  </a:cubicBezTo>
                  <a:cubicBezTo>
                    <a:pt x="16571" y="4065"/>
                    <a:pt x="32560" y="3873"/>
                    <a:pt x="41241" y="2670"/>
                  </a:cubicBezTo>
                  <a:cubicBezTo>
                    <a:pt x="46617" y="1918"/>
                    <a:pt x="50151" y="1241"/>
                    <a:pt x="52406" y="715"/>
                  </a:cubicBezTo>
                  <a:lnTo>
                    <a:pt x="5244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" name="Google Shape;2135;p3"/>
            <p:cNvSpPr/>
            <p:nvPr/>
          </p:nvSpPr>
          <p:spPr>
            <a:xfrm>
              <a:off x="3713175" y="2034175"/>
              <a:ext cx="1430475" cy="204075"/>
            </a:xfrm>
            <a:custGeom>
              <a:avLst/>
              <a:gdLst/>
              <a:ahLst/>
              <a:cxnLst/>
              <a:rect l="l" t="t" r="r" b="b"/>
              <a:pathLst>
                <a:path w="57219" h="8163" extrusionOk="0">
                  <a:moveTo>
                    <a:pt x="57218" y="0"/>
                  </a:moveTo>
                  <a:cubicBezTo>
                    <a:pt x="57218" y="1"/>
                    <a:pt x="54022" y="2219"/>
                    <a:pt x="41241" y="3985"/>
                  </a:cubicBezTo>
                  <a:cubicBezTo>
                    <a:pt x="32560" y="5189"/>
                    <a:pt x="16571" y="5381"/>
                    <a:pt x="7257" y="5381"/>
                  </a:cubicBezTo>
                  <a:cubicBezTo>
                    <a:pt x="2897" y="5381"/>
                    <a:pt x="0" y="5339"/>
                    <a:pt x="0" y="5339"/>
                  </a:cubicBezTo>
                  <a:lnTo>
                    <a:pt x="0" y="8121"/>
                  </a:lnTo>
                  <a:cubicBezTo>
                    <a:pt x="0" y="8121"/>
                    <a:pt x="2897" y="8163"/>
                    <a:pt x="7257" y="8163"/>
                  </a:cubicBezTo>
                  <a:cubicBezTo>
                    <a:pt x="16571" y="8163"/>
                    <a:pt x="32560" y="7971"/>
                    <a:pt x="41241" y="6767"/>
                  </a:cubicBezTo>
                  <a:cubicBezTo>
                    <a:pt x="54023" y="5001"/>
                    <a:pt x="56203" y="3647"/>
                    <a:pt x="56203" y="3647"/>
                  </a:cubicBezTo>
                  <a:lnTo>
                    <a:pt x="57218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" name="Google Shape;2136;p3"/>
            <p:cNvSpPr/>
            <p:nvPr/>
          </p:nvSpPr>
          <p:spPr>
            <a:xfrm>
              <a:off x="2493250" y="2558625"/>
              <a:ext cx="1219950" cy="118425"/>
            </a:xfrm>
            <a:custGeom>
              <a:avLst/>
              <a:gdLst/>
              <a:ahLst/>
              <a:cxnLst/>
              <a:rect l="l" t="t" r="r" b="b"/>
              <a:pathLst>
                <a:path w="48798" h="4737" extrusionOk="0">
                  <a:moveTo>
                    <a:pt x="0" y="0"/>
                  </a:moveTo>
                  <a:lnTo>
                    <a:pt x="0" y="4737"/>
                  </a:lnTo>
                  <a:lnTo>
                    <a:pt x="48797" y="4737"/>
                  </a:lnTo>
                  <a:lnTo>
                    <a:pt x="4879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" name="Google Shape;2137;p3"/>
            <p:cNvSpPr/>
            <p:nvPr/>
          </p:nvSpPr>
          <p:spPr>
            <a:xfrm>
              <a:off x="2842875" y="2501275"/>
              <a:ext cx="273525" cy="57375"/>
            </a:xfrm>
            <a:custGeom>
              <a:avLst/>
              <a:gdLst/>
              <a:ahLst/>
              <a:cxnLst/>
              <a:rect l="l" t="t" r="r" b="b"/>
              <a:pathLst>
                <a:path w="10941" h="2295" extrusionOk="0">
                  <a:moveTo>
                    <a:pt x="0" y="1"/>
                  </a:moveTo>
                  <a:lnTo>
                    <a:pt x="339" y="2294"/>
                  </a:lnTo>
                  <a:lnTo>
                    <a:pt x="10602" y="2294"/>
                  </a:lnTo>
                  <a:lnTo>
                    <a:pt x="10940" y="1"/>
                  </a:lnTo>
                  <a:lnTo>
                    <a:pt x="10940" y="1"/>
                  </a:lnTo>
                  <a:cubicBezTo>
                    <a:pt x="10940" y="1"/>
                    <a:pt x="8797" y="828"/>
                    <a:pt x="5489" y="828"/>
                  </a:cubicBezTo>
                  <a:cubicBezTo>
                    <a:pt x="2143" y="828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" name="Google Shape;2138;p3"/>
            <p:cNvSpPr/>
            <p:nvPr/>
          </p:nvSpPr>
          <p:spPr>
            <a:xfrm>
              <a:off x="2402075" y="2154475"/>
              <a:ext cx="1311125" cy="158850"/>
            </a:xfrm>
            <a:custGeom>
              <a:avLst/>
              <a:gdLst/>
              <a:ahLst/>
              <a:cxnLst/>
              <a:rect l="l" t="t" r="r" b="b"/>
              <a:pathLst>
                <a:path w="52445" h="6354" extrusionOk="0">
                  <a:moveTo>
                    <a:pt x="1" y="1"/>
                  </a:moveTo>
                  <a:lnTo>
                    <a:pt x="264" y="4888"/>
                  </a:lnTo>
                  <a:cubicBezTo>
                    <a:pt x="264" y="4888"/>
                    <a:pt x="11241" y="6354"/>
                    <a:pt x="18121" y="6354"/>
                  </a:cubicBezTo>
                  <a:lnTo>
                    <a:pt x="52444" y="6354"/>
                  </a:lnTo>
                  <a:lnTo>
                    <a:pt x="52444" y="3309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" name="Google Shape;2139;p3"/>
            <p:cNvSpPr/>
            <p:nvPr/>
          </p:nvSpPr>
          <p:spPr>
            <a:xfrm>
              <a:off x="2871075" y="2313300"/>
              <a:ext cx="217125" cy="60175"/>
            </a:xfrm>
            <a:custGeom>
              <a:avLst/>
              <a:gdLst/>
              <a:ahLst/>
              <a:cxnLst/>
              <a:rect l="l" t="t" r="r" b="b"/>
              <a:pathLst>
                <a:path w="8685" h="2407" extrusionOk="0">
                  <a:moveTo>
                    <a:pt x="0" y="1"/>
                  </a:moveTo>
                  <a:lnTo>
                    <a:pt x="0" y="2407"/>
                  </a:lnTo>
                  <a:lnTo>
                    <a:pt x="8684" y="2407"/>
                  </a:lnTo>
                  <a:lnTo>
                    <a:pt x="868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" name="Google Shape;2140;p3"/>
            <p:cNvSpPr/>
            <p:nvPr/>
          </p:nvSpPr>
          <p:spPr>
            <a:xfrm>
              <a:off x="2942500" y="2313300"/>
              <a:ext cx="131600" cy="60175"/>
            </a:xfrm>
            <a:custGeom>
              <a:avLst/>
              <a:gdLst/>
              <a:ahLst/>
              <a:cxnLst/>
              <a:rect l="l" t="t" r="r" b="b"/>
              <a:pathLst>
                <a:path w="5264" h="2407" extrusionOk="0">
                  <a:moveTo>
                    <a:pt x="0" y="1"/>
                  </a:moveTo>
                  <a:lnTo>
                    <a:pt x="0" y="2407"/>
                  </a:lnTo>
                  <a:lnTo>
                    <a:pt x="5263" y="2407"/>
                  </a:lnTo>
                  <a:lnTo>
                    <a:pt x="526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" name="Google Shape;2141;p3"/>
            <p:cNvSpPr/>
            <p:nvPr/>
          </p:nvSpPr>
          <p:spPr>
            <a:xfrm>
              <a:off x="2982900" y="2313300"/>
              <a:ext cx="50775" cy="60175"/>
            </a:xfrm>
            <a:custGeom>
              <a:avLst/>
              <a:gdLst/>
              <a:ahLst/>
              <a:cxnLst/>
              <a:rect l="l" t="t" r="r" b="b"/>
              <a:pathLst>
                <a:path w="2031" h="2407" extrusionOk="0">
                  <a:moveTo>
                    <a:pt x="1" y="1"/>
                  </a:moveTo>
                  <a:lnTo>
                    <a:pt x="1" y="2407"/>
                  </a:lnTo>
                  <a:lnTo>
                    <a:pt x="2031" y="2407"/>
                  </a:lnTo>
                  <a:lnTo>
                    <a:pt x="203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" name="Google Shape;2142;p3"/>
            <p:cNvSpPr/>
            <p:nvPr/>
          </p:nvSpPr>
          <p:spPr>
            <a:xfrm>
              <a:off x="2899250" y="2373450"/>
              <a:ext cx="160750" cy="1543275"/>
            </a:xfrm>
            <a:custGeom>
              <a:avLst/>
              <a:gdLst/>
              <a:ahLst/>
              <a:cxnLst/>
              <a:rect l="l" t="t" r="r" b="b"/>
              <a:pathLst>
                <a:path w="6430" h="61731" extrusionOk="0">
                  <a:moveTo>
                    <a:pt x="1" y="1"/>
                  </a:moveTo>
                  <a:lnTo>
                    <a:pt x="1" y="58836"/>
                  </a:lnTo>
                  <a:cubicBezTo>
                    <a:pt x="2106" y="59889"/>
                    <a:pt x="4249" y="60866"/>
                    <a:pt x="6429" y="61731"/>
                  </a:cubicBezTo>
                  <a:lnTo>
                    <a:pt x="642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" name="Google Shape;2143;p3"/>
            <p:cNvSpPr/>
            <p:nvPr/>
          </p:nvSpPr>
          <p:spPr>
            <a:xfrm>
              <a:off x="2935925" y="2386625"/>
              <a:ext cx="112800" cy="1525400"/>
            </a:xfrm>
            <a:custGeom>
              <a:avLst/>
              <a:gdLst/>
              <a:ahLst/>
              <a:cxnLst/>
              <a:rect l="l" t="t" r="r" b="b"/>
              <a:pathLst>
                <a:path w="4512" h="61016" extrusionOk="0">
                  <a:moveTo>
                    <a:pt x="0" y="0"/>
                  </a:moveTo>
                  <a:lnTo>
                    <a:pt x="0" y="59023"/>
                  </a:lnTo>
                  <a:cubicBezTo>
                    <a:pt x="1466" y="59737"/>
                    <a:pt x="2970" y="60414"/>
                    <a:pt x="4511" y="61016"/>
                  </a:cubicBezTo>
                  <a:lnTo>
                    <a:pt x="451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" name="Google Shape;2144;p3"/>
            <p:cNvSpPr/>
            <p:nvPr/>
          </p:nvSpPr>
          <p:spPr>
            <a:xfrm>
              <a:off x="2972575" y="2386625"/>
              <a:ext cx="61100" cy="1518825"/>
            </a:xfrm>
            <a:custGeom>
              <a:avLst/>
              <a:gdLst/>
              <a:ahLst/>
              <a:cxnLst/>
              <a:rect l="l" t="t" r="r" b="b"/>
              <a:pathLst>
                <a:path w="2444" h="60753" extrusionOk="0">
                  <a:moveTo>
                    <a:pt x="0" y="0"/>
                  </a:moveTo>
                  <a:lnTo>
                    <a:pt x="0" y="59700"/>
                  </a:lnTo>
                  <a:cubicBezTo>
                    <a:pt x="827" y="60076"/>
                    <a:pt x="1617" y="60414"/>
                    <a:pt x="2444" y="60753"/>
                  </a:cubicBezTo>
                  <a:lnTo>
                    <a:pt x="244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" name="Google Shape;2145;p3"/>
            <p:cNvSpPr/>
            <p:nvPr/>
          </p:nvSpPr>
          <p:spPr>
            <a:xfrm>
              <a:off x="3635175" y="2313300"/>
              <a:ext cx="78025" cy="245350"/>
            </a:xfrm>
            <a:custGeom>
              <a:avLst/>
              <a:gdLst/>
              <a:ahLst/>
              <a:cxnLst/>
              <a:rect l="l" t="t" r="r" b="b"/>
              <a:pathLst>
                <a:path w="3121" h="9814" extrusionOk="0">
                  <a:moveTo>
                    <a:pt x="0" y="1"/>
                  </a:moveTo>
                  <a:lnTo>
                    <a:pt x="0" y="9813"/>
                  </a:lnTo>
                  <a:lnTo>
                    <a:pt x="3120" y="9813"/>
                  </a:lnTo>
                  <a:lnTo>
                    <a:pt x="312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" name="Google Shape;2146;p3"/>
            <p:cNvSpPr/>
            <p:nvPr/>
          </p:nvSpPr>
          <p:spPr>
            <a:xfrm>
              <a:off x="3635175" y="2328350"/>
              <a:ext cx="78025" cy="230300"/>
            </a:xfrm>
            <a:custGeom>
              <a:avLst/>
              <a:gdLst/>
              <a:ahLst/>
              <a:cxnLst/>
              <a:rect l="l" t="t" r="r" b="b"/>
              <a:pathLst>
                <a:path w="3121" h="9212" extrusionOk="0">
                  <a:moveTo>
                    <a:pt x="0" y="0"/>
                  </a:moveTo>
                  <a:lnTo>
                    <a:pt x="0" y="9211"/>
                  </a:lnTo>
                  <a:lnTo>
                    <a:pt x="3120" y="9211"/>
                  </a:lnTo>
                  <a:lnTo>
                    <a:pt x="312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" name="Google Shape;2147;p3"/>
            <p:cNvSpPr/>
            <p:nvPr/>
          </p:nvSpPr>
          <p:spPr>
            <a:xfrm>
              <a:off x="2402075" y="2154475"/>
              <a:ext cx="1311125" cy="101650"/>
            </a:xfrm>
            <a:custGeom>
              <a:avLst/>
              <a:gdLst/>
              <a:ahLst/>
              <a:cxnLst/>
              <a:rect l="l" t="t" r="r" b="b"/>
              <a:pathLst>
                <a:path w="52445" h="4066" extrusionOk="0">
                  <a:moveTo>
                    <a:pt x="1" y="1"/>
                  </a:moveTo>
                  <a:lnTo>
                    <a:pt x="38" y="715"/>
                  </a:lnTo>
                  <a:cubicBezTo>
                    <a:pt x="2294" y="1241"/>
                    <a:pt x="5790" y="1918"/>
                    <a:pt x="11166" y="2670"/>
                  </a:cubicBezTo>
                  <a:cubicBezTo>
                    <a:pt x="19873" y="3873"/>
                    <a:pt x="35870" y="4065"/>
                    <a:pt x="45187" y="4065"/>
                  </a:cubicBezTo>
                  <a:cubicBezTo>
                    <a:pt x="49547" y="4065"/>
                    <a:pt x="52444" y="4023"/>
                    <a:pt x="52444" y="4023"/>
                  </a:cubicBezTo>
                  <a:lnTo>
                    <a:pt x="52444" y="3309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" name="Google Shape;2148;p3"/>
            <p:cNvSpPr/>
            <p:nvPr/>
          </p:nvSpPr>
          <p:spPr>
            <a:xfrm>
              <a:off x="2281775" y="2034175"/>
              <a:ext cx="1431425" cy="204075"/>
            </a:xfrm>
            <a:custGeom>
              <a:avLst/>
              <a:gdLst/>
              <a:ahLst/>
              <a:cxnLst/>
              <a:rect l="l" t="t" r="r" b="b"/>
              <a:pathLst>
                <a:path w="57257" h="8163" extrusionOk="0">
                  <a:moveTo>
                    <a:pt x="1" y="0"/>
                  </a:moveTo>
                  <a:lnTo>
                    <a:pt x="1016" y="3647"/>
                  </a:lnTo>
                  <a:cubicBezTo>
                    <a:pt x="1016" y="3647"/>
                    <a:pt x="3234" y="5001"/>
                    <a:pt x="15978" y="6767"/>
                  </a:cubicBezTo>
                  <a:cubicBezTo>
                    <a:pt x="24685" y="7971"/>
                    <a:pt x="40682" y="8163"/>
                    <a:pt x="49999" y="8163"/>
                  </a:cubicBezTo>
                  <a:cubicBezTo>
                    <a:pt x="54359" y="8163"/>
                    <a:pt x="57256" y="8121"/>
                    <a:pt x="57256" y="8121"/>
                  </a:cubicBezTo>
                  <a:lnTo>
                    <a:pt x="57256" y="5339"/>
                  </a:lnTo>
                  <a:cubicBezTo>
                    <a:pt x="57256" y="5339"/>
                    <a:pt x="54359" y="5381"/>
                    <a:pt x="49999" y="5381"/>
                  </a:cubicBezTo>
                  <a:cubicBezTo>
                    <a:pt x="40682" y="5381"/>
                    <a:pt x="24685" y="5189"/>
                    <a:pt x="15978" y="3985"/>
                  </a:cubicBezTo>
                  <a:cubicBezTo>
                    <a:pt x="3234" y="2219"/>
                    <a:pt x="1" y="1"/>
                    <a:pt x="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49" name="Google Shape;2149;p3"/>
          <p:cNvGrpSpPr/>
          <p:nvPr/>
        </p:nvGrpSpPr>
        <p:grpSpPr>
          <a:xfrm>
            <a:off x="1417207" y="4189248"/>
            <a:ext cx="443090" cy="415211"/>
            <a:chOff x="2987700" y="3560325"/>
            <a:chExt cx="386708" cy="362377"/>
          </a:xfrm>
        </p:grpSpPr>
        <p:sp>
          <p:nvSpPr>
            <p:cNvPr id="2150" name="Google Shape;2150;p3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" name="Google Shape;2151;p3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" name="Google Shape;2152;p3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" name="Google Shape;2153;p3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" name="Google Shape;2154;p3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" name="Google Shape;2155;p3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" name="Google Shape;2156;p3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" name="Google Shape;2157;p3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" name="Google Shape;2158;p3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" name="Google Shape;2159;p3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" name="Google Shape;2160;p3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" name="Google Shape;2161;p3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" name="Google Shape;2162;p3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" name="Google Shape;2163;p3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4" name="Google Shape;2164;p3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5" name="Google Shape;2165;p3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" name="Google Shape;2166;p3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" name="Google Shape;2167;p3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" name="Google Shape;2168;p3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" name="Google Shape;2169;p3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" name="Google Shape;2170;p3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" name="Google Shape;2171;p3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" name="Google Shape;2172;p3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73" name="Google Shape;2173;p3"/>
          <p:cNvGrpSpPr/>
          <p:nvPr/>
        </p:nvGrpSpPr>
        <p:grpSpPr>
          <a:xfrm>
            <a:off x="1121937" y="3563436"/>
            <a:ext cx="295252" cy="276675"/>
            <a:chOff x="2987700" y="3560325"/>
            <a:chExt cx="386708" cy="362377"/>
          </a:xfrm>
        </p:grpSpPr>
        <p:sp>
          <p:nvSpPr>
            <p:cNvPr id="2174" name="Google Shape;2174;p3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" name="Google Shape;2175;p3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" name="Google Shape;2176;p3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" name="Google Shape;2177;p3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" name="Google Shape;2178;p3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" name="Google Shape;2179;p3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" name="Google Shape;2180;p3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" name="Google Shape;2181;p3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" name="Google Shape;2182;p3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" name="Google Shape;2183;p3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" name="Google Shape;2184;p3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" name="Google Shape;2185;p3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" name="Google Shape;2186;p3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" name="Google Shape;2187;p3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" name="Google Shape;2188;p3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" name="Google Shape;2189;p3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" name="Google Shape;2190;p3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" name="Google Shape;2191;p3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" name="Google Shape;2192;p3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" name="Google Shape;2193;p3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" name="Google Shape;2194;p3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" name="Google Shape;2195;p3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" name="Google Shape;2196;p3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197" name="Google Shape;2197;p3"/>
          <p:cNvSpPr/>
          <p:nvPr/>
        </p:nvSpPr>
        <p:spPr>
          <a:xfrm>
            <a:off x="5960598" y="4038201"/>
            <a:ext cx="2909303" cy="930490"/>
          </a:xfrm>
          <a:custGeom>
            <a:avLst/>
            <a:gdLst/>
            <a:ahLst/>
            <a:cxnLst/>
            <a:rect l="l" t="t" r="r" b="b"/>
            <a:pathLst>
              <a:path w="73873" h="23627" extrusionOk="0">
                <a:moveTo>
                  <a:pt x="30622" y="1"/>
                </a:moveTo>
                <a:cubicBezTo>
                  <a:pt x="25332" y="1"/>
                  <a:pt x="21000" y="2227"/>
                  <a:pt x="20452" y="5791"/>
                </a:cubicBezTo>
                <a:cubicBezTo>
                  <a:pt x="19624" y="11204"/>
                  <a:pt x="24737" y="13535"/>
                  <a:pt x="24737" y="13535"/>
                </a:cubicBezTo>
                <a:cubicBezTo>
                  <a:pt x="24737" y="13535"/>
                  <a:pt x="21993" y="13122"/>
                  <a:pt x="21053" y="11806"/>
                </a:cubicBezTo>
                <a:cubicBezTo>
                  <a:pt x="20151" y="10490"/>
                  <a:pt x="19850" y="9362"/>
                  <a:pt x="19850" y="9362"/>
                </a:cubicBezTo>
                <a:cubicBezTo>
                  <a:pt x="19850" y="9362"/>
                  <a:pt x="16880" y="11204"/>
                  <a:pt x="17519" y="13422"/>
                </a:cubicBezTo>
                <a:cubicBezTo>
                  <a:pt x="18121" y="15678"/>
                  <a:pt x="20677" y="15979"/>
                  <a:pt x="20677" y="15979"/>
                </a:cubicBezTo>
                <a:cubicBezTo>
                  <a:pt x="20677" y="15979"/>
                  <a:pt x="18121" y="15979"/>
                  <a:pt x="17294" y="15377"/>
                </a:cubicBezTo>
                <a:lnTo>
                  <a:pt x="17294" y="15377"/>
                </a:lnTo>
                <a:cubicBezTo>
                  <a:pt x="17294" y="15377"/>
                  <a:pt x="18308" y="18009"/>
                  <a:pt x="13647" y="18610"/>
                </a:cubicBezTo>
                <a:cubicBezTo>
                  <a:pt x="13104" y="18684"/>
                  <a:pt x="12503" y="18717"/>
                  <a:pt x="11867" y="18717"/>
                </a:cubicBezTo>
                <a:cubicBezTo>
                  <a:pt x="6998" y="18717"/>
                  <a:pt x="1" y="16806"/>
                  <a:pt x="0" y="16806"/>
                </a:cubicBezTo>
                <a:lnTo>
                  <a:pt x="0" y="16806"/>
                </a:lnTo>
                <a:cubicBezTo>
                  <a:pt x="1" y="16806"/>
                  <a:pt x="7900" y="21379"/>
                  <a:pt x="13654" y="21379"/>
                </a:cubicBezTo>
                <a:cubicBezTo>
                  <a:pt x="13894" y="21379"/>
                  <a:pt x="14130" y="21371"/>
                  <a:pt x="14361" y="21355"/>
                </a:cubicBezTo>
                <a:cubicBezTo>
                  <a:pt x="20151" y="20979"/>
                  <a:pt x="24324" y="18610"/>
                  <a:pt x="27482" y="18310"/>
                </a:cubicBezTo>
                <a:cubicBezTo>
                  <a:pt x="30639" y="18009"/>
                  <a:pt x="31955" y="18009"/>
                  <a:pt x="31955" y="18009"/>
                </a:cubicBezTo>
                <a:lnTo>
                  <a:pt x="31955" y="18009"/>
                </a:lnTo>
                <a:cubicBezTo>
                  <a:pt x="31955" y="18009"/>
                  <a:pt x="27482" y="19362"/>
                  <a:pt x="26655" y="19663"/>
                </a:cubicBezTo>
                <a:cubicBezTo>
                  <a:pt x="25894" y="19917"/>
                  <a:pt x="28694" y="23627"/>
                  <a:pt x="32633" y="23627"/>
                </a:cubicBezTo>
                <a:cubicBezTo>
                  <a:pt x="32781" y="23627"/>
                  <a:pt x="32932" y="23621"/>
                  <a:pt x="33083" y="23610"/>
                </a:cubicBezTo>
                <a:cubicBezTo>
                  <a:pt x="37256" y="23310"/>
                  <a:pt x="38760" y="19776"/>
                  <a:pt x="42031" y="19099"/>
                </a:cubicBezTo>
                <a:cubicBezTo>
                  <a:pt x="44109" y="18664"/>
                  <a:pt x="45985" y="18586"/>
                  <a:pt x="47061" y="18586"/>
                </a:cubicBezTo>
                <a:cubicBezTo>
                  <a:pt x="47658" y="18586"/>
                  <a:pt x="48008" y="18610"/>
                  <a:pt x="48008" y="18610"/>
                </a:cubicBezTo>
                <a:cubicBezTo>
                  <a:pt x="48008" y="18610"/>
                  <a:pt x="42519" y="18723"/>
                  <a:pt x="41918" y="20189"/>
                </a:cubicBezTo>
                <a:cubicBezTo>
                  <a:pt x="41394" y="21466"/>
                  <a:pt x="42096" y="22030"/>
                  <a:pt x="44572" y="22030"/>
                </a:cubicBezTo>
                <a:cubicBezTo>
                  <a:pt x="44939" y="22030"/>
                  <a:pt x="45344" y="22018"/>
                  <a:pt x="45790" y="21994"/>
                </a:cubicBezTo>
                <a:cubicBezTo>
                  <a:pt x="49249" y="21768"/>
                  <a:pt x="53421" y="20791"/>
                  <a:pt x="55452" y="20189"/>
                </a:cubicBezTo>
                <a:cubicBezTo>
                  <a:pt x="55620" y="20143"/>
                  <a:pt x="55803" y="20121"/>
                  <a:pt x="56003" y="20121"/>
                </a:cubicBezTo>
                <a:cubicBezTo>
                  <a:pt x="57964" y="20121"/>
                  <a:pt x="61402" y="22175"/>
                  <a:pt x="65625" y="22175"/>
                </a:cubicBezTo>
                <a:cubicBezTo>
                  <a:pt x="66157" y="22175"/>
                  <a:pt x="66701" y="22142"/>
                  <a:pt x="67256" y="22069"/>
                </a:cubicBezTo>
                <a:cubicBezTo>
                  <a:pt x="72632" y="21355"/>
                  <a:pt x="73872" y="19663"/>
                  <a:pt x="73873" y="19663"/>
                </a:cubicBezTo>
                <a:lnTo>
                  <a:pt x="73873" y="19663"/>
                </a:lnTo>
                <a:cubicBezTo>
                  <a:pt x="73872" y="19663"/>
                  <a:pt x="72088" y="20793"/>
                  <a:pt x="69010" y="20793"/>
                </a:cubicBezTo>
                <a:cubicBezTo>
                  <a:pt x="67849" y="20793"/>
                  <a:pt x="66504" y="20632"/>
                  <a:pt x="65000" y="20189"/>
                </a:cubicBezTo>
                <a:cubicBezTo>
                  <a:pt x="59557" y="18623"/>
                  <a:pt x="53817" y="11917"/>
                  <a:pt x="48149" y="11917"/>
                </a:cubicBezTo>
                <a:cubicBezTo>
                  <a:pt x="48102" y="11917"/>
                  <a:pt x="48055" y="11918"/>
                  <a:pt x="48008" y="11919"/>
                </a:cubicBezTo>
                <a:cubicBezTo>
                  <a:pt x="42331" y="11994"/>
                  <a:pt x="38760" y="13422"/>
                  <a:pt x="38760" y="13422"/>
                </a:cubicBezTo>
                <a:cubicBezTo>
                  <a:pt x="38760" y="13422"/>
                  <a:pt x="42444" y="10076"/>
                  <a:pt x="46091" y="10076"/>
                </a:cubicBezTo>
                <a:cubicBezTo>
                  <a:pt x="46091" y="10076"/>
                  <a:pt x="47406" y="5603"/>
                  <a:pt x="39061" y="1843"/>
                </a:cubicBezTo>
                <a:cubicBezTo>
                  <a:pt x="36248" y="576"/>
                  <a:pt x="33311" y="1"/>
                  <a:pt x="3062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198" name="Google Shape;2198;p3"/>
          <p:cNvGrpSpPr/>
          <p:nvPr/>
        </p:nvGrpSpPr>
        <p:grpSpPr>
          <a:xfrm>
            <a:off x="7950387" y="2502973"/>
            <a:ext cx="295252" cy="276675"/>
            <a:chOff x="2987700" y="3560325"/>
            <a:chExt cx="386708" cy="362377"/>
          </a:xfrm>
        </p:grpSpPr>
        <p:sp>
          <p:nvSpPr>
            <p:cNvPr id="2199" name="Google Shape;2199;p3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" name="Google Shape;2200;p3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" name="Google Shape;2201;p3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" name="Google Shape;2202;p3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" name="Google Shape;2203;p3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" name="Google Shape;2204;p3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" name="Google Shape;2205;p3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" name="Google Shape;2206;p3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" name="Google Shape;2207;p3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" name="Google Shape;2208;p3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" name="Google Shape;2209;p3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" name="Google Shape;2210;p3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" name="Google Shape;2211;p3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" name="Google Shape;2212;p3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" name="Google Shape;2213;p3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" name="Google Shape;2214;p3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" name="Google Shape;2215;p3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" name="Google Shape;2216;p3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" name="Google Shape;2217;p3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" name="Google Shape;2218;p3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" name="Google Shape;2219;p3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" name="Google Shape;2220;p3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" name="Google Shape;2221;p3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22" name="Google Shape;2222;p3"/>
          <p:cNvSpPr/>
          <p:nvPr/>
        </p:nvSpPr>
        <p:spPr>
          <a:xfrm>
            <a:off x="0" y="1027413"/>
            <a:ext cx="2141950" cy="849275"/>
          </a:xfrm>
          <a:custGeom>
            <a:avLst/>
            <a:gdLst/>
            <a:ahLst/>
            <a:cxnLst/>
            <a:rect l="l" t="t" r="r" b="b"/>
            <a:pathLst>
              <a:path w="85678" h="33971" extrusionOk="0">
                <a:moveTo>
                  <a:pt x="20606" y="1"/>
                </a:moveTo>
                <a:cubicBezTo>
                  <a:pt x="18209" y="1"/>
                  <a:pt x="15458" y="635"/>
                  <a:pt x="12256" y="2014"/>
                </a:cubicBezTo>
                <a:cubicBezTo>
                  <a:pt x="2745" y="6112"/>
                  <a:pt x="7858" y="17353"/>
                  <a:pt x="11241" y="18518"/>
                </a:cubicBezTo>
                <a:cubicBezTo>
                  <a:pt x="11686" y="18673"/>
                  <a:pt x="12176" y="18740"/>
                  <a:pt x="12691" y="18740"/>
                </a:cubicBezTo>
                <a:cubicBezTo>
                  <a:pt x="16043" y="18740"/>
                  <a:pt x="20451" y="15887"/>
                  <a:pt x="20452" y="15887"/>
                </a:cubicBezTo>
                <a:lnTo>
                  <a:pt x="20452" y="15887"/>
                </a:lnTo>
                <a:cubicBezTo>
                  <a:pt x="20451" y="15887"/>
                  <a:pt x="18233" y="18969"/>
                  <a:pt x="13647" y="19909"/>
                </a:cubicBezTo>
                <a:cubicBezTo>
                  <a:pt x="12888" y="20065"/>
                  <a:pt x="12175" y="20135"/>
                  <a:pt x="11473" y="20135"/>
                </a:cubicBezTo>
                <a:cubicBezTo>
                  <a:pt x="8628" y="20135"/>
                  <a:pt x="5968" y="18995"/>
                  <a:pt x="1203" y="17879"/>
                </a:cubicBezTo>
                <a:cubicBezTo>
                  <a:pt x="790" y="18857"/>
                  <a:pt x="376" y="19872"/>
                  <a:pt x="0" y="20887"/>
                </a:cubicBezTo>
                <a:cubicBezTo>
                  <a:pt x="2670" y="21939"/>
                  <a:pt x="4775" y="23368"/>
                  <a:pt x="6429" y="24232"/>
                </a:cubicBezTo>
                <a:cubicBezTo>
                  <a:pt x="10940" y="26563"/>
                  <a:pt x="10489" y="31225"/>
                  <a:pt x="15752" y="33330"/>
                </a:cubicBezTo>
                <a:cubicBezTo>
                  <a:pt x="16904" y="33791"/>
                  <a:pt x="18300" y="33971"/>
                  <a:pt x="19778" y="33971"/>
                </a:cubicBezTo>
                <a:cubicBezTo>
                  <a:pt x="25058" y="33971"/>
                  <a:pt x="31391" y="31676"/>
                  <a:pt x="31391" y="31676"/>
                </a:cubicBezTo>
                <a:cubicBezTo>
                  <a:pt x="31391" y="31676"/>
                  <a:pt x="28459" y="29458"/>
                  <a:pt x="26279" y="26563"/>
                </a:cubicBezTo>
                <a:cubicBezTo>
                  <a:pt x="24098" y="23631"/>
                  <a:pt x="18910" y="23029"/>
                  <a:pt x="18910" y="23029"/>
                </a:cubicBezTo>
                <a:cubicBezTo>
                  <a:pt x="18910" y="23029"/>
                  <a:pt x="19699" y="22861"/>
                  <a:pt x="20862" y="22861"/>
                </a:cubicBezTo>
                <a:cubicBezTo>
                  <a:pt x="22758" y="22861"/>
                  <a:pt x="25648" y="23308"/>
                  <a:pt x="27745" y="25661"/>
                </a:cubicBezTo>
                <a:cubicBezTo>
                  <a:pt x="30882" y="29221"/>
                  <a:pt x="37622" y="33311"/>
                  <a:pt x="43998" y="33311"/>
                </a:cubicBezTo>
                <a:cubicBezTo>
                  <a:pt x="44422" y="33311"/>
                  <a:pt x="44844" y="33293"/>
                  <a:pt x="45264" y="33255"/>
                </a:cubicBezTo>
                <a:cubicBezTo>
                  <a:pt x="50489" y="32804"/>
                  <a:pt x="55076" y="27541"/>
                  <a:pt x="56805" y="23330"/>
                </a:cubicBezTo>
                <a:lnTo>
                  <a:pt x="56805" y="23330"/>
                </a:lnTo>
                <a:cubicBezTo>
                  <a:pt x="56730" y="25699"/>
                  <a:pt x="55828" y="28556"/>
                  <a:pt x="55828" y="28556"/>
                </a:cubicBezTo>
                <a:cubicBezTo>
                  <a:pt x="55828" y="28556"/>
                  <a:pt x="56462" y="28489"/>
                  <a:pt x="57732" y="28489"/>
                </a:cubicBezTo>
                <a:cubicBezTo>
                  <a:pt x="58367" y="28489"/>
                  <a:pt x="59161" y="28506"/>
                  <a:pt x="60113" y="28556"/>
                </a:cubicBezTo>
                <a:cubicBezTo>
                  <a:pt x="60237" y="28561"/>
                  <a:pt x="60362" y="28563"/>
                  <a:pt x="60488" y="28563"/>
                </a:cubicBezTo>
                <a:cubicBezTo>
                  <a:pt x="63252" y="28563"/>
                  <a:pt x="66385" y="27392"/>
                  <a:pt x="71203" y="25774"/>
                </a:cubicBezTo>
                <a:cubicBezTo>
                  <a:pt x="76241" y="24082"/>
                  <a:pt x="85677" y="23518"/>
                  <a:pt x="85677" y="23518"/>
                </a:cubicBezTo>
                <a:cubicBezTo>
                  <a:pt x="84598" y="23186"/>
                  <a:pt x="82348" y="23125"/>
                  <a:pt x="79555" y="23125"/>
                </a:cubicBezTo>
                <a:cubicBezTo>
                  <a:pt x="77939" y="23125"/>
                  <a:pt x="76140" y="23146"/>
                  <a:pt x="74283" y="23146"/>
                </a:cubicBezTo>
                <a:cubicBezTo>
                  <a:pt x="72081" y="23146"/>
                  <a:pt x="69796" y="23117"/>
                  <a:pt x="67632" y="22992"/>
                </a:cubicBezTo>
                <a:cubicBezTo>
                  <a:pt x="60527" y="22578"/>
                  <a:pt x="56692" y="16225"/>
                  <a:pt x="56692" y="16225"/>
                </a:cubicBezTo>
                <a:cubicBezTo>
                  <a:pt x="55640" y="13969"/>
                  <a:pt x="53497" y="11902"/>
                  <a:pt x="49211" y="9909"/>
                </a:cubicBezTo>
                <a:cubicBezTo>
                  <a:pt x="47847" y="9270"/>
                  <a:pt x="46539" y="8996"/>
                  <a:pt x="45337" y="8996"/>
                </a:cubicBezTo>
                <a:cubicBezTo>
                  <a:pt x="40745" y="8996"/>
                  <a:pt x="37704" y="12996"/>
                  <a:pt x="38985" y="15887"/>
                </a:cubicBezTo>
                <a:cubicBezTo>
                  <a:pt x="40602" y="19533"/>
                  <a:pt x="47895" y="20435"/>
                  <a:pt x="47895" y="20435"/>
                </a:cubicBezTo>
                <a:cubicBezTo>
                  <a:pt x="47895" y="20435"/>
                  <a:pt x="46879" y="20774"/>
                  <a:pt x="45206" y="20774"/>
                </a:cubicBezTo>
                <a:cubicBezTo>
                  <a:pt x="43776" y="20774"/>
                  <a:pt x="41865" y="20527"/>
                  <a:pt x="39700" y="19608"/>
                </a:cubicBezTo>
                <a:cubicBezTo>
                  <a:pt x="35038" y="17653"/>
                  <a:pt x="35489" y="12691"/>
                  <a:pt x="31391" y="6526"/>
                </a:cubicBezTo>
                <a:cubicBezTo>
                  <a:pt x="28673" y="2461"/>
                  <a:pt x="25327" y="1"/>
                  <a:pt x="2060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223" name="Google Shape;2223;p3"/>
          <p:cNvGrpSpPr/>
          <p:nvPr/>
        </p:nvGrpSpPr>
        <p:grpSpPr>
          <a:xfrm>
            <a:off x="8245657" y="1182248"/>
            <a:ext cx="443090" cy="415211"/>
            <a:chOff x="2987700" y="3560325"/>
            <a:chExt cx="386708" cy="362377"/>
          </a:xfrm>
        </p:grpSpPr>
        <p:sp>
          <p:nvSpPr>
            <p:cNvPr id="2224" name="Google Shape;2224;p3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" name="Google Shape;2225;p3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" name="Google Shape;2226;p3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" name="Google Shape;2227;p3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" name="Google Shape;2228;p3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" name="Google Shape;2229;p3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" name="Google Shape;2230;p3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" name="Google Shape;2231;p3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" name="Google Shape;2232;p3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" name="Google Shape;2233;p3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" name="Google Shape;2234;p3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" name="Google Shape;2235;p3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" name="Google Shape;2236;p3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" name="Google Shape;2237;p3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" name="Google Shape;2238;p3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" name="Google Shape;2239;p3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" name="Google Shape;2240;p3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" name="Google Shape;2241;p3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" name="Google Shape;2242;p3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" name="Google Shape;2243;p3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" name="Google Shape;2244;p3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" name="Google Shape;2245;p3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" name="Google Shape;2246;p3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47" name="Google Shape;2247;p3"/>
          <p:cNvSpPr txBox="1">
            <a:spLocks noGrp="1"/>
          </p:cNvSpPr>
          <p:nvPr>
            <p:ph type="title"/>
          </p:nvPr>
        </p:nvSpPr>
        <p:spPr>
          <a:xfrm>
            <a:off x="2026750" y="2220400"/>
            <a:ext cx="50910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2248" name="Google Shape;2248;p3"/>
          <p:cNvSpPr txBox="1">
            <a:spLocks noGrp="1"/>
          </p:cNvSpPr>
          <p:nvPr>
            <p:ph type="title" idx="2" hasCustomPrompt="1"/>
          </p:nvPr>
        </p:nvSpPr>
        <p:spPr>
          <a:xfrm>
            <a:off x="3915825" y="1079500"/>
            <a:ext cx="13137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6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249" name="Google Shape;2249;p3"/>
          <p:cNvSpPr txBox="1">
            <a:spLocks noGrp="1"/>
          </p:cNvSpPr>
          <p:nvPr>
            <p:ph type="subTitle" idx="1"/>
          </p:nvPr>
        </p:nvSpPr>
        <p:spPr>
          <a:xfrm>
            <a:off x="2029625" y="3118224"/>
            <a:ext cx="5091000" cy="44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1" name="Google Shape;2251;p4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2252" name="Google Shape;2252;p4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" name="Google Shape;2253;p4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" name="Google Shape;2254;p4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" name="Google Shape;2255;p4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" name="Google Shape;2256;p4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7" name="Google Shape;2257;p4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" name="Google Shape;2258;p4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" name="Google Shape;2259;p4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" name="Google Shape;2260;p4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" name="Google Shape;2261;p4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" name="Google Shape;2262;p4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" name="Google Shape;2263;p4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" name="Google Shape;2264;p4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5" name="Google Shape;2265;p4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6" name="Google Shape;2266;p4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" name="Google Shape;2267;p4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" name="Google Shape;2268;p4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" name="Google Shape;2269;p4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" name="Google Shape;2270;p4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" name="Google Shape;2271;p4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" name="Google Shape;2272;p4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" name="Google Shape;2273;p4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4" name="Google Shape;2274;p4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5" name="Google Shape;2275;p4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6" name="Google Shape;2276;p4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" name="Google Shape;2277;p4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" name="Google Shape;2278;p4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" name="Google Shape;2279;p4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" name="Google Shape;2280;p4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" name="Google Shape;2281;p4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" name="Google Shape;2282;p4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" name="Google Shape;2283;p4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" name="Google Shape;2284;p4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" name="Google Shape;2285;p4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" name="Google Shape;2286;p4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" name="Google Shape;2287;p4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" name="Google Shape;2288;p4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" name="Google Shape;2289;p4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" name="Google Shape;2290;p4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" name="Google Shape;2291;p4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" name="Google Shape;2292;p4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3" name="Google Shape;2293;p4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4" name="Google Shape;2294;p4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" name="Google Shape;2295;p4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" name="Google Shape;2296;p4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" name="Google Shape;2297;p4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" name="Google Shape;2298;p4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9" name="Google Shape;2299;p4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0" name="Google Shape;2300;p4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" name="Google Shape;2301;p4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2" name="Google Shape;2302;p4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3" name="Google Shape;2303;p4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4" name="Google Shape;2304;p4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5" name="Google Shape;2305;p4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" name="Google Shape;2306;p4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7" name="Google Shape;2307;p4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8" name="Google Shape;2308;p4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" name="Google Shape;2309;p4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" name="Google Shape;2310;p4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1" name="Google Shape;2311;p4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2" name="Google Shape;2312;p4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" name="Google Shape;2313;p4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" name="Google Shape;2314;p4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" name="Google Shape;2315;p4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" name="Google Shape;2316;p4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" name="Google Shape;2317;p4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" name="Google Shape;2318;p4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" name="Google Shape;2319;p4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" name="Google Shape;2320;p4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" name="Google Shape;2321;p4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" name="Google Shape;2322;p4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" name="Google Shape;2323;p4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" name="Google Shape;2324;p4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" name="Google Shape;2325;p4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" name="Google Shape;2326;p4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" name="Google Shape;2327;p4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" name="Google Shape;2328;p4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" name="Google Shape;2329;p4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" name="Google Shape;2330;p4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" name="Google Shape;2331;p4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" name="Google Shape;2332;p4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" name="Google Shape;2333;p4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" name="Google Shape;2334;p4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" name="Google Shape;2335;p4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" name="Google Shape;2336;p4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" name="Google Shape;2337;p4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" name="Google Shape;2338;p4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" name="Google Shape;2339;p4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" name="Google Shape;2340;p4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" name="Google Shape;2341;p4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2" name="Google Shape;2342;p4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" name="Google Shape;2343;p4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" name="Google Shape;2344;p4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" name="Google Shape;2345;p4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" name="Google Shape;2346;p4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" name="Google Shape;2347;p4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" name="Google Shape;2348;p4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" name="Google Shape;2349;p4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" name="Google Shape;2350;p4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" name="Google Shape;2351;p4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" name="Google Shape;2352;p4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" name="Google Shape;2353;p4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" name="Google Shape;2354;p4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" name="Google Shape;2355;p4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" name="Google Shape;2356;p4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" name="Google Shape;2357;p4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" name="Google Shape;2358;p4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" name="Google Shape;2359;p4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" name="Google Shape;2360;p4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" name="Google Shape;2361;p4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" name="Google Shape;2362;p4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" name="Google Shape;2363;p4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" name="Google Shape;2364;p4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" name="Google Shape;2365;p4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" name="Google Shape;2366;p4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" name="Google Shape;2367;p4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" name="Google Shape;2368;p4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" name="Google Shape;2369;p4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" name="Google Shape;2370;p4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" name="Google Shape;2371;p4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" name="Google Shape;2372;p4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" name="Google Shape;2373;p4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" name="Google Shape;2374;p4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" name="Google Shape;2375;p4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" name="Google Shape;2376;p4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" name="Google Shape;2377;p4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" name="Google Shape;2378;p4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9" name="Google Shape;2379;p4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0" name="Google Shape;2380;p4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1" name="Google Shape;2381;p4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2" name="Google Shape;2382;p4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" name="Google Shape;2383;p4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" name="Google Shape;2384;p4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" name="Google Shape;2385;p4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" name="Google Shape;2386;p4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" name="Google Shape;2387;p4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" name="Google Shape;2388;p4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" name="Google Shape;2389;p4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" name="Google Shape;2390;p4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" name="Google Shape;2391;p4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" name="Google Shape;2392;p4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" name="Google Shape;2393;p4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" name="Google Shape;2394;p4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" name="Google Shape;2395;p4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" name="Google Shape;2396;p4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" name="Google Shape;2397;p4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" name="Google Shape;2398;p4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" name="Google Shape;2399;p4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" name="Google Shape;2400;p4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" name="Google Shape;2401;p4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" name="Google Shape;2402;p4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" name="Google Shape;2403;p4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" name="Google Shape;2404;p4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" name="Google Shape;2405;p4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" name="Google Shape;2406;p4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" name="Google Shape;2407;p4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" name="Google Shape;2408;p4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" name="Google Shape;2409;p4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" name="Google Shape;2410;p4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" name="Google Shape;2411;p4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" name="Google Shape;2412;p4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" name="Google Shape;2413;p4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" name="Google Shape;2414;p4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" name="Google Shape;2415;p4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" name="Google Shape;2416;p4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" name="Google Shape;2417;p4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" name="Google Shape;2418;p4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" name="Google Shape;2419;p4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" name="Google Shape;2420;p4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" name="Google Shape;2421;p4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" name="Google Shape;2422;p4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" name="Google Shape;2423;p4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" name="Google Shape;2424;p4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" name="Google Shape;2425;p4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" name="Google Shape;2426;p4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" name="Google Shape;2427;p4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" name="Google Shape;2428;p4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" name="Google Shape;2429;p4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" name="Google Shape;2430;p4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" name="Google Shape;2431;p4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" name="Google Shape;2432;p4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" name="Google Shape;2433;p4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" name="Google Shape;2434;p4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" name="Google Shape;2435;p4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" name="Google Shape;2436;p4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" name="Google Shape;2437;p4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" name="Google Shape;2438;p4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" name="Google Shape;2439;p4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" name="Google Shape;2440;p4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" name="Google Shape;2441;p4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" name="Google Shape;2442;p4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" name="Google Shape;2443;p4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" name="Google Shape;2444;p4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" name="Google Shape;2445;p4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" name="Google Shape;2446;p4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" name="Google Shape;2447;p4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" name="Google Shape;2448;p4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" name="Google Shape;2449;p4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" name="Google Shape;2450;p4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" name="Google Shape;2451;p4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" name="Google Shape;2452;p4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" name="Google Shape;2453;p4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" name="Google Shape;2454;p4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" name="Google Shape;2455;p4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" name="Google Shape;2456;p4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" name="Google Shape;2457;p4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" name="Google Shape;2458;p4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9" name="Google Shape;2459;p4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" name="Google Shape;2460;p4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" name="Google Shape;2461;p4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" name="Google Shape;2462;p4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" name="Google Shape;2463;p4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4" name="Google Shape;2464;p4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5" name="Google Shape;2465;p4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" name="Google Shape;2466;p4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" name="Google Shape;2467;p4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8" name="Google Shape;2468;p4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9" name="Google Shape;2469;p4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" name="Google Shape;2470;p4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" name="Google Shape;2471;p4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2" name="Google Shape;2472;p4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" name="Google Shape;2473;p4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" name="Google Shape;2474;p4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5" name="Google Shape;2475;p4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6" name="Google Shape;2476;p4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7" name="Google Shape;2477;p4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8" name="Google Shape;2478;p4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9" name="Google Shape;2479;p4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0" name="Google Shape;2480;p4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1" name="Google Shape;2481;p4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2" name="Google Shape;2482;p4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3" name="Google Shape;2483;p4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4" name="Google Shape;2484;p4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" name="Google Shape;2485;p4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6" name="Google Shape;2486;p4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7" name="Google Shape;2487;p4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8" name="Google Shape;2488;p4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9" name="Google Shape;2489;p4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0" name="Google Shape;2490;p4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" name="Google Shape;2491;p4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2" name="Google Shape;2492;p4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3" name="Google Shape;2493;p4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4" name="Google Shape;2494;p4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5" name="Google Shape;2495;p4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6" name="Google Shape;2496;p4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7" name="Google Shape;2497;p4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8" name="Google Shape;2498;p4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9" name="Google Shape;2499;p4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0" name="Google Shape;2500;p4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1" name="Google Shape;2501;p4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2" name="Google Shape;2502;p4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3" name="Google Shape;2503;p4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4" name="Google Shape;2504;p4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5" name="Google Shape;2505;p4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6" name="Google Shape;2506;p4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7" name="Google Shape;2507;p4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8" name="Google Shape;2508;p4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9" name="Google Shape;2509;p4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0" name="Google Shape;2510;p4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1" name="Google Shape;2511;p4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2" name="Google Shape;2512;p4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3" name="Google Shape;2513;p4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4" name="Google Shape;2514;p4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5" name="Google Shape;2515;p4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6" name="Google Shape;2516;p4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7" name="Google Shape;2517;p4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8" name="Google Shape;2518;p4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9" name="Google Shape;2519;p4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0" name="Google Shape;2520;p4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1" name="Google Shape;2521;p4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2" name="Google Shape;2522;p4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3" name="Google Shape;2523;p4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4" name="Google Shape;2524;p4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5" name="Google Shape;2525;p4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6" name="Google Shape;2526;p4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7" name="Google Shape;2527;p4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8" name="Google Shape;2528;p4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9" name="Google Shape;2529;p4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0" name="Google Shape;2530;p4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1" name="Google Shape;2531;p4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2" name="Google Shape;2532;p4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3" name="Google Shape;2533;p4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4" name="Google Shape;2534;p4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5" name="Google Shape;2535;p4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6" name="Google Shape;2536;p4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7" name="Google Shape;2537;p4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8" name="Google Shape;2538;p4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9" name="Google Shape;2539;p4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0" name="Google Shape;2540;p4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1" name="Google Shape;2541;p4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2" name="Google Shape;2542;p4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3" name="Google Shape;2543;p4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4" name="Google Shape;2544;p4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5" name="Google Shape;2545;p4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6" name="Google Shape;2546;p4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7" name="Google Shape;2547;p4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8" name="Google Shape;2548;p4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9" name="Google Shape;2549;p4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0" name="Google Shape;2550;p4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1" name="Google Shape;2551;p4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2" name="Google Shape;2552;p4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3" name="Google Shape;2553;p4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4" name="Google Shape;2554;p4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5" name="Google Shape;2555;p4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6" name="Google Shape;2556;p4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7" name="Google Shape;2557;p4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8" name="Google Shape;2558;p4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9" name="Google Shape;2559;p4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0" name="Google Shape;2560;p4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1" name="Google Shape;2561;p4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2" name="Google Shape;2562;p4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3" name="Google Shape;2563;p4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4" name="Google Shape;2564;p4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5" name="Google Shape;2565;p4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6" name="Google Shape;2566;p4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7" name="Google Shape;2567;p4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8" name="Google Shape;2568;p4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9" name="Google Shape;2569;p4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0" name="Google Shape;2570;p4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1" name="Google Shape;2571;p4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2" name="Google Shape;2572;p4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3" name="Google Shape;2573;p4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4" name="Google Shape;2574;p4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5" name="Google Shape;2575;p4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6" name="Google Shape;2576;p4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7" name="Google Shape;2577;p4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8" name="Google Shape;2578;p4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9" name="Google Shape;2579;p4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0" name="Google Shape;2580;p4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1" name="Google Shape;2581;p4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2" name="Google Shape;2582;p4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3" name="Google Shape;2583;p4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4" name="Google Shape;2584;p4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5" name="Google Shape;2585;p4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6" name="Google Shape;2586;p4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7" name="Google Shape;2587;p4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8" name="Google Shape;2588;p4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9" name="Google Shape;2589;p4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0" name="Google Shape;2590;p4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1" name="Google Shape;2591;p4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2" name="Google Shape;2592;p4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3" name="Google Shape;2593;p4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4" name="Google Shape;2594;p4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5" name="Google Shape;2595;p4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6" name="Google Shape;2596;p4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7" name="Google Shape;2597;p4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8" name="Google Shape;2598;p4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9" name="Google Shape;2599;p4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0" name="Google Shape;2600;p4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1" name="Google Shape;2601;p4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" name="Google Shape;2602;p4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3" name="Google Shape;2603;p4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4" name="Google Shape;2604;p4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" name="Google Shape;2605;p4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6" name="Google Shape;2606;p4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7" name="Google Shape;2607;p4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8" name="Google Shape;2608;p4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9" name="Google Shape;2609;p4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0" name="Google Shape;2610;p4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1" name="Google Shape;2611;p4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2" name="Google Shape;2612;p4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3" name="Google Shape;2613;p4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4" name="Google Shape;2614;p4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5" name="Google Shape;2615;p4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6" name="Google Shape;2616;p4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7" name="Google Shape;2617;p4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8" name="Google Shape;2618;p4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9" name="Google Shape;2619;p4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0" name="Google Shape;2620;p4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1" name="Google Shape;2621;p4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2" name="Google Shape;2622;p4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3" name="Google Shape;2623;p4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4" name="Google Shape;2624;p4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5" name="Google Shape;2625;p4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6" name="Google Shape;2626;p4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7" name="Google Shape;2627;p4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8" name="Google Shape;2628;p4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9" name="Google Shape;2629;p4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0" name="Google Shape;2630;p4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1" name="Google Shape;2631;p4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2" name="Google Shape;2632;p4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" name="Google Shape;2633;p4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" name="Google Shape;2634;p4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" name="Google Shape;2635;p4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" name="Google Shape;2636;p4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" name="Google Shape;2637;p4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" name="Google Shape;2638;p4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" name="Google Shape;2639;p4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" name="Google Shape;2640;p4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" name="Google Shape;2641;p4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" name="Google Shape;2642;p4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" name="Google Shape;2643;p4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" name="Google Shape;2644;p4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" name="Google Shape;2645;p4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" name="Google Shape;2646;p4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" name="Google Shape;2647;p4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" name="Google Shape;2648;p4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" name="Google Shape;2649;p4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" name="Google Shape;2650;p4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" name="Google Shape;2651;p4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" name="Google Shape;2652;p4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" name="Google Shape;2653;p4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" name="Google Shape;2654;p4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5" name="Google Shape;2655;p4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6" name="Google Shape;2656;p4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7" name="Google Shape;2657;p4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8" name="Google Shape;2658;p4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" name="Google Shape;2659;p4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" name="Google Shape;2660;p4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" name="Google Shape;2661;p4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" name="Google Shape;2662;p4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3" name="Google Shape;2663;p4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4" name="Google Shape;2664;p4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" name="Google Shape;2665;p4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6" name="Google Shape;2666;p4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7" name="Google Shape;2667;p4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" name="Google Shape;2668;p4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9" name="Google Shape;2669;p4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0" name="Google Shape;2670;p4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" name="Google Shape;2671;p4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2" name="Google Shape;2672;p4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3" name="Google Shape;2673;p4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" name="Google Shape;2674;p4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5" name="Google Shape;2675;p4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" name="Google Shape;2676;p4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" name="Google Shape;2677;p4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8" name="Google Shape;2678;p4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9" name="Google Shape;2679;p4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0" name="Google Shape;2680;p4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1" name="Google Shape;2681;p4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2" name="Google Shape;2682;p4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3" name="Google Shape;2683;p4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4" name="Google Shape;2684;p4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5" name="Google Shape;2685;p4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6" name="Google Shape;2686;p4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7" name="Google Shape;2687;p4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8" name="Google Shape;2688;p4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9" name="Google Shape;2689;p4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0" name="Google Shape;2690;p4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1" name="Google Shape;2691;p4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2" name="Google Shape;2692;p4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3" name="Google Shape;2693;p4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4" name="Google Shape;2694;p4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5" name="Google Shape;2695;p4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6" name="Google Shape;2696;p4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" name="Google Shape;2697;p4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" name="Google Shape;2698;p4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" name="Google Shape;2699;p4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" name="Google Shape;2700;p4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" name="Google Shape;2701;p4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" name="Google Shape;2702;p4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" name="Google Shape;2703;p4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" name="Google Shape;2704;p4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" name="Google Shape;2705;p4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" name="Google Shape;2706;p4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" name="Google Shape;2707;p4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" name="Google Shape;2708;p4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" name="Google Shape;2709;p4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" name="Google Shape;2710;p4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" name="Google Shape;2711;p4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" name="Google Shape;2712;p4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" name="Google Shape;2713;p4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4" name="Google Shape;2714;p4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5" name="Google Shape;2715;p4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6" name="Google Shape;2716;p4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7" name="Google Shape;2717;p4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8" name="Google Shape;2718;p4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9" name="Google Shape;2719;p4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0" name="Google Shape;2720;p4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1" name="Google Shape;2721;p4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2" name="Google Shape;2722;p4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3" name="Google Shape;2723;p4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4" name="Google Shape;2724;p4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5" name="Google Shape;2725;p4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6" name="Google Shape;2726;p4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7" name="Google Shape;2727;p4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8" name="Google Shape;2728;p4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9" name="Google Shape;2729;p4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0" name="Google Shape;2730;p4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1" name="Google Shape;2731;p4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2" name="Google Shape;2732;p4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3" name="Google Shape;2733;p4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4" name="Google Shape;2734;p4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5" name="Google Shape;2735;p4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6" name="Google Shape;2736;p4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7" name="Google Shape;2737;p4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8" name="Google Shape;2738;p4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9" name="Google Shape;2739;p4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0" name="Google Shape;2740;p4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1" name="Google Shape;2741;p4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2" name="Google Shape;2742;p4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3" name="Google Shape;2743;p4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4" name="Google Shape;2744;p4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5" name="Google Shape;2745;p4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6" name="Google Shape;2746;p4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7" name="Google Shape;2747;p4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8" name="Google Shape;2748;p4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9" name="Google Shape;2749;p4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0" name="Google Shape;2750;p4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" name="Google Shape;2751;p4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2" name="Google Shape;2752;p4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3" name="Google Shape;2753;p4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" name="Google Shape;2754;p4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5" name="Google Shape;2755;p4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6" name="Google Shape;2756;p4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7" name="Google Shape;2757;p4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8" name="Google Shape;2758;p4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9" name="Google Shape;2759;p4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0" name="Google Shape;2760;p4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1" name="Google Shape;2761;p4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2" name="Google Shape;2762;p4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3" name="Google Shape;2763;p4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4" name="Google Shape;2764;p4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5" name="Google Shape;2765;p4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6" name="Google Shape;2766;p4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7" name="Google Shape;2767;p4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8" name="Google Shape;2768;p4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9" name="Google Shape;2769;p4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0" name="Google Shape;2770;p4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1" name="Google Shape;2771;p4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2" name="Google Shape;2772;p4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3" name="Google Shape;2773;p4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4" name="Google Shape;2774;p4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5" name="Google Shape;2775;p4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6" name="Google Shape;2776;p4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7" name="Google Shape;2777;p4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8" name="Google Shape;2778;p4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9" name="Google Shape;2779;p4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0" name="Google Shape;2780;p4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1" name="Google Shape;2781;p4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2" name="Google Shape;2782;p4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" name="Google Shape;2783;p4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4" name="Google Shape;2784;p4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5" name="Google Shape;2785;p4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6" name="Google Shape;2786;p4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7" name="Google Shape;2787;p4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" name="Google Shape;2788;p4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9" name="Google Shape;2789;p4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0" name="Google Shape;2790;p4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" name="Google Shape;2791;p4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" name="Google Shape;2792;p4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" name="Google Shape;2793;p4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4" name="Google Shape;2794;p4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5" name="Google Shape;2795;p4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6" name="Google Shape;2796;p4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7" name="Google Shape;2797;p4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8" name="Google Shape;2798;p4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9" name="Google Shape;2799;p4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0" name="Google Shape;2800;p4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1" name="Google Shape;2801;p4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2" name="Google Shape;2802;p4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" name="Google Shape;2803;p4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" name="Google Shape;2804;p4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" name="Google Shape;2805;p4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" name="Google Shape;2806;p4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" name="Google Shape;2807;p4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" name="Google Shape;2808;p4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" name="Google Shape;2809;p4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" name="Google Shape;2810;p4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" name="Google Shape;2811;p4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" name="Google Shape;2812;p4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3" name="Google Shape;2813;p4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4" name="Google Shape;2814;p4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" name="Google Shape;2815;p4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" name="Google Shape;2816;p4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" name="Google Shape;2817;p4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" name="Google Shape;2818;p4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" name="Google Shape;2819;p4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" name="Google Shape;2820;p4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" name="Google Shape;2821;p4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" name="Google Shape;2822;p4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" name="Google Shape;2823;p4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" name="Google Shape;2824;p4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" name="Google Shape;2825;p4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" name="Google Shape;2826;p4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" name="Google Shape;2827;p4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" name="Google Shape;2828;p4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" name="Google Shape;2829;p4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" name="Google Shape;2830;p4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" name="Google Shape;2831;p4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" name="Google Shape;2832;p4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" name="Google Shape;2833;p4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4" name="Google Shape;2834;p4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5" name="Google Shape;2835;p4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6" name="Google Shape;2836;p4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7" name="Google Shape;2837;p4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" name="Google Shape;2838;p4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9" name="Google Shape;2839;p4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0" name="Google Shape;2840;p4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1" name="Google Shape;2841;p4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2" name="Google Shape;2842;p4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3" name="Google Shape;2843;p4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" name="Google Shape;2844;p4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" name="Google Shape;2845;p4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" name="Google Shape;2846;p4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" name="Google Shape;2847;p4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8" name="Google Shape;2848;p4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9" name="Google Shape;2849;p4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" name="Google Shape;2850;p4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" name="Google Shape;2851;p4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" name="Google Shape;2852;p4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" name="Google Shape;2853;p4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" name="Google Shape;2854;p4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" name="Google Shape;2855;p4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" name="Google Shape;2856;p4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" name="Google Shape;2857;p4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" name="Google Shape;2858;p4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" name="Google Shape;2859;p4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" name="Google Shape;2860;p4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" name="Google Shape;2861;p4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" name="Google Shape;2862;p4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" name="Google Shape;2863;p4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" name="Google Shape;2864;p4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" name="Google Shape;2865;p4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6" name="Google Shape;2866;p4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7" name="Google Shape;2867;p4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8" name="Google Shape;2868;p4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9" name="Google Shape;2869;p4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0" name="Google Shape;2870;p4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1" name="Google Shape;2871;p4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2" name="Google Shape;2872;p4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3" name="Google Shape;2873;p4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4" name="Google Shape;2874;p4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5" name="Google Shape;2875;p4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6" name="Google Shape;2876;p4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7" name="Google Shape;2877;p4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8" name="Google Shape;2878;p4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9" name="Google Shape;2879;p4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0" name="Google Shape;2880;p4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1" name="Google Shape;2881;p4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2" name="Google Shape;2882;p4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3" name="Google Shape;2883;p4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4" name="Google Shape;2884;p4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5" name="Google Shape;2885;p4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6" name="Google Shape;2886;p4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7" name="Google Shape;2887;p4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8" name="Google Shape;2888;p4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9" name="Google Shape;2889;p4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0" name="Google Shape;2890;p4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1" name="Google Shape;2891;p4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2" name="Google Shape;2892;p4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3" name="Google Shape;2893;p4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4" name="Google Shape;2894;p4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5" name="Google Shape;2895;p4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6" name="Google Shape;2896;p4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7" name="Google Shape;2897;p4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8" name="Google Shape;2898;p4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9" name="Google Shape;2899;p4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0" name="Google Shape;2900;p4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1" name="Google Shape;2901;p4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2" name="Google Shape;2902;p4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" name="Google Shape;2903;p4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" name="Google Shape;2904;p4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" name="Google Shape;2905;p4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6" name="Google Shape;2906;p4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" name="Google Shape;2907;p4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" name="Google Shape;2908;p4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9" name="Google Shape;2909;p4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0" name="Google Shape;2910;p4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1" name="Google Shape;2911;p4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2" name="Google Shape;2912;p4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3" name="Google Shape;2913;p4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4" name="Google Shape;2914;p4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5" name="Google Shape;2915;p4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6" name="Google Shape;2916;p4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7" name="Google Shape;2917;p4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8" name="Google Shape;2918;p4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9" name="Google Shape;2919;p4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0" name="Google Shape;2920;p4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1" name="Google Shape;2921;p4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2" name="Google Shape;2922;p4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3" name="Google Shape;2923;p4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4" name="Google Shape;2924;p4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5" name="Google Shape;2925;p4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6" name="Google Shape;2926;p4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7" name="Google Shape;2927;p4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8" name="Google Shape;2928;p4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9" name="Google Shape;2929;p4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0" name="Google Shape;2930;p4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1" name="Google Shape;2931;p4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2" name="Google Shape;2932;p4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3" name="Google Shape;2933;p4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4" name="Google Shape;2934;p4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5" name="Google Shape;2935;p4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6" name="Google Shape;2936;p4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7" name="Google Shape;2937;p4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8" name="Google Shape;2938;p4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9" name="Google Shape;2939;p4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0" name="Google Shape;2940;p4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1" name="Google Shape;2941;p4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2" name="Google Shape;2942;p4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3" name="Google Shape;2943;p4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4" name="Google Shape;2944;p4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5" name="Google Shape;2945;p4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" name="Google Shape;2946;p4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" name="Google Shape;2947;p4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" name="Google Shape;2948;p4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" name="Google Shape;2949;p4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" name="Google Shape;2950;p4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" name="Google Shape;2951;p4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" name="Google Shape;2952;p4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" name="Google Shape;2953;p4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" name="Google Shape;2954;p4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" name="Google Shape;2955;p4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" name="Google Shape;2956;p4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" name="Google Shape;2957;p4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" name="Google Shape;2958;p4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" name="Google Shape;2959;p4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" name="Google Shape;2960;p4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" name="Google Shape;2961;p4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" name="Google Shape;2962;p4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" name="Google Shape;2963;p4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" name="Google Shape;2964;p4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" name="Google Shape;2965;p4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" name="Google Shape;2966;p4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" name="Google Shape;2967;p4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" name="Google Shape;2968;p4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" name="Google Shape;2969;p4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" name="Google Shape;2970;p4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" name="Google Shape;2971;p4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" name="Google Shape;2972;p4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" name="Google Shape;2973;p4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" name="Google Shape;2974;p4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" name="Google Shape;2975;p4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" name="Google Shape;2976;p4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" name="Google Shape;2977;p4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" name="Google Shape;2978;p4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" name="Google Shape;2979;p4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" name="Google Shape;2980;p4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" name="Google Shape;2981;p4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" name="Google Shape;2982;p4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" name="Google Shape;2983;p4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" name="Google Shape;2984;p4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" name="Google Shape;2985;p4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" name="Google Shape;2986;p4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" name="Google Shape;2987;p4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" name="Google Shape;2988;p4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" name="Google Shape;2989;p4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" name="Google Shape;2990;p4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" name="Google Shape;2991;p4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" name="Google Shape;2992;p4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" name="Google Shape;2993;p4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" name="Google Shape;2994;p4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" name="Google Shape;2995;p4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" name="Google Shape;2996;p4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" name="Google Shape;2997;p4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" name="Google Shape;2998;p4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" name="Google Shape;2999;p4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" name="Google Shape;3000;p4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" name="Google Shape;3001;p4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" name="Google Shape;3002;p4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" name="Google Shape;3003;p4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" name="Google Shape;3004;p4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" name="Google Shape;3005;p4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" name="Google Shape;3006;p4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" name="Google Shape;3007;p4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" name="Google Shape;3008;p4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" name="Google Shape;3009;p4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" name="Google Shape;3010;p4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" name="Google Shape;3011;p4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" name="Google Shape;3012;p4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" name="Google Shape;3013;p4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" name="Google Shape;3014;p4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" name="Google Shape;3015;p4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" name="Google Shape;3016;p4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" name="Google Shape;3017;p4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" name="Google Shape;3018;p4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" name="Google Shape;3019;p4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" name="Google Shape;3020;p4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" name="Google Shape;3021;p4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" name="Google Shape;3022;p4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" name="Google Shape;3023;p4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" name="Google Shape;3024;p4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" name="Google Shape;3025;p4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" name="Google Shape;3026;p4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" name="Google Shape;3027;p4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8" name="Google Shape;3028;p4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9" name="Google Shape;3029;p4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0" name="Google Shape;3030;p4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1" name="Google Shape;3031;p4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2" name="Google Shape;3032;p4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3" name="Google Shape;3033;p4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4" name="Google Shape;3034;p4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5" name="Google Shape;3035;p4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6" name="Google Shape;3036;p4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7" name="Google Shape;3037;p4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8" name="Google Shape;3038;p4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9" name="Google Shape;3039;p4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0" name="Google Shape;3040;p4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1" name="Google Shape;3041;p4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2" name="Google Shape;3042;p4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3" name="Google Shape;3043;p4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" name="Google Shape;3044;p4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5" name="Google Shape;3045;p4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6" name="Google Shape;3046;p4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7" name="Google Shape;3047;p4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8" name="Google Shape;3048;p4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9" name="Google Shape;3049;p4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" name="Google Shape;3050;p4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1" name="Google Shape;3051;p4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" name="Google Shape;3052;p4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" name="Google Shape;3053;p4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" name="Google Shape;3054;p4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" name="Google Shape;3055;p4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" name="Google Shape;3056;p4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" name="Google Shape;3057;p4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" name="Google Shape;3058;p4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" name="Google Shape;3059;p4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" name="Google Shape;3060;p4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" name="Google Shape;3061;p4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" name="Google Shape;3062;p4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" name="Google Shape;3063;p4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" name="Google Shape;3064;p4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" name="Google Shape;3065;p4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" name="Google Shape;3066;p4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" name="Google Shape;3067;p4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" name="Google Shape;3068;p4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" name="Google Shape;3069;p4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" name="Google Shape;3070;p4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" name="Google Shape;3071;p4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" name="Google Shape;3072;p4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" name="Google Shape;3073;p4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" name="Google Shape;3074;p4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" name="Google Shape;3075;p4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" name="Google Shape;3076;p4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" name="Google Shape;3077;p4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" name="Google Shape;3078;p4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" name="Google Shape;3079;p4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" name="Google Shape;3080;p4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" name="Google Shape;3081;p4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" name="Google Shape;3082;p4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" name="Google Shape;3083;p4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" name="Google Shape;3084;p4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" name="Google Shape;3085;p4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" name="Google Shape;3086;p4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" name="Google Shape;3087;p4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" name="Google Shape;3088;p4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" name="Google Shape;3089;p4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" name="Google Shape;3090;p4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" name="Google Shape;3091;p4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" name="Google Shape;3092;p4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" name="Google Shape;3093;p4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" name="Google Shape;3094;p4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" name="Google Shape;3095;p4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" name="Google Shape;3096;p4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" name="Google Shape;3097;p4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" name="Google Shape;3098;p4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" name="Google Shape;3099;p4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" name="Google Shape;3100;p4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" name="Google Shape;3101;p4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" name="Google Shape;3102;p4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" name="Google Shape;3103;p4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" name="Google Shape;3104;p4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" name="Google Shape;3105;p4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" name="Google Shape;3106;p4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" name="Google Shape;3107;p4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" name="Google Shape;3108;p4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" name="Google Shape;3109;p4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" name="Google Shape;3110;p4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" name="Google Shape;3111;p4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" name="Google Shape;3112;p4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" name="Google Shape;3113;p4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" name="Google Shape;3114;p4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" name="Google Shape;3115;p4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" name="Google Shape;3116;p4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" name="Google Shape;3117;p4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" name="Google Shape;3118;p4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" name="Google Shape;3119;p4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" name="Google Shape;3120;p4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" name="Google Shape;3121;p4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" name="Google Shape;3122;p4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" name="Google Shape;3123;p4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" name="Google Shape;3124;p4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" name="Google Shape;3125;p4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" name="Google Shape;3126;p4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7" name="Google Shape;3127;p4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8" name="Google Shape;3128;p4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" name="Google Shape;3129;p4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" name="Google Shape;3130;p4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" name="Google Shape;3131;p4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" name="Google Shape;3132;p4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" name="Google Shape;3133;p4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" name="Google Shape;3134;p4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" name="Google Shape;3135;p4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6" name="Google Shape;3136;p4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7" name="Google Shape;3137;p4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8" name="Google Shape;3138;p4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9" name="Google Shape;3139;p4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0" name="Google Shape;3140;p4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" name="Google Shape;3141;p4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" name="Google Shape;3142;p4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" name="Google Shape;3143;p4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" name="Google Shape;3144;p4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" name="Google Shape;3145;p4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" name="Google Shape;3146;p4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" name="Google Shape;3147;p4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" name="Google Shape;3148;p4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" name="Google Shape;3149;p4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0" name="Google Shape;3150;p4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" name="Google Shape;3151;p4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" name="Google Shape;3152;p4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" name="Google Shape;3153;p4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" name="Google Shape;3154;p4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5" name="Google Shape;3155;p4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6" name="Google Shape;3156;p4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7" name="Google Shape;3157;p4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8" name="Google Shape;3158;p4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9" name="Google Shape;3159;p4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0" name="Google Shape;3160;p4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1" name="Google Shape;3161;p4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2" name="Google Shape;3162;p4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3" name="Google Shape;3163;p4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4" name="Google Shape;3164;p4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5" name="Google Shape;3165;p4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6" name="Google Shape;3166;p4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7" name="Google Shape;3167;p4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8" name="Google Shape;3168;p4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9" name="Google Shape;3169;p4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0" name="Google Shape;3170;p4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1" name="Google Shape;3171;p4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2" name="Google Shape;3172;p4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3" name="Google Shape;3173;p4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4" name="Google Shape;3174;p4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5" name="Google Shape;3175;p4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" name="Google Shape;3176;p4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7" name="Google Shape;3177;p4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8" name="Google Shape;3178;p4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9" name="Google Shape;3179;p4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0" name="Google Shape;3180;p4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1" name="Google Shape;3181;p4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2" name="Google Shape;3182;p4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3" name="Google Shape;3183;p4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4" name="Google Shape;3184;p4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5" name="Google Shape;3185;p4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6" name="Google Shape;3186;p4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" name="Google Shape;3187;p4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" name="Google Shape;3188;p4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" name="Google Shape;3189;p4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" name="Google Shape;3190;p4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" name="Google Shape;3191;p4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" name="Google Shape;3192;p4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" name="Google Shape;3193;p4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" name="Google Shape;3194;p4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" name="Google Shape;3195;p4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" name="Google Shape;3196;p4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" name="Google Shape;3197;p4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" name="Google Shape;3198;p4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9" name="Google Shape;3199;p4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0" name="Google Shape;3200;p4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1" name="Google Shape;3201;p4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2" name="Google Shape;3202;p4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" name="Google Shape;3203;p4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" name="Google Shape;3204;p4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" name="Google Shape;3205;p4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" name="Google Shape;3206;p4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" name="Google Shape;3207;p4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" name="Google Shape;3208;p4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9" name="Google Shape;3209;p4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0" name="Google Shape;3210;p4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" name="Google Shape;3211;p4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" name="Google Shape;3212;p4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" name="Google Shape;3213;p4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" name="Google Shape;3214;p4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" name="Google Shape;3215;p4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" name="Google Shape;3216;p4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" name="Google Shape;3217;p4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8" name="Google Shape;3218;p4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9" name="Google Shape;3219;p4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0" name="Google Shape;3220;p4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1" name="Google Shape;3221;p4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2" name="Google Shape;3222;p4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3" name="Google Shape;3223;p4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4" name="Google Shape;3224;p4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5" name="Google Shape;3225;p4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6" name="Google Shape;3226;p4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7" name="Google Shape;3227;p4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" name="Google Shape;3228;p4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" name="Google Shape;3229;p4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" name="Google Shape;3230;p4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" name="Google Shape;3231;p4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" name="Google Shape;3232;p4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3" name="Google Shape;3233;p4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4" name="Google Shape;3234;p4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5" name="Google Shape;3235;p4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6" name="Google Shape;3236;p4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7" name="Google Shape;3237;p4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8" name="Google Shape;3238;p4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9" name="Google Shape;3239;p4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0" name="Google Shape;3240;p4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1" name="Google Shape;3241;p4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2" name="Google Shape;3242;p4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3" name="Google Shape;3243;p4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4" name="Google Shape;3244;p4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5" name="Google Shape;3245;p4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6" name="Google Shape;3246;p4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7" name="Google Shape;3247;p4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8" name="Google Shape;3248;p4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9" name="Google Shape;3249;p4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0" name="Google Shape;3250;p4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1" name="Google Shape;3251;p4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2" name="Google Shape;3252;p4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3" name="Google Shape;3253;p4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4" name="Google Shape;3254;p4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5" name="Google Shape;3255;p4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6" name="Google Shape;3256;p4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7" name="Google Shape;3257;p4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8" name="Google Shape;3258;p4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9" name="Google Shape;3259;p4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0" name="Google Shape;3260;p4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1" name="Google Shape;3261;p4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2" name="Google Shape;3262;p4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3" name="Google Shape;3263;p4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4" name="Google Shape;3264;p4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5" name="Google Shape;3265;p4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6" name="Google Shape;3266;p4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" name="Google Shape;3267;p4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8" name="Google Shape;3268;p4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9" name="Google Shape;3269;p4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" name="Google Shape;3270;p4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1" name="Google Shape;3271;p4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2" name="Google Shape;3272;p4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3" name="Google Shape;3273;p4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274" name="Google Shape;3274;p4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75" name="Google Shape;3275;p4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3276" name="Google Shape;3276;p4"/>
          <p:cNvSpPr txBox="1">
            <a:spLocks noGrp="1"/>
          </p:cNvSpPr>
          <p:nvPr>
            <p:ph type="subTitle" idx="1"/>
          </p:nvPr>
        </p:nvSpPr>
        <p:spPr>
          <a:xfrm>
            <a:off x="726225" y="1232150"/>
            <a:ext cx="7501200" cy="332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200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grpSp>
        <p:nvGrpSpPr>
          <p:cNvPr id="3277" name="Google Shape;3277;p4"/>
          <p:cNvGrpSpPr/>
          <p:nvPr/>
        </p:nvGrpSpPr>
        <p:grpSpPr>
          <a:xfrm>
            <a:off x="942207" y="673111"/>
            <a:ext cx="443090" cy="415211"/>
            <a:chOff x="2987700" y="3560325"/>
            <a:chExt cx="386708" cy="362377"/>
          </a:xfrm>
        </p:grpSpPr>
        <p:sp>
          <p:nvSpPr>
            <p:cNvPr id="3278" name="Google Shape;3278;p4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9" name="Google Shape;3279;p4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0" name="Google Shape;3280;p4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1" name="Google Shape;3281;p4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" name="Google Shape;3282;p4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" name="Google Shape;3283;p4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" name="Google Shape;3284;p4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" name="Google Shape;3285;p4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" name="Google Shape;3286;p4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" name="Google Shape;3287;p4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" name="Google Shape;3288;p4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" name="Google Shape;3289;p4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" name="Google Shape;3290;p4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" name="Google Shape;3291;p4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" name="Google Shape;3292;p4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" name="Google Shape;3293;p4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" name="Google Shape;3294;p4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" name="Google Shape;3295;p4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6" name="Google Shape;3296;p4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7" name="Google Shape;3297;p4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8" name="Google Shape;3298;p4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9" name="Google Shape;3299;p4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0" name="Google Shape;3300;p4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01" name="Google Shape;3301;p4"/>
          <p:cNvGrpSpPr/>
          <p:nvPr/>
        </p:nvGrpSpPr>
        <p:grpSpPr>
          <a:xfrm>
            <a:off x="8122307" y="2315761"/>
            <a:ext cx="443090" cy="415211"/>
            <a:chOff x="2987700" y="3560325"/>
            <a:chExt cx="386708" cy="362377"/>
          </a:xfrm>
        </p:grpSpPr>
        <p:sp>
          <p:nvSpPr>
            <p:cNvPr id="3302" name="Google Shape;3302;p4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3" name="Google Shape;3303;p4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4" name="Google Shape;3304;p4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5" name="Google Shape;3305;p4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6" name="Google Shape;3306;p4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7" name="Google Shape;3307;p4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8" name="Google Shape;3308;p4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9" name="Google Shape;3309;p4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0" name="Google Shape;3310;p4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1" name="Google Shape;3311;p4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2" name="Google Shape;3312;p4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3" name="Google Shape;3313;p4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4" name="Google Shape;3314;p4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5" name="Google Shape;3315;p4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6" name="Google Shape;3316;p4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7" name="Google Shape;3317;p4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8" name="Google Shape;3318;p4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9" name="Google Shape;3319;p4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0" name="Google Shape;3320;p4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1" name="Google Shape;3321;p4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2" name="Google Shape;3322;p4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3" name="Google Shape;3323;p4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4" name="Google Shape;3324;p4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25" name="Google Shape;3325;p4"/>
          <p:cNvGrpSpPr/>
          <p:nvPr/>
        </p:nvGrpSpPr>
        <p:grpSpPr>
          <a:xfrm>
            <a:off x="8417637" y="3314086"/>
            <a:ext cx="295252" cy="276675"/>
            <a:chOff x="2987700" y="3560325"/>
            <a:chExt cx="386708" cy="362377"/>
          </a:xfrm>
        </p:grpSpPr>
        <p:sp>
          <p:nvSpPr>
            <p:cNvPr id="3326" name="Google Shape;3326;p4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7" name="Google Shape;3327;p4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8" name="Google Shape;3328;p4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9" name="Google Shape;3329;p4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0" name="Google Shape;3330;p4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1" name="Google Shape;3331;p4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2" name="Google Shape;3332;p4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3" name="Google Shape;3333;p4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4" name="Google Shape;3334;p4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5" name="Google Shape;3335;p4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6" name="Google Shape;3336;p4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7" name="Google Shape;3337;p4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8" name="Google Shape;3338;p4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9" name="Google Shape;3339;p4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0" name="Google Shape;3340;p4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1" name="Google Shape;3341;p4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2" name="Google Shape;3342;p4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3" name="Google Shape;3343;p4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4" name="Google Shape;3344;p4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5" name="Google Shape;3345;p4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6" name="Google Shape;3346;p4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7" name="Google Shape;3347;p4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8" name="Google Shape;3348;p4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49" name="Google Shape;3349;p4"/>
          <p:cNvGrpSpPr/>
          <p:nvPr/>
        </p:nvGrpSpPr>
        <p:grpSpPr>
          <a:xfrm>
            <a:off x="464537" y="3782336"/>
            <a:ext cx="295252" cy="276675"/>
            <a:chOff x="2987700" y="3560325"/>
            <a:chExt cx="386708" cy="362377"/>
          </a:xfrm>
        </p:grpSpPr>
        <p:sp>
          <p:nvSpPr>
            <p:cNvPr id="3350" name="Google Shape;3350;p4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1" name="Google Shape;3351;p4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2" name="Google Shape;3352;p4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3" name="Google Shape;3353;p4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4" name="Google Shape;3354;p4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5" name="Google Shape;3355;p4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6" name="Google Shape;3356;p4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7" name="Google Shape;3357;p4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8" name="Google Shape;3358;p4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9" name="Google Shape;3359;p4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0" name="Google Shape;3360;p4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1" name="Google Shape;3361;p4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2" name="Google Shape;3362;p4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3" name="Google Shape;3363;p4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4" name="Google Shape;3364;p4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5" name="Google Shape;3365;p4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6" name="Google Shape;3366;p4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7" name="Google Shape;3367;p4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8" name="Google Shape;3368;p4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9" name="Google Shape;3369;p4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0" name="Google Shape;3370;p4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1" name="Google Shape;3371;p4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2" name="Google Shape;3372;p4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74" name="Google Shape;3374;p5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3375" name="Google Shape;3375;p5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6" name="Google Shape;3376;p5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7" name="Google Shape;3377;p5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8" name="Google Shape;3378;p5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9" name="Google Shape;3379;p5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0" name="Google Shape;3380;p5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1" name="Google Shape;3381;p5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2" name="Google Shape;3382;p5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3" name="Google Shape;3383;p5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4" name="Google Shape;3384;p5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5" name="Google Shape;3385;p5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6" name="Google Shape;3386;p5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7" name="Google Shape;3387;p5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8" name="Google Shape;3388;p5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9" name="Google Shape;3389;p5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0" name="Google Shape;3390;p5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1" name="Google Shape;3391;p5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2" name="Google Shape;3392;p5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3" name="Google Shape;3393;p5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4" name="Google Shape;3394;p5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5" name="Google Shape;3395;p5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6" name="Google Shape;3396;p5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7" name="Google Shape;3397;p5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8" name="Google Shape;3398;p5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9" name="Google Shape;3399;p5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0" name="Google Shape;3400;p5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1" name="Google Shape;3401;p5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2" name="Google Shape;3402;p5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3" name="Google Shape;3403;p5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4" name="Google Shape;3404;p5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5" name="Google Shape;3405;p5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6" name="Google Shape;3406;p5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7" name="Google Shape;3407;p5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8" name="Google Shape;3408;p5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9" name="Google Shape;3409;p5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0" name="Google Shape;3410;p5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1" name="Google Shape;3411;p5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2" name="Google Shape;3412;p5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3" name="Google Shape;3413;p5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4" name="Google Shape;3414;p5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5" name="Google Shape;3415;p5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6" name="Google Shape;3416;p5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7" name="Google Shape;3417;p5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8" name="Google Shape;3418;p5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9" name="Google Shape;3419;p5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0" name="Google Shape;3420;p5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1" name="Google Shape;3421;p5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2" name="Google Shape;3422;p5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3" name="Google Shape;3423;p5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4" name="Google Shape;3424;p5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5" name="Google Shape;3425;p5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6" name="Google Shape;3426;p5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7" name="Google Shape;3427;p5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8" name="Google Shape;3428;p5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9" name="Google Shape;3429;p5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0" name="Google Shape;3430;p5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1" name="Google Shape;3431;p5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2" name="Google Shape;3432;p5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3" name="Google Shape;3433;p5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4" name="Google Shape;3434;p5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5" name="Google Shape;3435;p5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6" name="Google Shape;3436;p5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7" name="Google Shape;3437;p5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8" name="Google Shape;3438;p5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9" name="Google Shape;3439;p5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0" name="Google Shape;3440;p5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1" name="Google Shape;3441;p5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2" name="Google Shape;3442;p5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" name="Google Shape;3443;p5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" name="Google Shape;3444;p5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" name="Google Shape;3445;p5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" name="Google Shape;3446;p5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" name="Google Shape;3447;p5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" name="Google Shape;3448;p5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" name="Google Shape;3449;p5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" name="Google Shape;3450;p5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" name="Google Shape;3451;p5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2" name="Google Shape;3452;p5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3" name="Google Shape;3453;p5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4" name="Google Shape;3454;p5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5" name="Google Shape;3455;p5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6" name="Google Shape;3456;p5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7" name="Google Shape;3457;p5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8" name="Google Shape;3458;p5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9" name="Google Shape;3459;p5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0" name="Google Shape;3460;p5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1" name="Google Shape;3461;p5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2" name="Google Shape;3462;p5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3" name="Google Shape;3463;p5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4" name="Google Shape;3464;p5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5" name="Google Shape;3465;p5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6" name="Google Shape;3466;p5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7" name="Google Shape;3467;p5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8" name="Google Shape;3468;p5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9" name="Google Shape;3469;p5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0" name="Google Shape;3470;p5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1" name="Google Shape;3471;p5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2" name="Google Shape;3472;p5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3" name="Google Shape;3473;p5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4" name="Google Shape;3474;p5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5" name="Google Shape;3475;p5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6" name="Google Shape;3476;p5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7" name="Google Shape;3477;p5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8" name="Google Shape;3478;p5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9" name="Google Shape;3479;p5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0" name="Google Shape;3480;p5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1" name="Google Shape;3481;p5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2" name="Google Shape;3482;p5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3" name="Google Shape;3483;p5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4" name="Google Shape;3484;p5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5" name="Google Shape;3485;p5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6" name="Google Shape;3486;p5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7" name="Google Shape;3487;p5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8" name="Google Shape;3488;p5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9" name="Google Shape;3489;p5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0" name="Google Shape;3490;p5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1" name="Google Shape;3491;p5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2" name="Google Shape;3492;p5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3" name="Google Shape;3493;p5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4" name="Google Shape;3494;p5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5" name="Google Shape;3495;p5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6" name="Google Shape;3496;p5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7" name="Google Shape;3497;p5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8" name="Google Shape;3498;p5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9" name="Google Shape;3499;p5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0" name="Google Shape;3500;p5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1" name="Google Shape;3501;p5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2" name="Google Shape;3502;p5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3" name="Google Shape;3503;p5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4" name="Google Shape;3504;p5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5" name="Google Shape;3505;p5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6" name="Google Shape;3506;p5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7" name="Google Shape;3507;p5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8" name="Google Shape;3508;p5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" name="Google Shape;3509;p5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0" name="Google Shape;3510;p5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" name="Google Shape;3511;p5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" name="Google Shape;3512;p5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" name="Google Shape;3513;p5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4" name="Google Shape;3514;p5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" name="Google Shape;3515;p5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6" name="Google Shape;3516;p5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7" name="Google Shape;3517;p5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" name="Google Shape;3518;p5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" name="Google Shape;3519;p5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" name="Google Shape;3520;p5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" name="Google Shape;3521;p5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" name="Google Shape;3522;p5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" name="Google Shape;3523;p5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" name="Google Shape;3524;p5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" name="Google Shape;3525;p5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" name="Google Shape;3526;p5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" name="Google Shape;3527;p5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" name="Google Shape;3528;p5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" name="Google Shape;3529;p5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" name="Google Shape;3530;p5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" name="Google Shape;3531;p5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" name="Google Shape;3532;p5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" name="Google Shape;3533;p5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" name="Google Shape;3534;p5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" name="Google Shape;3535;p5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" name="Google Shape;3536;p5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" name="Google Shape;3537;p5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8" name="Google Shape;3538;p5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" name="Google Shape;3539;p5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0" name="Google Shape;3540;p5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1" name="Google Shape;3541;p5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" name="Google Shape;3542;p5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3" name="Google Shape;3543;p5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4" name="Google Shape;3544;p5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5" name="Google Shape;3545;p5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6" name="Google Shape;3546;p5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7" name="Google Shape;3547;p5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8" name="Google Shape;3548;p5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9" name="Google Shape;3549;p5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0" name="Google Shape;3550;p5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1" name="Google Shape;3551;p5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2" name="Google Shape;3552;p5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" name="Google Shape;3553;p5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4" name="Google Shape;3554;p5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5" name="Google Shape;3555;p5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" name="Google Shape;3556;p5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7" name="Google Shape;3557;p5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8" name="Google Shape;3558;p5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9" name="Google Shape;3559;p5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0" name="Google Shape;3560;p5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1" name="Google Shape;3561;p5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" name="Google Shape;3562;p5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3" name="Google Shape;3563;p5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4" name="Google Shape;3564;p5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5" name="Google Shape;3565;p5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6" name="Google Shape;3566;p5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7" name="Google Shape;3567;p5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8" name="Google Shape;3568;p5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" name="Google Shape;3569;p5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0" name="Google Shape;3570;p5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1" name="Google Shape;3571;p5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2" name="Google Shape;3572;p5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3" name="Google Shape;3573;p5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" name="Google Shape;3574;p5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5" name="Google Shape;3575;p5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6" name="Google Shape;3576;p5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7" name="Google Shape;3577;p5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8" name="Google Shape;3578;p5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9" name="Google Shape;3579;p5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0" name="Google Shape;3580;p5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1" name="Google Shape;3581;p5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2" name="Google Shape;3582;p5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3" name="Google Shape;3583;p5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" name="Google Shape;3584;p5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" name="Google Shape;3585;p5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" name="Google Shape;3586;p5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" name="Google Shape;3587;p5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8" name="Google Shape;3588;p5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9" name="Google Shape;3589;p5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0" name="Google Shape;3590;p5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1" name="Google Shape;3591;p5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" name="Google Shape;3592;p5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" name="Google Shape;3593;p5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" name="Google Shape;3594;p5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" name="Google Shape;3595;p5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" name="Google Shape;3596;p5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7" name="Google Shape;3597;p5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8" name="Google Shape;3598;p5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" name="Google Shape;3599;p5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" name="Google Shape;3600;p5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" name="Google Shape;3601;p5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" name="Google Shape;3602;p5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" name="Google Shape;3603;p5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" name="Google Shape;3604;p5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" name="Google Shape;3605;p5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" name="Google Shape;3606;p5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" name="Google Shape;3607;p5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8" name="Google Shape;3608;p5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9" name="Google Shape;3609;p5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" name="Google Shape;3610;p5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" name="Google Shape;3611;p5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" name="Google Shape;3612;p5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" name="Google Shape;3613;p5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4" name="Google Shape;3614;p5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5" name="Google Shape;3615;p5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" name="Google Shape;3616;p5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7" name="Google Shape;3617;p5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8" name="Google Shape;3618;p5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9" name="Google Shape;3619;p5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0" name="Google Shape;3620;p5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1" name="Google Shape;3621;p5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2" name="Google Shape;3622;p5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3" name="Google Shape;3623;p5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4" name="Google Shape;3624;p5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5" name="Google Shape;3625;p5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6" name="Google Shape;3626;p5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7" name="Google Shape;3627;p5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8" name="Google Shape;3628;p5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9" name="Google Shape;3629;p5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" name="Google Shape;3630;p5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1" name="Google Shape;3631;p5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2" name="Google Shape;3632;p5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3" name="Google Shape;3633;p5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4" name="Google Shape;3634;p5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5" name="Google Shape;3635;p5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6" name="Google Shape;3636;p5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7" name="Google Shape;3637;p5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8" name="Google Shape;3638;p5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9" name="Google Shape;3639;p5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0" name="Google Shape;3640;p5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1" name="Google Shape;3641;p5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2" name="Google Shape;3642;p5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3" name="Google Shape;3643;p5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4" name="Google Shape;3644;p5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5" name="Google Shape;3645;p5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6" name="Google Shape;3646;p5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7" name="Google Shape;3647;p5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8" name="Google Shape;3648;p5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9" name="Google Shape;3649;p5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0" name="Google Shape;3650;p5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1" name="Google Shape;3651;p5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2" name="Google Shape;3652;p5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3" name="Google Shape;3653;p5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4" name="Google Shape;3654;p5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5" name="Google Shape;3655;p5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6" name="Google Shape;3656;p5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7" name="Google Shape;3657;p5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8" name="Google Shape;3658;p5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9" name="Google Shape;3659;p5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0" name="Google Shape;3660;p5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1" name="Google Shape;3661;p5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2" name="Google Shape;3662;p5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3" name="Google Shape;3663;p5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4" name="Google Shape;3664;p5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5" name="Google Shape;3665;p5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6" name="Google Shape;3666;p5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7" name="Google Shape;3667;p5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8" name="Google Shape;3668;p5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9" name="Google Shape;3669;p5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0" name="Google Shape;3670;p5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1" name="Google Shape;3671;p5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2" name="Google Shape;3672;p5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3" name="Google Shape;3673;p5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4" name="Google Shape;3674;p5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5" name="Google Shape;3675;p5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6" name="Google Shape;3676;p5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7" name="Google Shape;3677;p5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8" name="Google Shape;3678;p5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9" name="Google Shape;3679;p5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0" name="Google Shape;3680;p5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1" name="Google Shape;3681;p5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2" name="Google Shape;3682;p5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3" name="Google Shape;3683;p5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4" name="Google Shape;3684;p5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5" name="Google Shape;3685;p5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6" name="Google Shape;3686;p5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7" name="Google Shape;3687;p5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8" name="Google Shape;3688;p5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9" name="Google Shape;3689;p5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0" name="Google Shape;3690;p5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1" name="Google Shape;3691;p5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2" name="Google Shape;3692;p5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3" name="Google Shape;3693;p5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4" name="Google Shape;3694;p5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5" name="Google Shape;3695;p5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6" name="Google Shape;3696;p5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7" name="Google Shape;3697;p5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8" name="Google Shape;3698;p5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9" name="Google Shape;3699;p5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0" name="Google Shape;3700;p5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1" name="Google Shape;3701;p5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2" name="Google Shape;3702;p5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3" name="Google Shape;3703;p5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4" name="Google Shape;3704;p5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5" name="Google Shape;3705;p5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6" name="Google Shape;3706;p5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7" name="Google Shape;3707;p5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8" name="Google Shape;3708;p5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9" name="Google Shape;3709;p5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0" name="Google Shape;3710;p5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1" name="Google Shape;3711;p5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2" name="Google Shape;3712;p5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3" name="Google Shape;3713;p5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4" name="Google Shape;3714;p5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5" name="Google Shape;3715;p5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6" name="Google Shape;3716;p5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7" name="Google Shape;3717;p5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8" name="Google Shape;3718;p5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9" name="Google Shape;3719;p5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0" name="Google Shape;3720;p5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1" name="Google Shape;3721;p5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2" name="Google Shape;3722;p5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3" name="Google Shape;3723;p5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4" name="Google Shape;3724;p5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5" name="Google Shape;3725;p5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6" name="Google Shape;3726;p5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7" name="Google Shape;3727;p5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8" name="Google Shape;3728;p5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9" name="Google Shape;3729;p5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0" name="Google Shape;3730;p5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1" name="Google Shape;3731;p5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2" name="Google Shape;3732;p5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3" name="Google Shape;3733;p5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4" name="Google Shape;3734;p5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5" name="Google Shape;3735;p5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6" name="Google Shape;3736;p5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7" name="Google Shape;3737;p5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8" name="Google Shape;3738;p5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9" name="Google Shape;3739;p5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0" name="Google Shape;3740;p5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1" name="Google Shape;3741;p5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2" name="Google Shape;3742;p5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3" name="Google Shape;3743;p5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4" name="Google Shape;3744;p5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5" name="Google Shape;3745;p5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6" name="Google Shape;3746;p5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7" name="Google Shape;3747;p5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" name="Google Shape;3748;p5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9" name="Google Shape;3749;p5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0" name="Google Shape;3750;p5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1" name="Google Shape;3751;p5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2" name="Google Shape;3752;p5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3" name="Google Shape;3753;p5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" name="Google Shape;3754;p5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5" name="Google Shape;3755;p5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6" name="Google Shape;3756;p5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7" name="Google Shape;3757;p5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8" name="Google Shape;3758;p5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9" name="Google Shape;3759;p5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0" name="Google Shape;3760;p5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1" name="Google Shape;3761;p5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2" name="Google Shape;3762;p5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3" name="Google Shape;3763;p5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4" name="Google Shape;3764;p5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5" name="Google Shape;3765;p5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6" name="Google Shape;3766;p5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7" name="Google Shape;3767;p5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8" name="Google Shape;3768;p5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9" name="Google Shape;3769;p5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0" name="Google Shape;3770;p5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1" name="Google Shape;3771;p5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2" name="Google Shape;3772;p5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3" name="Google Shape;3773;p5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4" name="Google Shape;3774;p5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5" name="Google Shape;3775;p5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6" name="Google Shape;3776;p5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7" name="Google Shape;3777;p5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8" name="Google Shape;3778;p5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9" name="Google Shape;3779;p5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0" name="Google Shape;3780;p5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1" name="Google Shape;3781;p5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2" name="Google Shape;3782;p5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3" name="Google Shape;3783;p5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4" name="Google Shape;3784;p5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5" name="Google Shape;3785;p5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6" name="Google Shape;3786;p5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7" name="Google Shape;3787;p5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8" name="Google Shape;3788;p5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9" name="Google Shape;3789;p5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0" name="Google Shape;3790;p5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1" name="Google Shape;3791;p5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2" name="Google Shape;3792;p5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3" name="Google Shape;3793;p5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4" name="Google Shape;3794;p5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5" name="Google Shape;3795;p5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6" name="Google Shape;3796;p5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7" name="Google Shape;3797;p5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8" name="Google Shape;3798;p5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9" name="Google Shape;3799;p5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0" name="Google Shape;3800;p5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1" name="Google Shape;3801;p5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2" name="Google Shape;3802;p5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3" name="Google Shape;3803;p5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4" name="Google Shape;3804;p5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5" name="Google Shape;3805;p5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6" name="Google Shape;3806;p5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7" name="Google Shape;3807;p5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8" name="Google Shape;3808;p5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9" name="Google Shape;3809;p5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0" name="Google Shape;3810;p5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1" name="Google Shape;3811;p5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2" name="Google Shape;3812;p5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3" name="Google Shape;3813;p5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4" name="Google Shape;3814;p5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5" name="Google Shape;3815;p5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6" name="Google Shape;3816;p5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7" name="Google Shape;3817;p5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8" name="Google Shape;3818;p5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9" name="Google Shape;3819;p5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0" name="Google Shape;3820;p5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1" name="Google Shape;3821;p5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2" name="Google Shape;3822;p5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3" name="Google Shape;3823;p5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4" name="Google Shape;3824;p5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5" name="Google Shape;3825;p5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6" name="Google Shape;3826;p5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7" name="Google Shape;3827;p5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8" name="Google Shape;3828;p5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9" name="Google Shape;3829;p5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0" name="Google Shape;3830;p5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1" name="Google Shape;3831;p5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2" name="Google Shape;3832;p5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3" name="Google Shape;3833;p5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4" name="Google Shape;3834;p5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5" name="Google Shape;3835;p5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6" name="Google Shape;3836;p5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7" name="Google Shape;3837;p5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8" name="Google Shape;3838;p5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9" name="Google Shape;3839;p5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0" name="Google Shape;3840;p5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1" name="Google Shape;3841;p5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2" name="Google Shape;3842;p5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3" name="Google Shape;3843;p5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4" name="Google Shape;3844;p5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5" name="Google Shape;3845;p5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6" name="Google Shape;3846;p5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7" name="Google Shape;3847;p5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8" name="Google Shape;3848;p5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9" name="Google Shape;3849;p5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0" name="Google Shape;3850;p5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1" name="Google Shape;3851;p5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2" name="Google Shape;3852;p5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3" name="Google Shape;3853;p5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4" name="Google Shape;3854;p5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5" name="Google Shape;3855;p5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6" name="Google Shape;3856;p5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7" name="Google Shape;3857;p5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8" name="Google Shape;3858;p5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9" name="Google Shape;3859;p5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0" name="Google Shape;3860;p5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1" name="Google Shape;3861;p5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2" name="Google Shape;3862;p5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3" name="Google Shape;3863;p5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4" name="Google Shape;3864;p5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5" name="Google Shape;3865;p5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6" name="Google Shape;3866;p5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7" name="Google Shape;3867;p5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8" name="Google Shape;3868;p5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9" name="Google Shape;3869;p5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0" name="Google Shape;3870;p5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1" name="Google Shape;3871;p5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2" name="Google Shape;3872;p5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3" name="Google Shape;3873;p5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4" name="Google Shape;3874;p5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5" name="Google Shape;3875;p5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6" name="Google Shape;3876;p5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7" name="Google Shape;3877;p5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8" name="Google Shape;3878;p5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9" name="Google Shape;3879;p5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0" name="Google Shape;3880;p5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1" name="Google Shape;3881;p5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2" name="Google Shape;3882;p5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3" name="Google Shape;3883;p5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4" name="Google Shape;3884;p5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5" name="Google Shape;3885;p5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6" name="Google Shape;3886;p5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7" name="Google Shape;3887;p5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8" name="Google Shape;3888;p5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9" name="Google Shape;3889;p5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0" name="Google Shape;3890;p5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1" name="Google Shape;3891;p5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2" name="Google Shape;3892;p5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3" name="Google Shape;3893;p5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4" name="Google Shape;3894;p5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5" name="Google Shape;3895;p5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6" name="Google Shape;3896;p5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7" name="Google Shape;3897;p5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8" name="Google Shape;3898;p5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9" name="Google Shape;3899;p5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0" name="Google Shape;3900;p5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1" name="Google Shape;3901;p5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2" name="Google Shape;3902;p5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3" name="Google Shape;3903;p5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4" name="Google Shape;3904;p5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5" name="Google Shape;3905;p5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6" name="Google Shape;3906;p5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7" name="Google Shape;3907;p5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8" name="Google Shape;3908;p5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9" name="Google Shape;3909;p5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0" name="Google Shape;3910;p5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1" name="Google Shape;3911;p5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2" name="Google Shape;3912;p5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3" name="Google Shape;3913;p5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4" name="Google Shape;3914;p5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5" name="Google Shape;3915;p5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6" name="Google Shape;3916;p5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7" name="Google Shape;3917;p5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8" name="Google Shape;3918;p5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9" name="Google Shape;3919;p5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0" name="Google Shape;3920;p5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1" name="Google Shape;3921;p5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2" name="Google Shape;3922;p5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3" name="Google Shape;3923;p5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4" name="Google Shape;3924;p5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5" name="Google Shape;3925;p5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6" name="Google Shape;3926;p5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7" name="Google Shape;3927;p5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8" name="Google Shape;3928;p5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9" name="Google Shape;3929;p5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0" name="Google Shape;3930;p5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1" name="Google Shape;3931;p5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2" name="Google Shape;3932;p5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3" name="Google Shape;3933;p5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4" name="Google Shape;3934;p5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5" name="Google Shape;3935;p5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6" name="Google Shape;3936;p5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7" name="Google Shape;3937;p5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8" name="Google Shape;3938;p5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9" name="Google Shape;3939;p5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0" name="Google Shape;3940;p5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1" name="Google Shape;3941;p5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2" name="Google Shape;3942;p5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3" name="Google Shape;3943;p5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4" name="Google Shape;3944;p5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5" name="Google Shape;3945;p5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6" name="Google Shape;3946;p5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7" name="Google Shape;3947;p5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8" name="Google Shape;3948;p5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9" name="Google Shape;3949;p5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0" name="Google Shape;3950;p5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1" name="Google Shape;3951;p5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2" name="Google Shape;3952;p5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3" name="Google Shape;3953;p5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4" name="Google Shape;3954;p5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5" name="Google Shape;3955;p5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6" name="Google Shape;3956;p5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7" name="Google Shape;3957;p5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8" name="Google Shape;3958;p5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9" name="Google Shape;3959;p5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0" name="Google Shape;3960;p5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1" name="Google Shape;3961;p5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2" name="Google Shape;3962;p5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3" name="Google Shape;3963;p5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4" name="Google Shape;3964;p5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5" name="Google Shape;3965;p5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6" name="Google Shape;3966;p5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7" name="Google Shape;3967;p5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8" name="Google Shape;3968;p5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9" name="Google Shape;3969;p5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0" name="Google Shape;3970;p5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1" name="Google Shape;3971;p5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2" name="Google Shape;3972;p5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3" name="Google Shape;3973;p5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4" name="Google Shape;3974;p5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5" name="Google Shape;3975;p5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6" name="Google Shape;3976;p5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7" name="Google Shape;3977;p5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8" name="Google Shape;3978;p5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9" name="Google Shape;3979;p5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0" name="Google Shape;3980;p5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1" name="Google Shape;3981;p5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2" name="Google Shape;3982;p5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3" name="Google Shape;3983;p5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4" name="Google Shape;3984;p5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5" name="Google Shape;3985;p5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6" name="Google Shape;3986;p5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7" name="Google Shape;3987;p5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8" name="Google Shape;3988;p5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9" name="Google Shape;3989;p5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0" name="Google Shape;3990;p5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1" name="Google Shape;3991;p5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2" name="Google Shape;3992;p5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3" name="Google Shape;3993;p5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4" name="Google Shape;3994;p5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5" name="Google Shape;3995;p5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6" name="Google Shape;3996;p5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7" name="Google Shape;3997;p5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8" name="Google Shape;3998;p5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9" name="Google Shape;3999;p5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0" name="Google Shape;4000;p5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1" name="Google Shape;4001;p5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2" name="Google Shape;4002;p5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3" name="Google Shape;4003;p5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4" name="Google Shape;4004;p5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5" name="Google Shape;4005;p5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6" name="Google Shape;4006;p5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7" name="Google Shape;4007;p5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8" name="Google Shape;4008;p5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9" name="Google Shape;4009;p5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0" name="Google Shape;4010;p5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1" name="Google Shape;4011;p5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2" name="Google Shape;4012;p5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3" name="Google Shape;4013;p5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4" name="Google Shape;4014;p5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5" name="Google Shape;4015;p5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6" name="Google Shape;4016;p5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7" name="Google Shape;4017;p5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8" name="Google Shape;4018;p5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9" name="Google Shape;4019;p5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0" name="Google Shape;4020;p5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1" name="Google Shape;4021;p5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2" name="Google Shape;4022;p5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3" name="Google Shape;4023;p5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4" name="Google Shape;4024;p5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5" name="Google Shape;4025;p5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6" name="Google Shape;4026;p5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7" name="Google Shape;4027;p5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8" name="Google Shape;4028;p5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9" name="Google Shape;4029;p5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0" name="Google Shape;4030;p5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1" name="Google Shape;4031;p5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2" name="Google Shape;4032;p5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3" name="Google Shape;4033;p5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4" name="Google Shape;4034;p5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5" name="Google Shape;4035;p5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6" name="Google Shape;4036;p5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7" name="Google Shape;4037;p5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8" name="Google Shape;4038;p5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9" name="Google Shape;4039;p5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0" name="Google Shape;4040;p5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1" name="Google Shape;4041;p5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2" name="Google Shape;4042;p5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3" name="Google Shape;4043;p5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4" name="Google Shape;4044;p5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5" name="Google Shape;4045;p5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6" name="Google Shape;4046;p5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7" name="Google Shape;4047;p5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8" name="Google Shape;4048;p5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9" name="Google Shape;4049;p5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0" name="Google Shape;4050;p5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1" name="Google Shape;4051;p5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2" name="Google Shape;4052;p5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3" name="Google Shape;4053;p5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4" name="Google Shape;4054;p5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5" name="Google Shape;4055;p5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6" name="Google Shape;4056;p5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7" name="Google Shape;4057;p5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8" name="Google Shape;4058;p5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9" name="Google Shape;4059;p5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0" name="Google Shape;4060;p5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1" name="Google Shape;4061;p5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2" name="Google Shape;4062;p5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3" name="Google Shape;4063;p5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4" name="Google Shape;4064;p5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5" name="Google Shape;4065;p5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6" name="Google Shape;4066;p5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7" name="Google Shape;4067;p5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8" name="Google Shape;4068;p5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9" name="Google Shape;4069;p5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0" name="Google Shape;4070;p5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1" name="Google Shape;4071;p5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2" name="Google Shape;4072;p5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3" name="Google Shape;4073;p5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4" name="Google Shape;4074;p5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5" name="Google Shape;4075;p5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6" name="Google Shape;4076;p5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7" name="Google Shape;4077;p5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8" name="Google Shape;4078;p5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9" name="Google Shape;4079;p5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0" name="Google Shape;4080;p5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1" name="Google Shape;4081;p5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2" name="Google Shape;4082;p5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3" name="Google Shape;4083;p5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4" name="Google Shape;4084;p5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5" name="Google Shape;4085;p5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6" name="Google Shape;4086;p5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7" name="Google Shape;4087;p5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8" name="Google Shape;4088;p5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9" name="Google Shape;4089;p5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0" name="Google Shape;4090;p5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1" name="Google Shape;4091;p5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2" name="Google Shape;4092;p5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3" name="Google Shape;4093;p5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4" name="Google Shape;4094;p5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5" name="Google Shape;4095;p5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6" name="Google Shape;4096;p5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7" name="Google Shape;4097;p5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8" name="Google Shape;4098;p5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9" name="Google Shape;4099;p5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0" name="Google Shape;4100;p5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1" name="Google Shape;4101;p5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2" name="Google Shape;4102;p5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3" name="Google Shape;4103;p5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4" name="Google Shape;4104;p5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5" name="Google Shape;4105;p5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6" name="Google Shape;4106;p5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7" name="Google Shape;4107;p5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8" name="Google Shape;4108;p5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9" name="Google Shape;4109;p5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0" name="Google Shape;4110;p5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1" name="Google Shape;4111;p5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2" name="Google Shape;4112;p5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3" name="Google Shape;4113;p5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4" name="Google Shape;4114;p5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5" name="Google Shape;4115;p5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6" name="Google Shape;4116;p5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7" name="Google Shape;4117;p5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8" name="Google Shape;4118;p5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9" name="Google Shape;4119;p5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0" name="Google Shape;4120;p5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1" name="Google Shape;4121;p5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2" name="Google Shape;4122;p5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3" name="Google Shape;4123;p5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4" name="Google Shape;4124;p5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5" name="Google Shape;4125;p5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6" name="Google Shape;4126;p5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7" name="Google Shape;4127;p5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8" name="Google Shape;4128;p5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9" name="Google Shape;4129;p5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0" name="Google Shape;4130;p5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1" name="Google Shape;4131;p5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2" name="Google Shape;4132;p5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3" name="Google Shape;4133;p5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4" name="Google Shape;4134;p5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5" name="Google Shape;4135;p5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6" name="Google Shape;4136;p5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7" name="Google Shape;4137;p5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8" name="Google Shape;4138;p5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9" name="Google Shape;4139;p5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0" name="Google Shape;4140;p5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1" name="Google Shape;4141;p5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2" name="Google Shape;4142;p5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3" name="Google Shape;4143;p5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4" name="Google Shape;4144;p5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5" name="Google Shape;4145;p5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6" name="Google Shape;4146;p5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7" name="Google Shape;4147;p5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8" name="Google Shape;4148;p5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9" name="Google Shape;4149;p5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0" name="Google Shape;4150;p5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1" name="Google Shape;4151;p5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2" name="Google Shape;4152;p5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3" name="Google Shape;4153;p5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4" name="Google Shape;4154;p5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5" name="Google Shape;4155;p5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6" name="Google Shape;4156;p5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7" name="Google Shape;4157;p5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8" name="Google Shape;4158;p5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9" name="Google Shape;4159;p5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0" name="Google Shape;4160;p5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1" name="Google Shape;4161;p5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2" name="Google Shape;4162;p5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3" name="Google Shape;4163;p5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4" name="Google Shape;4164;p5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5" name="Google Shape;4165;p5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6" name="Google Shape;4166;p5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7" name="Google Shape;4167;p5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8" name="Google Shape;4168;p5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9" name="Google Shape;4169;p5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0" name="Google Shape;4170;p5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1" name="Google Shape;4171;p5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2" name="Google Shape;4172;p5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3" name="Google Shape;4173;p5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4" name="Google Shape;4174;p5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5" name="Google Shape;4175;p5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6" name="Google Shape;4176;p5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7" name="Google Shape;4177;p5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8" name="Google Shape;4178;p5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9" name="Google Shape;4179;p5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0" name="Google Shape;4180;p5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1" name="Google Shape;4181;p5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2" name="Google Shape;4182;p5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3" name="Google Shape;4183;p5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4" name="Google Shape;4184;p5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5" name="Google Shape;4185;p5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6" name="Google Shape;4186;p5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7" name="Google Shape;4187;p5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8" name="Google Shape;4188;p5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9" name="Google Shape;4189;p5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0" name="Google Shape;4190;p5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1" name="Google Shape;4191;p5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2" name="Google Shape;4192;p5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3" name="Google Shape;4193;p5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4" name="Google Shape;4194;p5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5" name="Google Shape;4195;p5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6" name="Google Shape;4196;p5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7" name="Google Shape;4197;p5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8" name="Google Shape;4198;p5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9" name="Google Shape;4199;p5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0" name="Google Shape;4200;p5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1" name="Google Shape;4201;p5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2" name="Google Shape;4202;p5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3" name="Google Shape;4203;p5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4" name="Google Shape;4204;p5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5" name="Google Shape;4205;p5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6" name="Google Shape;4206;p5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7" name="Google Shape;4207;p5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8" name="Google Shape;4208;p5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9" name="Google Shape;4209;p5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0" name="Google Shape;4210;p5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1" name="Google Shape;4211;p5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2" name="Google Shape;4212;p5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3" name="Google Shape;4213;p5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4" name="Google Shape;4214;p5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5" name="Google Shape;4215;p5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6" name="Google Shape;4216;p5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7" name="Google Shape;4217;p5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8" name="Google Shape;4218;p5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9" name="Google Shape;4219;p5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0" name="Google Shape;4220;p5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1" name="Google Shape;4221;p5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2" name="Google Shape;4222;p5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3" name="Google Shape;4223;p5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4" name="Google Shape;4224;p5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5" name="Google Shape;4225;p5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6" name="Google Shape;4226;p5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7" name="Google Shape;4227;p5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8" name="Google Shape;4228;p5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9" name="Google Shape;4229;p5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0" name="Google Shape;4230;p5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1" name="Google Shape;4231;p5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2" name="Google Shape;4232;p5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3" name="Google Shape;4233;p5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4" name="Google Shape;4234;p5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5" name="Google Shape;4235;p5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6" name="Google Shape;4236;p5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7" name="Google Shape;4237;p5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8" name="Google Shape;4238;p5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9" name="Google Shape;4239;p5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0" name="Google Shape;4240;p5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1" name="Google Shape;4241;p5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2" name="Google Shape;4242;p5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3" name="Google Shape;4243;p5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4" name="Google Shape;4244;p5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5" name="Google Shape;4245;p5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6" name="Google Shape;4246;p5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7" name="Google Shape;4247;p5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8" name="Google Shape;4248;p5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9" name="Google Shape;4249;p5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0" name="Google Shape;4250;p5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1" name="Google Shape;4251;p5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2" name="Google Shape;4252;p5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3" name="Google Shape;4253;p5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4" name="Google Shape;4254;p5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5" name="Google Shape;4255;p5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6" name="Google Shape;4256;p5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7" name="Google Shape;4257;p5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8" name="Google Shape;4258;p5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9" name="Google Shape;4259;p5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0" name="Google Shape;4260;p5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1" name="Google Shape;4261;p5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2" name="Google Shape;4262;p5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3" name="Google Shape;4263;p5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4" name="Google Shape;4264;p5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5" name="Google Shape;4265;p5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6" name="Google Shape;4266;p5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7" name="Google Shape;4267;p5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8" name="Google Shape;4268;p5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9" name="Google Shape;4269;p5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0" name="Google Shape;4270;p5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1" name="Google Shape;4271;p5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2" name="Google Shape;4272;p5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3" name="Google Shape;4273;p5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4" name="Google Shape;4274;p5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5" name="Google Shape;4275;p5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6" name="Google Shape;4276;p5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7" name="Google Shape;4277;p5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8" name="Google Shape;4278;p5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9" name="Google Shape;4279;p5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0" name="Google Shape;4280;p5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1" name="Google Shape;4281;p5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2" name="Google Shape;4282;p5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3" name="Google Shape;4283;p5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4" name="Google Shape;4284;p5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5" name="Google Shape;4285;p5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6" name="Google Shape;4286;p5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7" name="Google Shape;4287;p5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8" name="Google Shape;4288;p5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9" name="Google Shape;4289;p5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0" name="Google Shape;4290;p5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1" name="Google Shape;4291;p5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2" name="Google Shape;4292;p5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3" name="Google Shape;4293;p5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4" name="Google Shape;4294;p5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5" name="Google Shape;4295;p5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6" name="Google Shape;4296;p5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7" name="Google Shape;4297;p5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8" name="Google Shape;4298;p5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9" name="Google Shape;4299;p5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0" name="Google Shape;4300;p5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1" name="Google Shape;4301;p5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2" name="Google Shape;4302;p5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3" name="Google Shape;4303;p5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4" name="Google Shape;4304;p5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5" name="Google Shape;4305;p5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6" name="Google Shape;4306;p5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7" name="Google Shape;4307;p5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8" name="Google Shape;4308;p5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9" name="Google Shape;4309;p5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0" name="Google Shape;4310;p5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1" name="Google Shape;4311;p5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2" name="Google Shape;4312;p5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3" name="Google Shape;4313;p5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4" name="Google Shape;4314;p5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5" name="Google Shape;4315;p5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6" name="Google Shape;4316;p5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7" name="Google Shape;4317;p5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8" name="Google Shape;4318;p5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9" name="Google Shape;4319;p5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0" name="Google Shape;4320;p5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1" name="Google Shape;4321;p5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2" name="Google Shape;4322;p5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3" name="Google Shape;4323;p5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4" name="Google Shape;4324;p5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5" name="Google Shape;4325;p5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6" name="Google Shape;4326;p5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7" name="Google Shape;4327;p5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8" name="Google Shape;4328;p5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9" name="Google Shape;4329;p5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0" name="Google Shape;4330;p5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1" name="Google Shape;4331;p5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2" name="Google Shape;4332;p5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3" name="Google Shape;4333;p5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4" name="Google Shape;4334;p5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5" name="Google Shape;4335;p5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6" name="Google Shape;4336;p5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7" name="Google Shape;4337;p5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8" name="Google Shape;4338;p5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9" name="Google Shape;4339;p5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0" name="Google Shape;4340;p5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1" name="Google Shape;4341;p5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2" name="Google Shape;4342;p5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3" name="Google Shape;4343;p5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4" name="Google Shape;4344;p5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5" name="Google Shape;4345;p5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6" name="Google Shape;4346;p5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7" name="Google Shape;4347;p5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8" name="Google Shape;4348;p5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9" name="Google Shape;4349;p5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0" name="Google Shape;4350;p5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1" name="Google Shape;4351;p5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2" name="Google Shape;4352;p5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3" name="Google Shape;4353;p5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4" name="Google Shape;4354;p5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5" name="Google Shape;4355;p5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6" name="Google Shape;4356;p5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7" name="Google Shape;4357;p5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8" name="Google Shape;4358;p5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9" name="Google Shape;4359;p5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0" name="Google Shape;4360;p5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1" name="Google Shape;4361;p5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2" name="Google Shape;4362;p5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3" name="Google Shape;4363;p5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4" name="Google Shape;4364;p5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5" name="Google Shape;4365;p5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6" name="Google Shape;4366;p5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7" name="Google Shape;4367;p5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8" name="Google Shape;4368;p5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9" name="Google Shape;4369;p5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0" name="Google Shape;4370;p5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1" name="Google Shape;4371;p5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2" name="Google Shape;4372;p5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3" name="Google Shape;4373;p5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4" name="Google Shape;4374;p5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5" name="Google Shape;4375;p5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6" name="Google Shape;4376;p5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7" name="Google Shape;4377;p5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8" name="Google Shape;4378;p5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9" name="Google Shape;4379;p5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0" name="Google Shape;4380;p5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1" name="Google Shape;4381;p5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2" name="Google Shape;4382;p5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3" name="Google Shape;4383;p5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4" name="Google Shape;4384;p5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5" name="Google Shape;4385;p5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6" name="Google Shape;4386;p5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7" name="Google Shape;4387;p5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8" name="Google Shape;4388;p5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9" name="Google Shape;4389;p5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0" name="Google Shape;4390;p5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1" name="Google Shape;4391;p5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2" name="Google Shape;4392;p5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3" name="Google Shape;4393;p5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4" name="Google Shape;4394;p5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5" name="Google Shape;4395;p5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6" name="Google Shape;4396;p5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397" name="Google Shape;4397;p5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98" name="Google Shape;4398;p5"/>
          <p:cNvSpPr txBox="1">
            <a:spLocks noGrp="1"/>
          </p:cNvSpPr>
          <p:nvPr>
            <p:ph type="title"/>
          </p:nvPr>
        </p:nvSpPr>
        <p:spPr>
          <a:xfrm>
            <a:off x="1444725" y="441350"/>
            <a:ext cx="6254400" cy="98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4399" name="Google Shape;4399;p5"/>
          <p:cNvSpPr txBox="1">
            <a:spLocks noGrp="1"/>
          </p:cNvSpPr>
          <p:nvPr>
            <p:ph type="subTitle" idx="1"/>
          </p:nvPr>
        </p:nvSpPr>
        <p:spPr>
          <a:xfrm>
            <a:off x="2200000" y="2245525"/>
            <a:ext cx="22434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4400" name="Google Shape;4400;p5"/>
          <p:cNvSpPr txBox="1">
            <a:spLocks noGrp="1"/>
          </p:cNvSpPr>
          <p:nvPr>
            <p:ph type="subTitle" idx="2"/>
          </p:nvPr>
        </p:nvSpPr>
        <p:spPr>
          <a:xfrm>
            <a:off x="2200000" y="2603400"/>
            <a:ext cx="2243400" cy="98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4401" name="Google Shape;4401;p5"/>
          <p:cNvSpPr txBox="1">
            <a:spLocks noGrp="1"/>
          </p:cNvSpPr>
          <p:nvPr>
            <p:ph type="subTitle" idx="3"/>
          </p:nvPr>
        </p:nvSpPr>
        <p:spPr>
          <a:xfrm>
            <a:off x="4700600" y="2245525"/>
            <a:ext cx="22434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4402" name="Google Shape;4402;p5"/>
          <p:cNvSpPr txBox="1">
            <a:spLocks noGrp="1"/>
          </p:cNvSpPr>
          <p:nvPr>
            <p:ph type="subTitle" idx="4"/>
          </p:nvPr>
        </p:nvSpPr>
        <p:spPr>
          <a:xfrm>
            <a:off x="4700600" y="2603402"/>
            <a:ext cx="2243400" cy="98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grpSp>
        <p:nvGrpSpPr>
          <p:cNvPr id="4403" name="Google Shape;4403;p5"/>
          <p:cNvGrpSpPr/>
          <p:nvPr/>
        </p:nvGrpSpPr>
        <p:grpSpPr>
          <a:xfrm>
            <a:off x="7363450" y="1343575"/>
            <a:ext cx="1780550" cy="3108550"/>
            <a:chOff x="7363450" y="1343575"/>
            <a:chExt cx="1780550" cy="3108550"/>
          </a:xfrm>
        </p:grpSpPr>
        <p:sp>
          <p:nvSpPr>
            <p:cNvPr id="4404" name="Google Shape;4404;p5"/>
            <p:cNvSpPr/>
            <p:nvPr/>
          </p:nvSpPr>
          <p:spPr>
            <a:xfrm>
              <a:off x="7954675" y="3468600"/>
              <a:ext cx="1189325" cy="737950"/>
            </a:xfrm>
            <a:custGeom>
              <a:avLst/>
              <a:gdLst/>
              <a:ahLst/>
              <a:cxnLst/>
              <a:rect l="l" t="t" r="r" b="b"/>
              <a:pathLst>
                <a:path w="47573" h="29518" extrusionOk="0">
                  <a:moveTo>
                    <a:pt x="1" y="1"/>
                  </a:moveTo>
                  <a:lnTo>
                    <a:pt x="1" y="29517"/>
                  </a:lnTo>
                  <a:lnTo>
                    <a:pt x="47573" y="29517"/>
                  </a:lnTo>
                  <a:lnTo>
                    <a:pt x="4757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5" name="Google Shape;4405;p5"/>
            <p:cNvSpPr/>
            <p:nvPr/>
          </p:nvSpPr>
          <p:spPr>
            <a:xfrm>
              <a:off x="8987075" y="3733525"/>
              <a:ext cx="156925" cy="473025"/>
            </a:xfrm>
            <a:custGeom>
              <a:avLst/>
              <a:gdLst/>
              <a:ahLst/>
              <a:cxnLst/>
              <a:rect l="l" t="t" r="r" b="b"/>
              <a:pathLst>
                <a:path w="6277" h="18921" extrusionOk="0">
                  <a:moveTo>
                    <a:pt x="1" y="1"/>
                  </a:moveTo>
                  <a:lnTo>
                    <a:pt x="1" y="18920"/>
                  </a:lnTo>
                  <a:lnTo>
                    <a:pt x="6277" y="18920"/>
                  </a:lnTo>
                  <a:lnTo>
                    <a:pt x="6277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6" name="Google Shape;4406;p5"/>
            <p:cNvSpPr/>
            <p:nvPr/>
          </p:nvSpPr>
          <p:spPr>
            <a:xfrm>
              <a:off x="7981975" y="1922300"/>
              <a:ext cx="1162025" cy="350225"/>
            </a:xfrm>
            <a:custGeom>
              <a:avLst/>
              <a:gdLst/>
              <a:ahLst/>
              <a:cxnLst/>
              <a:rect l="l" t="t" r="r" b="b"/>
              <a:pathLst>
                <a:path w="46481" h="14009" extrusionOk="0">
                  <a:moveTo>
                    <a:pt x="0" y="0"/>
                  </a:moveTo>
                  <a:cubicBezTo>
                    <a:pt x="0" y="1"/>
                    <a:pt x="4594" y="14008"/>
                    <a:pt x="15145" y="14008"/>
                  </a:cubicBezTo>
                  <a:lnTo>
                    <a:pt x="46481" y="14008"/>
                  </a:lnTo>
                  <a:lnTo>
                    <a:pt x="46481" y="5367"/>
                  </a:lnTo>
                  <a:lnTo>
                    <a:pt x="14872" y="5367"/>
                  </a:lnTo>
                  <a:cubicBezTo>
                    <a:pt x="7050" y="5367"/>
                    <a:pt x="1" y="1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7" name="Google Shape;4407;p5"/>
            <p:cNvSpPr/>
            <p:nvPr/>
          </p:nvSpPr>
          <p:spPr>
            <a:xfrm>
              <a:off x="8470875" y="2056475"/>
              <a:ext cx="673125" cy="216050"/>
            </a:xfrm>
            <a:custGeom>
              <a:avLst/>
              <a:gdLst/>
              <a:ahLst/>
              <a:cxnLst/>
              <a:rect l="l" t="t" r="r" b="b"/>
              <a:pathLst>
                <a:path w="26925" h="8642" extrusionOk="0">
                  <a:moveTo>
                    <a:pt x="1" y="0"/>
                  </a:moveTo>
                  <a:cubicBezTo>
                    <a:pt x="1456" y="3957"/>
                    <a:pt x="3957" y="8641"/>
                    <a:pt x="7687" y="8641"/>
                  </a:cubicBezTo>
                  <a:lnTo>
                    <a:pt x="26925" y="8641"/>
                  </a:lnTo>
                  <a:lnTo>
                    <a:pt x="2692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8" name="Google Shape;4408;p5"/>
            <p:cNvSpPr/>
            <p:nvPr/>
          </p:nvSpPr>
          <p:spPr>
            <a:xfrm>
              <a:off x="8238925" y="2845525"/>
              <a:ext cx="905075" cy="372975"/>
            </a:xfrm>
            <a:custGeom>
              <a:avLst/>
              <a:gdLst/>
              <a:ahLst/>
              <a:cxnLst/>
              <a:rect l="l" t="t" r="r" b="b"/>
              <a:pathLst>
                <a:path w="36203" h="14919" extrusionOk="0">
                  <a:moveTo>
                    <a:pt x="1" y="1"/>
                  </a:moveTo>
                  <a:lnTo>
                    <a:pt x="1" y="14918"/>
                  </a:lnTo>
                  <a:lnTo>
                    <a:pt x="36203" y="14918"/>
                  </a:lnTo>
                  <a:lnTo>
                    <a:pt x="3620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9" name="Google Shape;4409;p5"/>
            <p:cNvSpPr/>
            <p:nvPr/>
          </p:nvSpPr>
          <p:spPr>
            <a:xfrm>
              <a:off x="7954675" y="3468600"/>
              <a:ext cx="1189325" cy="79625"/>
            </a:xfrm>
            <a:custGeom>
              <a:avLst/>
              <a:gdLst/>
              <a:ahLst/>
              <a:cxnLst/>
              <a:rect l="l" t="t" r="r" b="b"/>
              <a:pathLst>
                <a:path w="47573" h="3185" extrusionOk="0">
                  <a:moveTo>
                    <a:pt x="1" y="1"/>
                  </a:moveTo>
                  <a:lnTo>
                    <a:pt x="1" y="3184"/>
                  </a:lnTo>
                  <a:lnTo>
                    <a:pt x="47573" y="3184"/>
                  </a:lnTo>
                  <a:lnTo>
                    <a:pt x="4757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0" name="Google Shape;4410;p5"/>
            <p:cNvSpPr/>
            <p:nvPr/>
          </p:nvSpPr>
          <p:spPr>
            <a:xfrm>
              <a:off x="8152525" y="3468600"/>
              <a:ext cx="134175" cy="582175"/>
            </a:xfrm>
            <a:custGeom>
              <a:avLst/>
              <a:gdLst/>
              <a:ahLst/>
              <a:cxnLst/>
              <a:rect l="l" t="t" r="r" b="b"/>
              <a:pathLst>
                <a:path w="5367" h="23287" extrusionOk="0">
                  <a:moveTo>
                    <a:pt x="0" y="1"/>
                  </a:moveTo>
                  <a:lnTo>
                    <a:pt x="0" y="23286"/>
                  </a:lnTo>
                  <a:lnTo>
                    <a:pt x="5367" y="23286"/>
                  </a:lnTo>
                  <a:lnTo>
                    <a:pt x="536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1" name="Google Shape;4411;p5"/>
            <p:cNvSpPr/>
            <p:nvPr/>
          </p:nvSpPr>
          <p:spPr>
            <a:xfrm>
              <a:off x="8117275" y="4050750"/>
              <a:ext cx="204675" cy="155800"/>
            </a:xfrm>
            <a:custGeom>
              <a:avLst/>
              <a:gdLst/>
              <a:ahLst/>
              <a:cxnLst/>
              <a:rect l="l" t="t" r="r" b="b"/>
              <a:pathLst>
                <a:path w="8187" h="6232" extrusionOk="0">
                  <a:moveTo>
                    <a:pt x="0" y="0"/>
                  </a:moveTo>
                  <a:lnTo>
                    <a:pt x="0" y="6231"/>
                  </a:lnTo>
                  <a:lnTo>
                    <a:pt x="8187" y="6231"/>
                  </a:lnTo>
                  <a:lnTo>
                    <a:pt x="818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2" name="Google Shape;4412;p5"/>
            <p:cNvSpPr/>
            <p:nvPr/>
          </p:nvSpPr>
          <p:spPr>
            <a:xfrm>
              <a:off x="7407775" y="4309975"/>
              <a:ext cx="1736225" cy="142150"/>
            </a:xfrm>
            <a:custGeom>
              <a:avLst/>
              <a:gdLst/>
              <a:ahLst/>
              <a:cxnLst/>
              <a:rect l="l" t="t" r="r" b="b"/>
              <a:pathLst>
                <a:path w="69449" h="5686" extrusionOk="0">
                  <a:moveTo>
                    <a:pt x="1" y="1"/>
                  </a:moveTo>
                  <a:lnTo>
                    <a:pt x="1" y="5686"/>
                  </a:lnTo>
                  <a:lnTo>
                    <a:pt x="69449" y="5686"/>
                  </a:lnTo>
                  <a:lnTo>
                    <a:pt x="6944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3" name="Google Shape;4413;p5"/>
            <p:cNvSpPr/>
            <p:nvPr/>
          </p:nvSpPr>
          <p:spPr>
            <a:xfrm>
              <a:off x="8449275" y="2272500"/>
              <a:ext cx="694725" cy="357025"/>
            </a:xfrm>
            <a:custGeom>
              <a:avLst/>
              <a:gdLst/>
              <a:ahLst/>
              <a:cxnLst/>
              <a:rect l="l" t="t" r="r" b="b"/>
              <a:pathLst>
                <a:path w="27789" h="14281" extrusionOk="0">
                  <a:moveTo>
                    <a:pt x="1" y="0"/>
                  </a:moveTo>
                  <a:lnTo>
                    <a:pt x="1" y="14281"/>
                  </a:lnTo>
                  <a:lnTo>
                    <a:pt x="27789" y="14281"/>
                  </a:lnTo>
                  <a:lnTo>
                    <a:pt x="2778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4" name="Google Shape;4414;p5"/>
            <p:cNvSpPr/>
            <p:nvPr/>
          </p:nvSpPr>
          <p:spPr>
            <a:xfrm>
              <a:off x="8374225" y="2272500"/>
              <a:ext cx="769775" cy="54600"/>
            </a:xfrm>
            <a:custGeom>
              <a:avLst/>
              <a:gdLst/>
              <a:ahLst/>
              <a:cxnLst/>
              <a:rect l="l" t="t" r="r" b="b"/>
              <a:pathLst>
                <a:path w="30791" h="2184" extrusionOk="0">
                  <a:moveTo>
                    <a:pt x="1" y="0"/>
                  </a:moveTo>
                  <a:lnTo>
                    <a:pt x="1" y="2183"/>
                  </a:lnTo>
                  <a:lnTo>
                    <a:pt x="30791" y="2183"/>
                  </a:lnTo>
                  <a:lnTo>
                    <a:pt x="3079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5" name="Google Shape;4415;p5"/>
            <p:cNvSpPr/>
            <p:nvPr/>
          </p:nvSpPr>
          <p:spPr>
            <a:xfrm>
              <a:off x="8374225" y="2272500"/>
              <a:ext cx="769775" cy="27300"/>
            </a:xfrm>
            <a:custGeom>
              <a:avLst/>
              <a:gdLst/>
              <a:ahLst/>
              <a:cxnLst/>
              <a:rect l="l" t="t" r="r" b="b"/>
              <a:pathLst>
                <a:path w="30791" h="1092" extrusionOk="0">
                  <a:moveTo>
                    <a:pt x="1" y="0"/>
                  </a:moveTo>
                  <a:lnTo>
                    <a:pt x="1" y="1092"/>
                  </a:lnTo>
                  <a:lnTo>
                    <a:pt x="30791" y="1092"/>
                  </a:lnTo>
                  <a:lnTo>
                    <a:pt x="3079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6" name="Google Shape;4416;p5"/>
            <p:cNvSpPr/>
            <p:nvPr/>
          </p:nvSpPr>
          <p:spPr>
            <a:xfrm>
              <a:off x="8506125" y="3468600"/>
              <a:ext cx="134200" cy="582175"/>
            </a:xfrm>
            <a:custGeom>
              <a:avLst/>
              <a:gdLst/>
              <a:ahLst/>
              <a:cxnLst/>
              <a:rect l="l" t="t" r="r" b="b"/>
              <a:pathLst>
                <a:path w="5368" h="23287" extrusionOk="0">
                  <a:moveTo>
                    <a:pt x="1" y="1"/>
                  </a:moveTo>
                  <a:lnTo>
                    <a:pt x="1" y="23286"/>
                  </a:lnTo>
                  <a:lnTo>
                    <a:pt x="5367" y="23286"/>
                  </a:lnTo>
                  <a:lnTo>
                    <a:pt x="536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7" name="Google Shape;4417;p5"/>
            <p:cNvSpPr/>
            <p:nvPr/>
          </p:nvSpPr>
          <p:spPr>
            <a:xfrm>
              <a:off x="8472025" y="4050750"/>
              <a:ext cx="203550" cy="155800"/>
            </a:xfrm>
            <a:custGeom>
              <a:avLst/>
              <a:gdLst/>
              <a:ahLst/>
              <a:cxnLst/>
              <a:rect l="l" t="t" r="r" b="b"/>
              <a:pathLst>
                <a:path w="8142" h="6232" extrusionOk="0">
                  <a:moveTo>
                    <a:pt x="0" y="0"/>
                  </a:moveTo>
                  <a:lnTo>
                    <a:pt x="0" y="6231"/>
                  </a:lnTo>
                  <a:lnTo>
                    <a:pt x="8141" y="6231"/>
                  </a:lnTo>
                  <a:lnTo>
                    <a:pt x="8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8" name="Google Shape;4418;p5"/>
            <p:cNvSpPr/>
            <p:nvPr/>
          </p:nvSpPr>
          <p:spPr>
            <a:xfrm>
              <a:off x="8353775" y="1343575"/>
              <a:ext cx="790225" cy="712925"/>
            </a:xfrm>
            <a:custGeom>
              <a:avLst/>
              <a:gdLst/>
              <a:ahLst/>
              <a:cxnLst/>
              <a:rect l="l" t="t" r="r" b="b"/>
              <a:pathLst>
                <a:path w="31609" h="28517" extrusionOk="0">
                  <a:moveTo>
                    <a:pt x="31609" y="0"/>
                  </a:moveTo>
                  <a:lnTo>
                    <a:pt x="0" y="28516"/>
                  </a:lnTo>
                  <a:lnTo>
                    <a:pt x="31609" y="28516"/>
                  </a:lnTo>
                  <a:lnTo>
                    <a:pt x="3160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9" name="Google Shape;4419;p5"/>
            <p:cNvSpPr/>
            <p:nvPr/>
          </p:nvSpPr>
          <p:spPr>
            <a:xfrm>
              <a:off x="8553875" y="1524350"/>
              <a:ext cx="590125" cy="532150"/>
            </a:xfrm>
            <a:custGeom>
              <a:avLst/>
              <a:gdLst/>
              <a:ahLst/>
              <a:cxnLst/>
              <a:rect l="l" t="t" r="r" b="b"/>
              <a:pathLst>
                <a:path w="23605" h="21286" extrusionOk="0">
                  <a:moveTo>
                    <a:pt x="23605" y="1"/>
                  </a:moveTo>
                  <a:lnTo>
                    <a:pt x="1" y="21285"/>
                  </a:lnTo>
                  <a:lnTo>
                    <a:pt x="23605" y="21285"/>
                  </a:lnTo>
                  <a:lnTo>
                    <a:pt x="2360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0" name="Google Shape;4420;p5"/>
            <p:cNvSpPr/>
            <p:nvPr/>
          </p:nvSpPr>
          <p:spPr>
            <a:xfrm>
              <a:off x="7875100" y="3468600"/>
              <a:ext cx="1268900" cy="79625"/>
            </a:xfrm>
            <a:custGeom>
              <a:avLst/>
              <a:gdLst/>
              <a:ahLst/>
              <a:cxnLst/>
              <a:rect l="l" t="t" r="r" b="b"/>
              <a:pathLst>
                <a:path w="50756" h="3185" extrusionOk="0">
                  <a:moveTo>
                    <a:pt x="0" y="1"/>
                  </a:moveTo>
                  <a:lnTo>
                    <a:pt x="0" y="3184"/>
                  </a:lnTo>
                  <a:lnTo>
                    <a:pt x="50756" y="3184"/>
                  </a:lnTo>
                  <a:lnTo>
                    <a:pt x="5075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1" name="Google Shape;4421;p5"/>
            <p:cNvSpPr/>
            <p:nvPr/>
          </p:nvSpPr>
          <p:spPr>
            <a:xfrm>
              <a:off x="7875100" y="3468600"/>
              <a:ext cx="1268900" cy="26175"/>
            </a:xfrm>
            <a:custGeom>
              <a:avLst/>
              <a:gdLst/>
              <a:ahLst/>
              <a:cxnLst/>
              <a:rect l="l" t="t" r="r" b="b"/>
              <a:pathLst>
                <a:path w="50756" h="1047" extrusionOk="0">
                  <a:moveTo>
                    <a:pt x="0" y="1"/>
                  </a:moveTo>
                  <a:lnTo>
                    <a:pt x="0" y="1047"/>
                  </a:lnTo>
                  <a:lnTo>
                    <a:pt x="50756" y="1047"/>
                  </a:lnTo>
                  <a:lnTo>
                    <a:pt x="5075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2" name="Google Shape;4422;p5"/>
            <p:cNvSpPr/>
            <p:nvPr/>
          </p:nvSpPr>
          <p:spPr>
            <a:xfrm>
              <a:off x="8897250" y="2993350"/>
              <a:ext cx="19350" cy="227425"/>
            </a:xfrm>
            <a:custGeom>
              <a:avLst/>
              <a:gdLst/>
              <a:ahLst/>
              <a:cxnLst/>
              <a:rect l="l" t="t" r="r" b="b"/>
              <a:pathLst>
                <a:path w="774" h="9097" extrusionOk="0">
                  <a:moveTo>
                    <a:pt x="1" y="0"/>
                  </a:moveTo>
                  <a:lnTo>
                    <a:pt x="1" y="9096"/>
                  </a:lnTo>
                  <a:lnTo>
                    <a:pt x="774" y="9096"/>
                  </a:lnTo>
                  <a:lnTo>
                    <a:pt x="77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3" name="Google Shape;4423;p5"/>
            <p:cNvSpPr/>
            <p:nvPr/>
          </p:nvSpPr>
          <p:spPr>
            <a:xfrm>
              <a:off x="8422000" y="2993350"/>
              <a:ext cx="19350" cy="227425"/>
            </a:xfrm>
            <a:custGeom>
              <a:avLst/>
              <a:gdLst/>
              <a:ahLst/>
              <a:cxnLst/>
              <a:rect l="l" t="t" r="r" b="b"/>
              <a:pathLst>
                <a:path w="774" h="9097" extrusionOk="0">
                  <a:moveTo>
                    <a:pt x="0" y="0"/>
                  </a:moveTo>
                  <a:lnTo>
                    <a:pt x="0" y="9096"/>
                  </a:lnTo>
                  <a:lnTo>
                    <a:pt x="773" y="9096"/>
                  </a:lnTo>
                  <a:lnTo>
                    <a:pt x="7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4" name="Google Shape;4424;p5"/>
            <p:cNvSpPr/>
            <p:nvPr/>
          </p:nvSpPr>
          <p:spPr>
            <a:xfrm>
              <a:off x="8238925" y="2984250"/>
              <a:ext cx="905075" cy="19350"/>
            </a:xfrm>
            <a:custGeom>
              <a:avLst/>
              <a:gdLst/>
              <a:ahLst/>
              <a:cxnLst/>
              <a:rect l="l" t="t" r="r" b="b"/>
              <a:pathLst>
                <a:path w="36203" h="774" extrusionOk="0">
                  <a:moveTo>
                    <a:pt x="1" y="0"/>
                  </a:moveTo>
                  <a:lnTo>
                    <a:pt x="1" y="774"/>
                  </a:lnTo>
                  <a:lnTo>
                    <a:pt x="36203" y="774"/>
                  </a:lnTo>
                  <a:lnTo>
                    <a:pt x="3620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5" name="Google Shape;4425;p5"/>
            <p:cNvSpPr/>
            <p:nvPr/>
          </p:nvSpPr>
          <p:spPr>
            <a:xfrm>
              <a:off x="8951825" y="2420300"/>
              <a:ext cx="19350" cy="209225"/>
            </a:xfrm>
            <a:custGeom>
              <a:avLst/>
              <a:gdLst/>
              <a:ahLst/>
              <a:cxnLst/>
              <a:rect l="l" t="t" r="r" b="b"/>
              <a:pathLst>
                <a:path w="774" h="8369" extrusionOk="0">
                  <a:moveTo>
                    <a:pt x="1" y="1"/>
                  </a:moveTo>
                  <a:lnTo>
                    <a:pt x="1" y="8369"/>
                  </a:lnTo>
                  <a:lnTo>
                    <a:pt x="774" y="8369"/>
                  </a:lnTo>
                  <a:lnTo>
                    <a:pt x="7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6" name="Google Shape;4426;p5"/>
            <p:cNvSpPr/>
            <p:nvPr/>
          </p:nvSpPr>
          <p:spPr>
            <a:xfrm>
              <a:off x="8586850" y="2420300"/>
              <a:ext cx="19350" cy="209225"/>
            </a:xfrm>
            <a:custGeom>
              <a:avLst/>
              <a:gdLst/>
              <a:ahLst/>
              <a:cxnLst/>
              <a:rect l="l" t="t" r="r" b="b"/>
              <a:pathLst>
                <a:path w="774" h="8369" extrusionOk="0">
                  <a:moveTo>
                    <a:pt x="1" y="1"/>
                  </a:moveTo>
                  <a:lnTo>
                    <a:pt x="1" y="8369"/>
                  </a:lnTo>
                  <a:lnTo>
                    <a:pt x="774" y="8369"/>
                  </a:lnTo>
                  <a:lnTo>
                    <a:pt x="7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7" name="Google Shape;4427;p5"/>
            <p:cNvSpPr/>
            <p:nvPr/>
          </p:nvSpPr>
          <p:spPr>
            <a:xfrm>
              <a:off x="8449275" y="2410075"/>
              <a:ext cx="694725" cy="19350"/>
            </a:xfrm>
            <a:custGeom>
              <a:avLst/>
              <a:gdLst/>
              <a:ahLst/>
              <a:cxnLst/>
              <a:rect l="l" t="t" r="r" b="b"/>
              <a:pathLst>
                <a:path w="27789" h="774" extrusionOk="0">
                  <a:moveTo>
                    <a:pt x="1" y="0"/>
                  </a:moveTo>
                  <a:lnTo>
                    <a:pt x="1" y="773"/>
                  </a:lnTo>
                  <a:lnTo>
                    <a:pt x="27789" y="773"/>
                  </a:lnTo>
                  <a:lnTo>
                    <a:pt x="2778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8" name="Google Shape;4428;p5"/>
            <p:cNvSpPr/>
            <p:nvPr/>
          </p:nvSpPr>
          <p:spPr>
            <a:xfrm>
              <a:off x="8229825" y="2486250"/>
              <a:ext cx="46650" cy="46650"/>
            </a:xfrm>
            <a:custGeom>
              <a:avLst/>
              <a:gdLst/>
              <a:ahLst/>
              <a:cxnLst/>
              <a:rect l="l" t="t" r="r" b="b"/>
              <a:pathLst>
                <a:path w="1866" h="1866" extrusionOk="0">
                  <a:moveTo>
                    <a:pt x="911" y="774"/>
                  </a:moveTo>
                  <a:cubicBezTo>
                    <a:pt x="1001" y="774"/>
                    <a:pt x="1092" y="864"/>
                    <a:pt x="1092" y="955"/>
                  </a:cubicBezTo>
                  <a:cubicBezTo>
                    <a:pt x="1092" y="1046"/>
                    <a:pt x="1001" y="1092"/>
                    <a:pt x="911" y="1092"/>
                  </a:cubicBezTo>
                  <a:cubicBezTo>
                    <a:pt x="820" y="1092"/>
                    <a:pt x="729" y="1046"/>
                    <a:pt x="729" y="955"/>
                  </a:cubicBezTo>
                  <a:cubicBezTo>
                    <a:pt x="729" y="864"/>
                    <a:pt x="820" y="774"/>
                    <a:pt x="911" y="774"/>
                  </a:cubicBezTo>
                  <a:close/>
                  <a:moveTo>
                    <a:pt x="911" y="0"/>
                  </a:moveTo>
                  <a:cubicBezTo>
                    <a:pt x="410" y="0"/>
                    <a:pt x="1" y="410"/>
                    <a:pt x="1" y="955"/>
                  </a:cubicBezTo>
                  <a:cubicBezTo>
                    <a:pt x="1" y="1456"/>
                    <a:pt x="410" y="1865"/>
                    <a:pt x="911" y="1865"/>
                  </a:cubicBezTo>
                  <a:cubicBezTo>
                    <a:pt x="1456" y="1865"/>
                    <a:pt x="1866" y="1456"/>
                    <a:pt x="1866" y="955"/>
                  </a:cubicBezTo>
                  <a:cubicBezTo>
                    <a:pt x="1866" y="410"/>
                    <a:pt x="1456" y="0"/>
                    <a:pt x="9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9" name="Google Shape;4429;p5"/>
            <p:cNvSpPr/>
            <p:nvPr/>
          </p:nvSpPr>
          <p:spPr>
            <a:xfrm>
              <a:off x="8243475" y="2513525"/>
              <a:ext cx="900525" cy="150125"/>
            </a:xfrm>
            <a:custGeom>
              <a:avLst/>
              <a:gdLst/>
              <a:ahLst/>
              <a:cxnLst/>
              <a:rect l="l" t="t" r="r" b="b"/>
              <a:pathLst>
                <a:path w="36021" h="6005" extrusionOk="0">
                  <a:moveTo>
                    <a:pt x="1" y="1"/>
                  </a:moveTo>
                  <a:lnTo>
                    <a:pt x="1" y="6004"/>
                  </a:lnTo>
                  <a:lnTo>
                    <a:pt x="36021" y="6004"/>
                  </a:lnTo>
                  <a:lnTo>
                    <a:pt x="36021" y="5231"/>
                  </a:lnTo>
                  <a:lnTo>
                    <a:pt x="774" y="5231"/>
                  </a:lnTo>
                  <a:lnTo>
                    <a:pt x="774" y="774"/>
                  </a:lnTo>
                  <a:lnTo>
                    <a:pt x="36021" y="774"/>
                  </a:lnTo>
                  <a:lnTo>
                    <a:pt x="3602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0" name="Google Shape;4430;p5"/>
            <p:cNvSpPr/>
            <p:nvPr/>
          </p:nvSpPr>
          <p:spPr>
            <a:xfrm>
              <a:off x="7786400" y="2495350"/>
              <a:ext cx="1357600" cy="350200"/>
            </a:xfrm>
            <a:custGeom>
              <a:avLst/>
              <a:gdLst/>
              <a:ahLst/>
              <a:cxnLst/>
              <a:rect l="l" t="t" r="r" b="b"/>
              <a:pathLst>
                <a:path w="54304" h="14008" extrusionOk="0">
                  <a:moveTo>
                    <a:pt x="1" y="0"/>
                  </a:moveTo>
                  <a:cubicBezTo>
                    <a:pt x="1" y="0"/>
                    <a:pt x="4594" y="14008"/>
                    <a:pt x="15146" y="14008"/>
                  </a:cubicBezTo>
                  <a:lnTo>
                    <a:pt x="54304" y="14008"/>
                  </a:lnTo>
                  <a:lnTo>
                    <a:pt x="54304" y="5367"/>
                  </a:lnTo>
                  <a:lnTo>
                    <a:pt x="14873" y="5367"/>
                  </a:lnTo>
                  <a:cubicBezTo>
                    <a:pt x="7050" y="5367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1" name="Google Shape;4431;p5"/>
            <p:cNvSpPr/>
            <p:nvPr/>
          </p:nvSpPr>
          <p:spPr>
            <a:xfrm>
              <a:off x="8335575" y="2629500"/>
              <a:ext cx="808425" cy="216050"/>
            </a:xfrm>
            <a:custGeom>
              <a:avLst/>
              <a:gdLst/>
              <a:ahLst/>
              <a:cxnLst/>
              <a:rect l="l" t="t" r="r" b="b"/>
              <a:pathLst>
                <a:path w="32337" h="8642" extrusionOk="0">
                  <a:moveTo>
                    <a:pt x="1" y="1"/>
                  </a:moveTo>
                  <a:cubicBezTo>
                    <a:pt x="1501" y="3958"/>
                    <a:pt x="4048" y="8642"/>
                    <a:pt x="7869" y="8642"/>
                  </a:cubicBezTo>
                  <a:lnTo>
                    <a:pt x="32337" y="8642"/>
                  </a:lnTo>
                  <a:lnTo>
                    <a:pt x="323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2" name="Google Shape;4432;p5"/>
            <p:cNvSpPr/>
            <p:nvPr/>
          </p:nvSpPr>
          <p:spPr>
            <a:xfrm>
              <a:off x="8165025" y="2845525"/>
              <a:ext cx="978975" cy="58025"/>
            </a:xfrm>
            <a:custGeom>
              <a:avLst/>
              <a:gdLst/>
              <a:ahLst/>
              <a:cxnLst/>
              <a:rect l="l" t="t" r="r" b="b"/>
              <a:pathLst>
                <a:path w="39159" h="2321" extrusionOk="0">
                  <a:moveTo>
                    <a:pt x="1" y="1"/>
                  </a:moveTo>
                  <a:lnTo>
                    <a:pt x="1" y="2320"/>
                  </a:lnTo>
                  <a:lnTo>
                    <a:pt x="39159" y="2320"/>
                  </a:lnTo>
                  <a:lnTo>
                    <a:pt x="3915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3" name="Google Shape;4433;p5"/>
            <p:cNvSpPr/>
            <p:nvPr/>
          </p:nvSpPr>
          <p:spPr>
            <a:xfrm>
              <a:off x="8165025" y="2845525"/>
              <a:ext cx="978975" cy="29600"/>
            </a:xfrm>
            <a:custGeom>
              <a:avLst/>
              <a:gdLst/>
              <a:ahLst/>
              <a:cxnLst/>
              <a:rect l="l" t="t" r="r" b="b"/>
              <a:pathLst>
                <a:path w="39159" h="1184" extrusionOk="0">
                  <a:moveTo>
                    <a:pt x="1" y="1"/>
                  </a:moveTo>
                  <a:lnTo>
                    <a:pt x="1" y="1183"/>
                  </a:lnTo>
                  <a:lnTo>
                    <a:pt x="39159" y="1183"/>
                  </a:lnTo>
                  <a:lnTo>
                    <a:pt x="3915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4" name="Google Shape;4434;p5"/>
            <p:cNvSpPr/>
            <p:nvPr/>
          </p:nvSpPr>
          <p:spPr>
            <a:xfrm>
              <a:off x="7363450" y="3067250"/>
              <a:ext cx="1780550" cy="401375"/>
            </a:xfrm>
            <a:custGeom>
              <a:avLst/>
              <a:gdLst/>
              <a:ahLst/>
              <a:cxnLst/>
              <a:rect l="l" t="t" r="r" b="b"/>
              <a:pathLst>
                <a:path w="71222" h="16055" extrusionOk="0">
                  <a:moveTo>
                    <a:pt x="0" y="1"/>
                  </a:moveTo>
                  <a:cubicBezTo>
                    <a:pt x="0" y="1"/>
                    <a:pt x="5231" y="16055"/>
                    <a:pt x="17328" y="16055"/>
                  </a:cubicBezTo>
                  <a:lnTo>
                    <a:pt x="71222" y="16055"/>
                  </a:lnTo>
                  <a:lnTo>
                    <a:pt x="71222" y="6140"/>
                  </a:lnTo>
                  <a:lnTo>
                    <a:pt x="17010" y="6140"/>
                  </a:lnTo>
                  <a:cubicBezTo>
                    <a:pt x="8050" y="6140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5" name="Google Shape;4435;p5"/>
            <p:cNvSpPr/>
            <p:nvPr/>
          </p:nvSpPr>
          <p:spPr>
            <a:xfrm>
              <a:off x="8029725" y="3220750"/>
              <a:ext cx="1114275" cy="247875"/>
            </a:xfrm>
            <a:custGeom>
              <a:avLst/>
              <a:gdLst/>
              <a:ahLst/>
              <a:cxnLst/>
              <a:rect l="l" t="t" r="r" b="b"/>
              <a:pathLst>
                <a:path w="44571" h="9915" extrusionOk="0">
                  <a:moveTo>
                    <a:pt x="0" y="0"/>
                  </a:moveTo>
                  <a:cubicBezTo>
                    <a:pt x="1774" y="4503"/>
                    <a:pt x="4867" y="9915"/>
                    <a:pt x="9415" y="9915"/>
                  </a:cubicBezTo>
                  <a:lnTo>
                    <a:pt x="44571" y="9915"/>
                  </a:lnTo>
                  <a:lnTo>
                    <a:pt x="4457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6" name="Google Shape;4436;p5"/>
            <p:cNvSpPr/>
            <p:nvPr/>
          </p:nvSpPr>
          <p:spPr>
            <a:xfrm>
              <a:off x="7685225" y="4206525"/>
              <a:ext cx="1458775" cy="103475"/>
            </a:xfrm>
            <a:custGeom>
              <a:avLst/>
              <a:gdLst/>
              <a:ahLst/>
              <a:cxnLst/>
              <a:rect l="l" t="t" r="r" b="b"/>
              <a:pathLst>
                <a:path w="58351" h="4139" extrusionOk="0">
                  <a:moveTo>
                    <a:pt x="0" y="0"/>
                  </a:moveTo>
                  <a:lnTo>
                    <a:pt x="0" y="4139"/>
                  </a:lnTo>
                  <a:lnTo>
                    <a:pt x="58351" y="4139"/>
                  </a:lnTo>
                  <a:lnTo>
                    <a:pt x="5835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7" name="Google Shape;4437;p5"/>
            <p:cNvSpPr/>
            <p:nvPr/>
          </p:nvSpPr>
          <p:spPr>
            <a:xfrm>
              <a:off x="8353775" y="2021225"/>
              <a:ext cx="790225" cy="35275"/>
            </a:xfrm>
            <a:custGeom>
              <a:avLst/>
              <a:gdLst/>
              <a:ahLst/>
              <a:cxnLst/>
              <a:rect l="l" t="t" r="r" b="b"/>
              <a:pathLst>
                <a:path w="31609" h="1411" extrusionOk="0">
                  <a:moveTo>
                    <a:pt x="1547" y="0"/>
                  </a:moveTo>
                  <a:lnTo>
                    <a:pt x="0" y="1410"/>
                  </a:lnTo>
                  <a:lnTo>
                    <a:pt x="31609" y="1410"/>
                  </a:lnTo>
                  <a:lnTo>
                    <a:pt x="3160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38" name="Google Shape;4438;p5"/>
          <p:cNvGrpSpPr/>
          <p:nvPr/>
        </p:nvGrpSpPr>
        <p:grpSpPr>
          <a:xfrm flipH="1">
            <a:off x="0" y="1343575"/>
            <a:ext cx="1780550" cy="3108550"/>
            <a:chOff x="7363450" y="1343575"/>
            <a:chExt cx="1780550" cy="3108550"/>
          </a:xfrm>
        </p:grpSpPr>
        <p:sp>
          <p:nvSpPr>
            <p:cNvPr id="4439" name="Google Shape;4439;p5"/>
            <p:cNvSpPr/>
            <p:nvPr/>
          </p:nvSpPr>
          <p:spPr>
            <a:xfrm>
              <a:off x="7954675" y="3468600"/>
              <a:ext cx="1189325" cy="737950"/>
            </a:xfrm>
            <a:custGeom>
              <a:avLst/>
              <a:gdLst/>
              <a:ahLst/>
              <a:cxnLst/>
              <a:rect l="l" t="t" r="r" b="b"/>
              <a:pathLst>
                <a:path w="47573" h="29518" extrusionOk="0">
                  <a:moveTo>
                    <a:pt x="1" y="1"/>
                  </a:moveTo>
                  <a:lnTo>
                    <a:pt x="1" y="29517"/>
                  </a:lnTo>
                  <a:lnTo>
                    <a:pt x="47573" y="29517"/>
                  </a:lnTo>
                  <a:lnTo>
                    <a:pt x="4757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0" name="Google Shape;4440;p5"/>
            <p:cNvSpPr/>
            <p:nvPr/>
          </p:nvSpPr>
          <p:spPr>
            <a:xfrm>
              <a:off x="8987075" y="3733525"/>
              <a:ext cx="156925" cy="473025"/>
            </a:xfrm>
            <a:custGeom>
              <a:avLst/>
              <a:gdLst/>
              <a:ahLst/>
              <a:cxnLst/>
              <a:rect l="l" t="t" r="r" b="b"/>
              <a:pathLst>
                <a:path w="6277" h="18921" extrusionOk="0">
                  <a:moveTo>
                    <a:pt x="1" y="1"/>
                  </a:moveTo>
                  <a:lnTo>
                    <a:pt x="1" y="18920"/>
                  </a:lnTo>
                  <a:lnTo>
                    <a:pt x="6277" y="18920"/>
                  </a:lnTo>
                  <a:lnTo>
                    <a:pt x="6277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1" name="Google Shape;4441;p5"/>
            <p:cNvSpPr/>
            <p:nvPr/>
          </p:nvSpPr>
          <p:spPr>
            <a:xfrm>
              <a:off x="7981975" y="1922300"/>
              <a:ext cx="1162025" cy="350225"/>
            </a:xfrm>
            <a:custGeom>
              <a:avLst/>
              <a:gdLst/>
              <a:ahLst/>
              <a:cxnLst/>
              <a:rect l="l" t="t" r="r" b="b"/>
              <a:pathLst>
                <a:path w="46481" h="14009" extrusionOk="0">
                  <a:moveTo>
                    <a:pt x="0" y="0"/>
                  </a:moveTo>
                  <a:cubicBezTo>
                    <a:pt x="0" y="1"/>
                    <a:pt x="4594" y="14008"/>
                    <a:pt x="15145" y="14008"/>
                  </a:cubicBezTo>
                  <a:lnTo>
                    <a:pt x="46481" y="14008"/>
                  </a:lnTo>
                  <a:lnTo>
                    <a:pt x="46481" y="5367"/>
                  </a:lnTo>
                  <a:lnTo>
                    <a:pt x="14872" y="5367"/>
                  </a:lnTo>
                  <a:cubicBezTo>
                    <a:pt x="7050" y="5367"/>
                    <a:pt x="1" y="1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2" name="Google Shape;4442;p5"/>
            <p:cNvSpPr/>
            <p:nvPr/>
          </p:nvSpPr>
          <p:spPr>
            <a:xfrm>
              <a:off x="8470875" y="2056475"/>
              <a:ext cx="673125" cy="216050"/>
            </a:xfrm>
            <a:custGeom>
              <a:avLst/>
              <a:gdLst/>
              <a:ahLst/>
              <a:cxnLst/>
              <a:rect l="l" t="t" r="r" b="b"/>
              <a:pathLst>
                <a:path w="26925" h="8642" extrusionOk="0">
                  <a:moveTo>
                    <a:pt x="1" y="0"/>
                  </a:moveTo>
                  <a:cubicBezTo>
                    <a:pt x="1456" y="3957"/>
                    <a:pt x="3957" y="8641"/>
                    <a:pt x="7687" y="8641"/>
                  </a:cubicBezTo>
                  <a:lnTo>
                    <a:pt x="26925" y="8641"/>
                  </a:lnTo>
                  <a:lnTo>
                    <a:pt x="2692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3" name="Google Shape;4443;p5"/>
            <p:cNvSpPr/>
            <p:nvPr/>
          </p:nvSpPr>
          <p:spPr>
            <a:xfrm>
              <a:off x="8238925" y="2845525"/>
              <a:ext cx="905075" cy="372975"/>
            </a:xfrm>
            <a:custGeom>
              <a:avLst/>
              <a:gdLst/>
              <a:ahLst/>
              <a:cxnLst/>
              <a:rect l="l" t="t" r="r" b="b"/>
              <a:pathLst>
                <a:path w="36203" h="14919" extrusionOk="0">
                  <a:moveTo>
                    <a:pt x="1" y="1"/>
                  </a:moveTo>
                  <a:lnTo>
                    <a:pt x="1" y="14918"/>
                  </a:lnTo>
                  <a:lnTo>
                    <a:pt x="36203" y="14918"/>
                  </a:lnTo>
                  <a:lnTo>
                    <a:pt x="3620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4" name="Google Shape;4444;p5"/>
            <p:cNvSpPr/>
            <p:nvPr/>
          </p:nvSpPr>
          <p:spPr>
            <a:xfrm>
              <a:off x="7954675" y="3468600"/>
              <a:ext cx="1189325" cy="79625"/>
            </a:xfrm>
            <a:custGeom>
              <a:avLst/>
              <a:gdLst/>
              <a:ahLst/>
              <a:cxnLst/>
              <a:rect l="l" t="t" r="r" b="b"/>
              <a:pathLst>
                <a:path w="47573" h="3185" extrusionOk="0">
                  <a:moveTo>
                    <a:pt x="1" y="1"/>
                  </a:moveTo>
                  <a:lnTo>
                    <a:pt x="1" y="3184"/>
                  </a:lnTo>
                  <a:lnTo>
                    <a:pt x="47573" y="3184"/>
                  </a:lnTo>
                  <a:lnTo>
                    <a:pt x="4757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5" name="Google Shape;4445;p5"/>
            <p:cNvSpPr/>
            <p:nvPr/>
          </p:nvSpPr>
          <p:spPr>
            <a:xfrm>
              <a:off x="8152525" y="3468600"/>
              <a:ext cx="134175" cy="582175"/>
            </a:xfrm>
            <a:custGeom>
              <a:avLst/>
              <a:gdLst/>
              <a:ahLst/>
              <a:cxnLst/>
              <a:rect l="l" t="t" r="r" b="b"/>
              <a:pathLst>
                <a:path w="5367" h="23287" extrusionOk="0">
                  <a:moveTo>
                    <a:pt x="0" y="1"/>
                  </a:moveTo>
                  <a:lnTo>
                    <a:pt x="0" y="23286"/>
                  </a:lnTo>
                  <a:lnTo>
                    <a:pt x="5367" y="23286"/>
                  </a:lnTo>
                  <a:lnTo>
                    <a:pt x="536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6" name="Google Shape;4446;p5"/>
            <p:cNvSpPr/>
            <p:nvPr/>
          </p:nvSpPr>
          <p:spPr>
            <a:xfrm>
              <a:off x="8117275" y="4050750"/>
              <a:ext cx="204675" cy="155800"/>
            </a:xfrm>
            <a:custGeom>
              <a:avLst/>
              <a:gdLst/>
              <a:ahLst/>
              <a:cxnLst/>
              <a:rect l="l" t="t" r="r" b="b"/>
              <a:pathLst>
                <a:path w="8187" h="6232" extrusionOk="0">
                  <a:moveTo>
                    <a:pt x="0" y="0"/>
                  </a:moveTo>
                  <a:lnTo>
                    <a:pt x="0" y="6231"/>
                  </a:lnTo>
                  <a:lnTo>
                    <a:pt x="8187" y="6231"/>
                  </a:lnTo>
                  <a:lnTo>
                    <a:pt x="818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7" name="Google Shape;4447;p5"/>
            <p:cNvSpPr/>
            <p:nvPr/>
          </p:nvSpPr>
          <p:spPr>
            <a:xfrm>
              <a:off x="7407775" y="4309975"/>
              <a:ext cx="1736225" cy="142150"/>
            </a:xfrm>
            <a:custGeom>
              <a:avLst/>
              <a:gdLst/>
              <a:ahLst/>
              <a:cxnLst/>
              <a:rect l="l" t="t" r="r" b="b"/>
              <a:pathLst>
                <a:path w="69449" h="5686" extrusionOk="0">
                  <a:moveTo>
                    <a:pt x="1" y="1"/>
                  </a:moveTo>
                  <a:lnTo>
                    <a:pt x="1" y="5686"/>
                  </a:lnTo>
                  <a:lnTo>
                    <a:pt x="69449" y="5686"/>
                  </a:lnTo>
                  <a:lnTo>
                    <a:pt x="6944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8" name="Google Shape;4448;p5"/>
            <p:cNvSpPr/>
            <p:nvPr/>
          </p:nvSpPr>
          <p:spPr>
            <a:xfrm>
              <a:off x="8449275" y="2272500"/>
              <a:ext cx="694725" cy="357025"/>
            </a:xfrm>
            <a:custGeom>
              <a:avLst/>
              <a:gdLst/>
              <a:ahLst/>
              <a:cxnLst/>
              <a:rect l="l" t="t" r="r" b="b"/>
              <a:pathLst>
                <a:path w="27789" h="14281" extrusionOk="0">
                  <a:moveTo>
                    <a:pt x="1" y="0"/>
                  </a:moveTo>
                  <a:lnTo>
                    <a:pt x="1" y="14281"/>
                  </a:lnTo>
                  <a:lnTo>
                    <a:pt x="27789" y="14281"/>
                  </a:lnTo>
                  <a:lnTo>
                    <a:pt x="2778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9" name="Google Shape;4449;p5"/>
            <p:cNvSpPr/>
            <p:nvPr/>
          </p:nvSpPr>
          <p:spPr>
            <a:xfrm>
              <a:off x="8374225" y="2272500"/>
              <a:ext cx="769775" cy="54600"/>
            </a:xfrm>
            <a:custGeom>
              <a:avLst/>
              <a:gdLst/>
              <a:ahLst/>
              <a:cxnLst/>
              <a:rect l="l" t="t" r="r" b="b"/>
              <a:pathLst>
                <a:path w="30791" h="2184" extrusionOk="0">
                  <a:moveTo>
                    <a:pt x="1" y="0"/>
                  </a:moveTo>
                  <a:lnTo>
                    <a:pt x="1" y="2183"/>
                  </a:lnTo>
                  <a:lnTo>
                    <a:pt x="30791" y="2183"/>
                  </a:lnTo>
                  <a:lnTo>
                    <a:pt x="3079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0" name="Google Shape;4450;p5"/>
            <p:cNvSpPr/>
            <p:nvPr/>
          </p:nvSpPr>
          <p:spPr>
            <a:xfrm>
              <a:off x="8374225" y="2272500"/>
              <a:ext cx="769775" cy="27300"/>
            </a:xfrm>
            <a:custGeom>
              <a:avLst/>
              <a:gdLst/>
              <a:ahLst/>
              <a:cxnLst/>
              <a:rect l="l" t="t" r="r" b="b"/>
              <a:pathLst>
                <a:path w="30791" h="1092" extrusionOk="0">
                  <a:moveTo>
                    <a:pt x="1" y="0"/>
                  </a:moveTo>
                  <a:lnTo>
                    <a:pt x="1" y="1092"/>
                  </a:lnTo>
                  <a:lnTo>
                    <a:pt x="30791" y="1092"/>
                  </a:lnTo>
                  <a:lnTo>
                    <a:pt x="3079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1" name="Google Shape;4451;p5"/>
            <p:cNvSpPr/>
            <p:nvPr/>
          </p:nvSpPr>
          <p:spPr>
            <a:xfrm>
              <a:off x="8506125" y="3468600"/>
              <a:ext cx="134200" cy="582175"/>
            </a:xfrm>
            <a:custGeom>
              <a:avLst/>
              <a:gdLst/>
              <a:ahLst/>
              <a:cxnLst/>
              <a:rect l="l" t="t" r="r" b="b"/>
              <a:pathLst>
                <a:path w="5368" h="23287" extrusionOk="0">
                  <a:moveTo>
                    <a:pt x="1" y="1"/>
                  </a:moveTo>
                  <a:lnTo>
                    <a:pt x="1" y="23286"/>
                  </a:lnTo>
                  <a:lnTo>
                    <a:pt x="5367" y="23286"/>
                  </a:lnTo>
                  <a:lnTo>
                    <a:pt x="536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2" name="Google Shape;4452;p5"/>
            <p:cNvSpPr/>
            <p:nvPr/>
          </p:nvSpPr>
          <p:spPr>
            <a:xfrm>
              <a:off x="8472025" y="4050750"/>
              <a:ext cx="203550" cy="155800"/>
            </a:xfrm>
            <a:custGeom>
              <a:avLst/>
              <a:gdLst/>
              <a:ahLst/>
              <a:cxnLst/>
              <a:rect l="l" t="t" r="r" b="b"/>
              <a:pathLst>
                <a:path w="8142" h="6232" extrusionOk="0">
                  <a:moveTo>
                    <a:pt x="0" y="0"/>
                  </a:moveTo>
                  <a:lnTo>
                    <a:pt x="0" y="6231"/>
                  </a:lnTo>
                  <a:lnTo>
                    <a:pt x="8141" y="6231"/>
                  </a:lnTo>
                  <a:lnTo>
                    <a:pt x="81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3" name="Google Shape;4453;p5"/>
            <p:cNvSpPr/>
            <p:nvPr/>
          </p:nvSpPr>
          <p:spPr>
            <a:xfrm>
              <a:off x="8353775" y="1343575"/>
              <a:ext cx="790225" cy="712925"/>
            </a:xfrm>
            <a:custGeom>
              <a:avLst/>
              <a:gdLst/>
              <a:ahLst/>
              <a:cxnLst/>
              <a:rect l="l" t="t" r="r" b="b"/>
              <a:pathLst>
                <a:path w="31609" h="28517" extrusionOk="0">
                  <a:moveTo>
                    <a:pt x="31609" y="0"/>
                  </a:moveTo>
                  <a:lnTo>
                    <a:pt x="0" y="28516"/>
                  </a:lnTo>
                  <a:lnTo>
                    <a:pt x="31609" y="28516"/>
                  </a:lnTo>
                  <a:lnTo>
                    <a:pt x="3160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4" name="Google Shape;4454;p5"/>
            <p:cNvSpPr/>
            <p:nvPr/>
          </p:nvSpPr>
          <p:spPr>
            <a:xfrm>
              <a:off x="8553875" y="1524350"/>
              <a:ext cx="590125" cy="532150"/>
            </a:xfrm>
            <a:custGeom>
              <a:avLst/>
              <a:gdLst/>
              <a:ahLst/>
              <a:cxnLst/>
              <a:rect l="l" t="t" r="r" b="b"/>
              <a:pathLst>
                <a:path w="23605" h="21286" extrusionOk="0">
                  <a:moveTo>
                    <a:pt x="23605" y="1"/>
                  </a:moveTo>
                  <a:lnTo>
                    <a:pt x="1" y="21285"/>
                  </a:lnTo>
                  <a:lnTo>
                    <a:pt x="23605" y="21285"/>
                  </a:lnTo>
                  <a:lnTo>
                    <a:pt x="2360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5" name="Google Shape;4455;p5"/>
            <p:cNvSpPr/>
            <p:nvPr/>
          </p:nvSpPr>
          <p:spPr>
            <a:xfrm>
              <a:off x="7875100" y="3468600"/>
              <a:ext cx="1268900" cy="79625"/>
            </a:xfrm>
            <a:custGeom>
              <a:avLst/>
              <a:gdLst/>
              <a:ahLst/>
              <a:cxnLst/>
              <a:rect l="l" t="t" r="r" b="b"/>
              <a:pathLst>
                <a:path w="50756" h="3185" extrusionOk="0">
                  <a:moveTo>
                    <a:pt x="0" y="1"/>
                  </a:moveTo>
                  <a:lnTo>
                    <a:pt x="0" y="3184"/>
                  </a:lnTo>
                  <a:lnTo>
                    <a:pt x="50756" y="3184"/>
                  </a:lnTo>
                  <a:lnTo>
                    <a:pt x="5075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6" name="Google Shape;4456;p5"/>
            <p:cNvSpPr/>
            <p:nvPr/>
          </p:nvSpPr>
          <p:spPr>
            <a:xfrm>
              <a:off x="7875100" y="3468600"/>
              <a:ext cx="1268900" cy="26175"/>
            </a:xfrm>
            <a:custGeom>
              <a:avLst/>
              <a:gdLst/>
              <a:ahLst/>
              <a:cxnLst/>
              <a:rect l="l" t="t" r="r" b="b"/>
              <a:pathLst>
                <a:path w="50756" h="1047" extrusionOk="0">
                  <a:moveTo>
                    <a:pt x="0" y="1"/>
                  </a:moveTo>
                  <a:lnTo>
                    <a:pt x="0" y="1047"/>
                  </a:lnTo>
                  <a:lnTo>
                    <a:pt x="50756" y="1047"/>
                  </a:lnTo>
                  <a:lnTo>
                    <a:pt x="5075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7" name="Google Shape;4457;p5"/>
            <p:cNvSpPr/>
            <p:nvPr/>
          </p:nvSpPr>
          <p:spPr>
            <a:xfrm>
              <a:off x="8897250" y="2993350"/>
              <a:ext cx="19350" cy="227425"/>
            </a:xfrm>
            <a:custGeom>
              <a:avLst/>
              <a:gdLst/>
              <a:ahLst/>
              <a:cxnLst/>
              <a:rect l="l" t="t" r="r" b="b"/>
              <a:pathLst>
                <a:path w="774" h="9097" extrusionOk="0">
                  <a:moveTo>
                    <a:pt x="1" y="0"/>
                  </a:moveTo>
                  <a:lnTo>
                    <a:pt x="1" y="9096"/>
                  </a:lnTo>
                  <a:lnTo>
                    <a:pt x="774" y="9096"/>
                  </a:lnTo>
                  <a:lnTo>
                    <a:pt x="77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8" name="Google Shape;4458;p5"/>
            <p:cNvSpPr/>
            <p:nvPr/>
          </p:nvSpPr>
          <p:spPr>
            <a:xfrm>
              <a:off x="8422000" y="2993350"/>
              <a:ext cx="19350" cy="227425"/>
            </a:xfrm>
            <a:custGeom>
              <a:avLst/>
              <a:gdLst/>
              <a:ahLst/>
              <a:cxnLst/>
              <a:rect l="l" t="t" r="r" b="b"/>
              <a:pathLst>
                <a:path w="774" h="9097" extrusionOk="0">
                  <a:moveTo>
                    <a:pt x="0" y="0"/>
                  </a:moveTo>
                  <a:lnTo>
                    <a:pt x="0" y="9096"/>
                  </a:lnTo>
                  <a:lnTo>
                    <a:pt x="773" y="9096"/>
                  </a:lnTo>
                  <a:lnTo>
                    <a:pt x="7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9" name="Google Shape;4459;p5"/>
            <p:cNvSpPr/>
            <p:nvPr/>
          </p:nvSpPr>
          <p:spPr>
            <a:xfrm>
              <a:off x="8238925" y="2984250"/>
              <a:ext cx="905075" cy="19350"/>
            </a:xfrm>
            <a:custGeom>
              <a:avLst/>
              <a:gdLst/>
              <a:ahLst/>
              <a:cxnLst/>
              <a:rect l="l" t="t" r="r" b="b"/>
              <a:pathLst>
                <a:path w="36203" h="774" extrusionOk="0">
                  <a:moveTo>
                    <a:pt x="1" y="0"/>
                  </a:moveTo>
                  <a:lnTo>
                    <a:pt x="1" y="774"/>
                  </a:lnTo>
                  <a:lnTo>
                    <a:pt x="36203" y="774"/>
                  </a:lnTo>
                  <a:lnTo>
                    <a:pt x="3620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0" name="Google Shape;4460;p5"/>
            <p:cNvSpPr/>
            <p:nvPr/>
          </p:nvSpPr>
          <p:spPr>
            <a:xfrm>
              <a:off x="8951825" y="2420300"/>
              <a:ext cx="19350" cy="209225"/>
            </a:xfrm>
            <a:custGeom>
              <a:avLst/>
              <a:gdLst/>
              <a:ahLst/>
              <a:cxnLst/>
              <a:rect l="l" t="t" r="r" b="b"/>
              <a:pathLst>
                <a:path w="774" h="8369" extrusionOk="0">
                  <a:moveTo>
                    <a:pt x="1" y="1"/>
                  </a:moveTo>
                  <a:lnTo>
                    <a:pt x="1" y="8369"/>
                  </a:lnTo>
                  <a:lnTo>
                    <a:pt x="774" y="8369"/>
                  </a:lnTo>
                  <a:lnTo>
                    <a:pt x="7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1" name="Google Shape;4461;p5"/>
            <p:cNvSpPr/>
            <p:nvPr/>
          </p:nvSpPr>
          <p:spPr>
            <a:xfrm>
              <a:off x="8586850" y="2420300"/>
              <a:ext cx="19350" cy="209225"/>
            </a:xfrm>
            <a:custGeom>
              <a:avLst/>
              <a:gdLst/>
              <a:ahLst/>
              <a:cxnLst/>
              <a:rect l="l" t="t" r="r" b="b"/>
              <a:pathLst>
                <a:path w="774" h="8369" extrusionOk="0">
                  <a:moveTo>
                    <a:pt x="1" y="1"/>
                  </a:moveTo>
                  <a:lnTo>
                    <a:pt x="1" y="8369"/>
                  </a:lnTo>
                  <a:lnTo>
                    <a:pt x="774" y="8369"/>
                  </a:lnTo>
                  <a:lnTo>
                    <a:pt x="7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2" name="Google Shape;4462;p5"/>
            <p:cNvSpPr/>
            <p:nvPr/>
          </p:nvSpPr>
          <p:spPr>
            <a:xfrm>
              <a:off x="8449275" y="2410075"/>
              <a:ext cx="694725" cy="19350"/>
            </a:xfrm>
            <a:custGeom>
              <a:avLst/>
              <a:gdLst/>
              <a:ahLst/>
              <a:cxnLst/>
              <a:rect l="l" t="t" r="r" b="b"/>
              <a:pathLst>
                <a:path w="27789" h="774" extrusionOk="0">
                  <a:moveTo>
                    <a:pt x="1" y="0"/>
                  </a:moveTo>
                  <a:lnTo>
                    <a:pt x="1" y="773"/>
                  </a:lnTo>
                  <a:lnTo>
                    <a:pt x="27789" y="773"/>
                  </a:lnTo>
                  <a:lnTo>
                    <a:pt x="2778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3" name="Google Shape;4463;p5"/>
            <p:cNvSpPr/>
            <p:nvPr/>
          </p:nvSpPr>
          <p:spPr>
            <a:xfrm>
              <a:off x="8229825" y="2486250"/>
              <a:ext cx="46650" cy="46650"/>
            </a:xfrm>
            <a:custGeom>
              <a:avLst/>
              <a:gdLst/>
              <a:ahLst/>
              <a:cxnLst/>
              <a:rect l="l" t="t" r="r" b="b"/>
              <a:pathLst>
                <a:path w="1866" h="1866" extrusionOk="0">
                  <a:moveTo>
                    <a:pt x="911" y="774"/>
                  </a:moveTo>
                  <a:cubicBezTo>
                    <a:pt x="1001" y="774"/>
                    <a:pt x="1092" y="864"/>
                    <a:pt x="1092" y="955"/>
                  </a:cubicBezTo>
                  <a:cubicBezTo>
                    <a:pt x="1092" y="1046"/>
                    <a:pt x="1001" y="1092"/>
                    <a:pt x="911" y="1092"/>
                  </a:cubicBezTo>
                  <a:cubicBezTo>
                    <a:pt x="820" y="1092"/>
                    <a:pt x="729" y="1046"/>
                    <a:pt x="729" y="955"/>
                  </a:cubicBezTo>
                  <a:cubicBezTo>
                    <a:pt x="729" y="864"/>
                    <a:pt x="820" y="774"/>
                    <a:pt x="911" y="774"/>
                  </a:cubicBezTo>
                  <a:close/>
                  <a:moveTo>
                    <a:pt x="911" y="0"/>
                  </a:moveTo>
                  <a:cubicBezTo>
                    <a:pt x="410" y="0"/>
                    <a:pt x="1" y="410"/>
                    <a:pt x="1" y="955"/>
                  </a:cubicBezTo>
                  <a:cubicBezTo>
                    <a:pt x="1" y="1456"/>
                    <a:pt x="410" y="1865"/>
                    <a:pt x="911" y="1865"/>
                  </a:cubicBezTo>
                  <a:cubicBezTo>
                    <a:pt x="1456" y="1865"/>
                    <a:pt x="1866" y="1456"/>
                    <a:pt x="1866" y="955"/>
                  </a:cubicBezTo>
                  <a:cubicBezTo>
                    <a:pt x="1866" y="410"/>
                    <a:pt x="1456" y="0"/>
                    <a:pt x="9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4" name="Google Shape;4464;p5"/>
            <p:cNvSpPr/>
            <p:nvPr/>
          </p:nvSpPr>
          <p:spPr>
            <a:xfrm>
              <a:off x="8243475" y="2513525"/>
              <a:ext cx="900525" cy="150125"/>
            </a:xfrm>
            <a:custGeom>
              <a:avLst/>
              <a:gdLst/>
              <a:ahLst/>
              <a:cxnLst/>
              <a:rect l="l" t="t" r="r" b="b"/>
              <a:pathLst>
                <a:path w="36021" h="6005" extrusionOk="0">
                  <a:moveTo>
                    <a:pt x="1" y="1"/>
                  </a:moveTo>
                  <a:lnTo>
                    <a:pt x="1" y="6004"/>
                  </a:lnTo>
                  <a:lnTo>
                    <a:pt x="36021" y="6004"/>
                  </a:lnTo>
                  <a:lnTo>
                    <a:pt x="36021" y="5231"/>
                  </a:lnTo>
                  <a:lnTo>
                    <a:pt x="774" y="5231"/>
                  </a:lnTo>
                  <a:lnTo>
                    <a:pt x="774" y="774"/>
                  </a:lnTo>
                  <a:lnTo>
                    <a:pt x="36021" y="774"/>
                  </a:lnTo>
                  <a:lnTo>
                    <a:pt x="3602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5" name="Google Shape;4465;p5"/>
            <p:cNvSpPr/>
            <p:nvPr/>
          </p:nvSpPr>
          <p:spPr>
            <a:xfrm>
              <a:off x="7786400" y="2495350"/>
              <a:ext cx="1357600" cy="350200"/>
            </a:xfrm>
            <a:custGeom>
              <a:avLst/>
              <a:gdLst/>
              <a:ahLst/>
              <a:cxnLst/>
              <a:rect l="l" t="t" r="r" b="b"/>
              <a:pathLst>
                <a:path w="54304" h="14008" extrusionOk="0">
                  <a:moveTo>
                    <a:pt x="1" y="0"/>
                  </a:moveTo>
                  <a:cubicBezTo>
                    <a:pt x="1" y="0"/>
                    <a:pt x="4594" y="14008"/>
                    <a:pt x="15146" y="14008"/>
                  </a:cubicBezTo>
                  <a:lnTo>
                    <a:pt x="54304" y="14008"/>
                  </a:lnTo>
                  <a:lnTo>
                    <a:pt x="54304" y="5367"/>
                  </a:lnTo>
                  <a:lnTo>
                    <a:pt x="14873" y="5367"/>
                  </a:lnTo>
                  <a:cubicBezTo>
                    <a:pt x="7050" y="5367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6" name="Google Shape;4466;p5"/>
            <p:cNvSpPr/>
            <p:nvPr/>
          </p:nvSpPr>
          <p:spPr>
            <a:xfrm>
              <a:off x="8335575" y="2629500"/>
              <a:ext cx="808425" cy="216050"/>
            </a:xfrm>
            <a:custGeom>
              <a:avLst/>
              <a:gdLst/>
              <a:ahLst/>
              <a:cxnLst/>
              <a:rect l="l" t="t" r="r" b="b"/>
              <a:pathLst>
                <a:path w="32337" h="8642" extrusionOk="0">
                  <a:moveTo>
                    <a:pt x="1" y="1"/>
                  </a:moveTo>
                  <a:cubicBezTo>
                    <a:pt x="1501" y="3958"/>
                    <a:pt x="4048" y="8642"/>
                    <a:pt x="7869" y="8642"/>
                  </a:cubicBezTo>
                  <a:lnTo>
                    <a:pt x="32337" y="8642"/>
                  </a:lnTo>
                  <a:lnTo>
                    <a:pt x="323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7" name="Google Shape;4467;p5"/>
            <p:cNvSpPr/>
            <p:nvPr/>
          </p:nvSpPr>
          <p:spPr>
            <a:xfrm>
              <a:off x="8165025" y="2845525"/>
              <a:ext cx="978975" cy="58025"/>
            </a:xfrm>
            <a:custGeom>
              <a:avLst/>
              <a:gdLst/>
              <a:ahLst/>
              <a:cxnLst/>
              <a:rect l="l" t="t" r="r" b="b"/>
              <a:pathLst>
                <a:path w="39159" h="2321" extrusionOk="0">
                  <a:moveTo>
                    <a:pt x="1" y="1"/>
                  </a:moveTo>
                  <a:lnTo>
                    <a:pt x="1" y="2320"/>
                  </a:lnTo>
                  <a:lnTo>
                    <a:pt x="39159" y="2320"/>
                  </a:lnTo>
                  <a:lnTo>
                    <a:pt x="3915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8" name="Google Shape;4468;p5"/>
            <p:cNvSpPr/>
            <p:nvPr/>
          </p:nvSpPr>
          <p:spPr>
            <a:xfrm>
              <a:off x="8165025" y="2845525"/>
              <a:ext cx="978975" cy="29600"/>
            </a:xfrm>
            <a:custGeom>
              <a:avLst/>
              <a:gdLst/>
              <a:ahLst/>
              <a:cxnLst/>
              <a:rect l="l" t="t" r="r" b="b"/>
              <a:pathLst>
                <a:path w="39159" h="1184" extrusionOk="0">
                  <a:moveTo>
                    <a:pt x="1" y="1"/>
                  </a:moveTo>
                  <a:lnTo>
                    <a:pt x="1" y="1183"/>
                  </a:lnTo>
                  <a:lnTo>
                    <a:pt x="39159" y="1183"/>
                  </a:lnTo>
                  <a:lnTo>
                    <a:pt x="3915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9" name="Google Shape;4469;p5"/>
            <p:cNvSpPr/>
            <p:nvPr/>
          </p:nvSpPr>
          <p:spPr>
            <a:xfrm>
              <a:off x="7363450" y="3067250"/>
              <a:ext cx="1780550" cy="401375"/>
            </a:xfrm>
            <a:custGeom>
              <a:avLst/>
              <a:gdLst/>
              <a:ahLst/>
              <a:cxnLst/>
              <a:rect l="l" t="t" r="r" b="b"/>
              <a:pathLst>
                <a:path w="71222" h="16055" extrusionOk="0">
                  <a:moveTo>
                    <a:pt x="0" y="1"/>
                  </a:moveTo>
                  <a:cubicBezTo>
                    <a:pt x="0" y="1"/>
                    <a:pt x="5231" y="16055"/>
                    <a:pt x="17328" y="16055"/>
                  </a:cubicBezTo>
                  <a:lnTo>
                    <a:pt x="71222" y="16055"/>
                  </a:lnTo>
                  <a:lnTo>
                    <a:pt x="71222" y="6140"/>
                  </a:lnTo>
                  <a:lnTo>
                    <a:pt x="17010" y="6140"/>
                  </a:lnTo>
                  <a:cubicBezTo>
                    <a:pt x="8050" y="6140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0" name="Google Shape;4470;p5"/>
            <p:cNvSpPr/>
            <p:nvPr/>
          </p:nvSpPr>
          <p:spPr>
            <a:xfrm>
              <a:off x="8029725" y="3220750"/>
              <a:ext cx="1114275" cy="247875"/>
            </a:xfrm>
            <a:custGeom>
              <a:avLst/>
              <a:gdLst/>
              <a:ahLst/>
              <a:cxnLst/>
              <a:rect l="l" t="t" r="r" b="b"/>
              <a:pathLst>
                <a:path w="44571" h="9915" extrusionOk="0">
                  <a:moveTo>
                    <a:pt x="0" y="0"/>
                  </a:moveTo>
                  <a:cubicBezTo>
                    <a:pt x="1774" y="4503"/>
                    <a:pt x="4867" y="9915"/>
                    <a:pt x="9415" y="9915"/>
                  </a:cubicBezTo>
                  <a:lnTo>
                    <a:pt x="44571" y="9915"/>
                  </a:lnTo>
                  <a:lnTo>
                    <a:pt x="4457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1" name="Google Shape;4471;p5"/>
            <p:cNvSpPr/>
            <p:nvPr/>
          </p:nvSpPr>
          <p:spPr>
            <a:xfrm>
              <a:off x="7685225" y="4206525"/>
              <a:ext cx="1458775" cy="103475"/>
            </a:xfrm>
            <a:custGeom>
              <a:avLst/>
              <a:gdLst/>
              <a:ahLst/>
              <a:cxnLst/>
              <a:rect l="l" t="t" r="r" b="b"/>
              <a:pathLst>
                <a:path w="58351" h="4139" extrusionOk="0">
                  <a:moveTo>
                    <a:pt x="0" y="0"/>
                  </a:moveTo>
                  <a:lnTo>
                    <a:pt x="0" y="4139"/>
                  </a:lnTo>
                  <a:lnTo>
                    <a:pt x="58351" y="4139"/>
                  </a:lnTo>
                  <a:lnTo>
                    <a:pt x="5835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2" name="Google Shape;4472;p5"/>
            <p:cNvSpPr/>
            <p:nvPr/>
          </p:nvSpPr>
          <p:spPr>
            <a:xfrm>
              <a:off x="8353775" y="2021225"/>
              <a:ext cx="790225" cy="35275"/>
            </a:xfrm>
            <a:custGeom>
              <a:avLst/>
              <a:gdLst/>
              <a:ahLst/>
              <a:cxnLst/>
              <a:rect l="l" t="t" r="r" b="b"/>
              <a:pathLst>
                <a:path w="31609" h="1411" extrusionOk="0">
                  <a:moveTo>
                    <a:pt x="1547" y="0"/>
                  </a:moveTo>
                  <a:lnTo>
                    <a:pt x="0" y="1410"/>
                  </a:lnTo>
                  <a:lnTo>
                    <a:pt x="31609" y="1410"/>
                  </a:lnTo>
                  <a:lnTo>
                    <a:pt x="3160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73" name="Google Shape;4473;p5"/>
          <p:cNvGrpSpPr/>
          <p:nvPr/>
        </p:nvGrpSpPr>
        <p:grpSpPr>
          <a:xfrm>
            <a:off x="8032182" y="795173"/>
            <a:ext cx="443090" cy="415211"/>
            <a:chOff x="2987700" y="3560325"/>
            <a:chExt cx="386708" cy="362377"/>
          </a:xfrm>
        </p:grpSpPr>
        <p:sp>
          <p:nvSpPr>
            <p:cNvPr id="4474" name="Google Shape;4474;p5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5" name="Google Shape;4475;p5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6" name="Google Shape;4476;p5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7" name="Google Shape;4477;p5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8" name="Google Shape;4478;p5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9" name="Google Shape;4479;p5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0" name="Google Shape;4480;p5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1" name="Google Shape;4481;p5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2" name="Google Shape;4482;p5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3" name="Google Shape;4483;p5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4" name="Google Shape;4484;p5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5" name="Google Shape;4485;p5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6" name="Google Shape;4486;p5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7" name="Google Shape;4487;p5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8" name="Google Shape;4488;p5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9" name="Google Shape;4489;p5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0" name="Google Shape;4490;p5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1" name="Google Shape;4491;p5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2" name="Google Shape;4492;p5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3" name="Google Shape;4493;p5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4" name="Google Shape;4494;p5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5" name="Google Shape;4495;p5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6" name="Google Shape;4496;p5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97" name="Google Shape;4497;p5"/>
          <p:cNvGrpSpPr/>
          <p:nvPr/>
        </p:nvGrpSpPr>
        <p:grpSpPr>
          <a:xfrm>
            <a:off x="2016812" y="4327786"/>
            <a:ext cx="295252" cy="276675"/>
            <a:chOff x="2987700" y="3560325"/>
            <a:chExt cx="386708" cy="362377"/>
          </a:xfrm>
        </p:grpSpPr>
        <p:sp>
          <p:nvSpPr>
            <p:cNvPr id="4498" name="Google Shape;4498;p5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9" name="Google Shape;4499;p5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0" name="Google Shape;4500;p5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1" name="Google Shape;4501;p5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2" name="Google Shape;4502;p5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3" name="Google Shape;4503;p5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4" name="Google Shape;4504;p5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5" name="Google Shape;4505;p5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6" name="Google Shape;4506;p5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7" name="Google Shape;4507;p5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8" name="Google Shape;4508;p5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9" name="Google Shape;4509;p5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0" name="Google Shape;4510;p5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1" name="Google Shape;4511;p5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2" name="Google Shape;4512;p5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3" name="Google Shape;4513;p5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4" name="Google Shape;4514;p5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5" name="Google Shape;4515;p5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6" name="Google Shape;4516;p5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7" name="Google Shape;4517;p5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8" name="Google Shape;4518;p5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9" name="Google Shape;4519;p5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0" name="Google Shape;4520;p5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22" name="Google Shape;4522;p6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4523" name="Google Shape;4523;p6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4" name="Google Shape;4524;p6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5" name="Google Shape;4525;p6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6" name="Google Shape;4526;p6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7" name="Google Shape;4527;p6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8" name="Google Shape;4528;p6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9" name="Google Shape;4529;p6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0" name="Google Shape;4530;p6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1" name="Google Shape;4531;p6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2" name="Google Shape;4532;p6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3" name="Google Shape;4533;p6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4" name="Google Shape;4534;p6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5" name="Google Shape;4535;p6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6" name="Google Shape;4536;p6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7" name="Google Shape;4537;p6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8" name="Google Shape;4538;p6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9" name="Google Shape;4539;p6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0" name="Google Shape;4540;p6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1" name="Google Shape;4541;p6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2" name="Google Shape;4542;p6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3" name="Google Shape;4543;p6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4" name="Google Shape;4544;p6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5" name="Google Shape;4545;p6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6" name="Google Shape;4546;p6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7" name="Google Shape;4547;p6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8" name="Google Shape;4548;p6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9" name="Google Shape;4549;p6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0" name="Google Shape;4550;p6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1" name="Google Shape;4551;p6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2" name="Google Shape;4552;p6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3" name="Google Shape;4553;p6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4" name="Google Shape;4554;p6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5" name="Google Shape;4555;p6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6" name="Google Shape;4556;p6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7" name="Google Shape;4557;p6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8" name="Google Shape;4558;p6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9" name="Google Shape;4559;p6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0" name="Google Shape;4560;p6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1" name="Google Shape;4561;p6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2" name="Google Shape;4562;p6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3" name="Google Shape;4563;p6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4" name="Google Shape;4564;p6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5" name="Google Shape;4565;p6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6" name="Google Shape;4566;p6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7" name="Google Shape;4567;p6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8" name="Google Shape;4568;p6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9" name="Google Shape;4569;p6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0" name="Google Shape;4570;p6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1" name="Google Shape;4571;p6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2" name="Google Shape;4572;p6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3" name="Google Shape;4573;p6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4" name="Google Shape;4574;p6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5" name="Google Shape;4575;p6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6" name="Google Shape;4576;p6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7" name="Google Shape;4577;p6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8" name="Google Shape;4578;p6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9" name="Google Shape;4579;p6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0" name="Google Shape;4580;p6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1" name="Google Shape;4581;p6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2" name="Google Shape;4582;p6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3" name="Google Shape;4583;p6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4" name="Google Shape;4584;p6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5" name="Google Shape;4585;p6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6" name="Google Shape;4586;p6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7" name="Google Shape;4587;p6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8" name="Google Shape;4588;p6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9" name="Google Shape;4589;p6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0" name="Google Shape;4590;p6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1" name="Google Shape;4591;p6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2" name="Google Shape;4592;p6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3" name="Google Shape;4593;p6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4" name="Google Shape;4594;p6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5" name="Google Shape;4595;p6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6" name="Google Shape;4596;p6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7" name="Google Shape;4597;p6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8" name="Google Shape;4598;p6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9" name="Google Shape;4599;p6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0" name="Google Shape;4600;p6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1" name="Google Shape;4601;p6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2" name="Google Shape;4602;p6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3" name="Google Shape;4603;p6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4" name="Google Shape;4604;p6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5" name="Google Shape;4605;p6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6" name="Google Shape;4606;p6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7" name="Google Shape;4607;p6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8" name="Google Shape;4608;p6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9" name="Google Shape;4609;p6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0" name="Google Shape;4610;p6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1" name="Google Shape;4611;p6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2" name="Google Shape;4612;p6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3" name="Google Shape;4613;p6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4" name="Google Shape;4614;p6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5" name="Google Shape;4615;p6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6" name="Google Shape;4616;p6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7" name="Google Shape;4617;p6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8" name="Google Shape;4618;p6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9" name="Google Shape;4619;p6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0" name="Google Shape;4620;p6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1" name="Google Shape;4621;p6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2" name="Google Shape;4622;p6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3" name="Google Shape;4623;p6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4" name="Google Shape;4624;p6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5" name="Google Shape;4625;p6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6" name="Google Shape;4626;p6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7" name="Google Shape;4627;p6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8" name="Google Shape;4628;p6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9" name="Google Shape;4629;p6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0" name="Google Shape;4630;p6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1" name="Google Shape;4631;p6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2" name="Google Shape;4632;p6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3" name="Google Shape;4633;p6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4" name="Google Shape;4634;p6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5" name="Google Shape;4635;p6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6" name="Google Shape;4636;p6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7" name="Google Shape;4637;p6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8" name="Google Shape;4638;p6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9" name="Google Shape;4639;p6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0" name="Google Shape;4640;p6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1" name="Google Shape;4641;p6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2" name="Google Shape;4642;p6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3" name="Google Shape;4643;p6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4" name="Google Shape;4644;p6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5" name="Google Shape;4645;p6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6" name="Google Shape;4646;p6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7" name="Google Shape;4647;p6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8" name="Google Shape;4648;p6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9" name="Google Shape;4649;p6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0" name="Google Shape;4650;p6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1" name="Google Shape;4651;p6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2" name="Google Shape;4652;p6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3" name="Google Shape;4653;p6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4" name="Google Shape;4654;p6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5" name="Google Shape;4655;p6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6" name="Google Shape;4656;p6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7" name="Google Shape;4657;p6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8" name="Google Shape;4658;p6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9" name="Google Shape;4659;p6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0" name="Google Shape;4660;p6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1" name="Google Shape;4661;p6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2" name="Google Shape;4662;p6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3" name="Google Shape;4663;p6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4" name="Google Shape;4664;p6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5" name="Google Shape;4665;p6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6" name="Google Shape;4666;p6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7" name="Google Shape;4667;p6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8" name="Google Shape;4668;p6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9" name="Google Shape;4669;p6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0" name="Google Shape;4670;p6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1" name="Google Shape;4671;p6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2" name="Google Shape;4672;p6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3" name="Google Shape;4673;p6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4" name="Google Shape;4674;p6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5" name="Google Shape;4675;p6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6" name="Google Shape;4676;p6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7" name="Google Shape;4677;p6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8" name="Google Shape;4678;p6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9" name="Google Shape;4679;p6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0" name="Google Shape;4680;p6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1" name="Google Shape;4681;p6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2" name="Google Shape;4682;p6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3" name="Google Shape;4683;p6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4" name="Google Shape;4684;p6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5" name="Google Shape;4685;p6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6" name="Google Shape;4686;p6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7" name="Google Shape;4687;p6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8" name="Google Shape;4688;p6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9" name="Google Shape;4689;p6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0" name="Google Shape;4690;p6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1" name="Google Shape;4691;p6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2" name="Google Shape;4692;p6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3" name="Google Shape;4693;p6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4" name="Google Shape;4694;p6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5" name="Google Shape;4695;p6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6" name="Google Shape;4696;p6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7" name="Google Shape;4697;p6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8" name="Google Shape;4698;p6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9" name="Google Shape;4699;p6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0" name="Google Shape;4700;p6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1" name="Google Shape;4701;p6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2" name="Google Shape;4702;p6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3" name="Google Shape;4703;p6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4" name="Google Shape;4704;p6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5" name="Google Shape;4705;p6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6" name="Google Shape;4706;p6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7" name="Google Shape;4707;p6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8" name="Google Shape;4708;p6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9" name="Google Shape;4709;p6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0" name="Google Shape;4710;p6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1" name="Google Shape;4711;p6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2" name="Google Shape;4712;p6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3" name="Google Shape;4713;p6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4" name="Google Shape;4714;p6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5" name="Google Shape;4715;p6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6" name="Google Shape;4716;p6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7" name="Google Shape;4717;p6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8" name="Google Shape;4718;p6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9" name="Google Shape;4719;p6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0" name="Google Shape;4720;p6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1" name="Google Shape;4721;p6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2" name="Google Shape;4722;p6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3" name="Google Shape;4723;p6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4" name="Google Shape;4724;p6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5" name="Google Shape;4725;p6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6" name="Google Shape;4726;p6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7" name="Google Shape;4727;p6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8" name="Google Shape;4728;p6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9" name="Google Shape;4729;p6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0" name="Google Shape;4730;p6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1" name="Google Shape;4731;p6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2" name="Google Shape;4732;p6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3" name="Google Shape;4733;p6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4" name="Google Shape;4734;p6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5" name="Google Shape;4735;p6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6" name="Google Shape;4736;p6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7" name="Google Shape;4737;p6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8" name="Google Shape;4738;p6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9" name="Google Shape;4739;p6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0" name="Google Shape;4740;p6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1" name="Google Shape;4741;p6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2" name="Google Shape;4742;p6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3" name="Google Shape;4743;p6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4" name="Google Shape;4744;p6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5" name="Google Shape;4745;p6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6" name="Google Shape;4746;p6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7" name="Google Shape;4747;p6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8" name="Google Shape;4748;p6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9" name="Google Shape;4749;p6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0" name="Google Shape;4750;p6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1" name="Google Shape;4751;p6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2" name="Google Shape;4752;p6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3" name="Google Shape;4753;p6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4" name="Google Shape;4754;p6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5" name="Google Shape;4755;p6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6" name="Google Shape;4756;p6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7" name="Google Shape;4757;p6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8" name="Google Shape;4758;p6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9" name="Google Shape;4759;p6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0" name="Google Shape;4760;p6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1" name="Google Shape;4761;p6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2" name="Google Shape;4762;p6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3" name="Google Shape;4763;p6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4" name="Google Shape;4764;p6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5" name="Google Shape;4765;p6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6" name="Google Shape;4766;p6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7" name="Google Shape;4767;p6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8" name="Google Shape;4768;p6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9" name="Google Shape;4769;p6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0" name="Google Shape;4770;p6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1" name="Google Shape;4771;p6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2" name="Google Shape;4772;p6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3" name="Google Shape;4773;p6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4" name="Google Shape;4774;p6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5" name="Google Shape;4775;p6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6" name="Google Shape;4776;p6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7" name="Google Shape;4777;p6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8" name="Google Shape;4778;p6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9" name="Google Shape;4779;p6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0" name="Google Shape;4780;p6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1" name="Google Shape;4781;p6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2" name="Google Shape;4782;p6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3" name="Google Shape;4783;p6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4" name="Google Shape;4784;p6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5" name="Google Shape;4785;p6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6" name="Google Shape;4786;p6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7" name="Google Shape;4787;p6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8" name="Google Shape;4788;p6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9" name="Google Shape;4789;p6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0" name="Google Shape;4790;p6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1" name="Google Shape;4791;p6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2" name="Google Shape;4792;p6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3" name="Google Shape;4793;p6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4" name="Google Shape;4794;p6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5" name="Google Shape;4795;p6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6" name="Google Shape;4796;p6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7" name="Google Shape;4797;p6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8" name="Google Shape;4798;p6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9" name="Google Shape;4799;p6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0" name="Google Shape;4800;p6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1" name="Google Shape;4801;p6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2" name="Google Shape;4802;p6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3" name="Google Shape;4803;p6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4" name="Google Shape;4804;p6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5" name="Google Shape;4805;p6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6" name="Google Shape;4806;p6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7" name="Google Shape;4807;p6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8" name="Google Shape;4808;p6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9" name="Google Shape;4809;p6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0" name="Google Shape;4810;p6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1" name="Google Shape;4811;p6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2" name="Google Shape;4812;p6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3" name="Google Shape;4813;p6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4" name="Google Shape;4814;p6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5" name="Google Shape;4815;p6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6" name="Google Shape;4816;p6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7" name="Google Shape;4817;p6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8" name="Google Shape;4818;p6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9" name="Google Shape;4819;p6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0" name="Google Shape;4820;p6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1" name="Google Shape;4821;p6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2" name="Google Shape;4822;p6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3" name="Google Shape;4823;p6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4" name="Google Shape;4824;p6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5" name="Google Shape;4825;p6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6" name="Google Shape;4826;p6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7" name="Google Shape;4827;p6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8" name="Google Shape;4828;p6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9" name="Google Shape;4829;p6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0" name="Google Shape;4830;p6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1" name="Google Shape;4831;p6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2" name="Google Shape;4832;p6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3" name="Google Shape;4833;p6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4" name="Google Shape;4834;p6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5" name="Google Shape;4835;p6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6" name="Google Shape;4836;p6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7" name="Google Shape;4837;p6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8" name="Google Shape;4838;p6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9" name="Google Shape;4839;p6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0" name="Google Shape;4840;p6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1" name="Google Shape;4841;p6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2" name="Google Shape;4842;p6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3" name="Google Shape;4843;p6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4" name="Google Shape;4844;p6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5" name="Google Shape;4845;p6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6" name="Google Shape;4846;p6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7" name="Google Shape;4847;p6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8" name="Google Shape;4848;p6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9" name="Google Shape;4849;p6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0" name="Google Shape;4850;p6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1" name="Google Shape;4851;p6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2" name="Google Shape;4852;p6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3" name="Google Shape;4853;p6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4" name="Google Shape;4854;p6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5" name="Google Shape;4855;p6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6" name="Google Shape;4856;p6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7" name="Google Shape;4857;p6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8" name="Google Shape;4858;p6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9" name="Google Shape;4859;p6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0" name="Google Shape;4860;p6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1" name="Google Shape;4861;p6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2" name="Google Shape;4862;p6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3" name="Google Shape;4863;p6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4" name="Google Shape;4864;p6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5" name="Google Shape;4865;p6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6" name="Google Shape;4866;p6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7" name="Google Shape;4867;p6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8" name="Google Shape;4868;p6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9" name="Google Shape;4869;p6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0" name="Google Shape;4870;p6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1" name="Google Shape;4871;p6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2" name="Google Shape;4872;p6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3" name="Google Shape;4873;p6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4" name="Google Shape;4874;p6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5" name="Google Shape;4875;p6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6" name="Google Shape;4876;p6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7" name="Google Shape;4877;p6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8" name="Google Shape;4878;p6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9" name="Google Shape;4879;p6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0" name="Google Shape;4880;p6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1" name="Google Shape;4881;p6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2" name="Google Shape;4882;p6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3" name="Google Shape;4883;p6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4" name="Google Shape;4884;p6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5" name="Google Shape;4885;p6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6" name="Google Shape;4886;p6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7" name="Google Shape;4887;p6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8" name="Google Shape;4888;p6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9" name="Google Shape;4889;p6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0" name="Google Shape;4890;p6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1" name="Google Shape;4891;p6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2" name="Google Shape;4892;p6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3" name="Google Shape;4893;p6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4" name="Google Shape;4894;p6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5" name="Google Shape;4895;p6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6" name="Google Shape;4896;p6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7" name="Google Shape;4897;p6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8" name="Google Shape;4898;p6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9" name="Google Shape;4899;p6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0" name="Google Shape;4900;p6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1" name="Google Shape;4901;p6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2" name="Google Shape;4902;p6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3" name="Google Shape;4903;p6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4" name="Google Shape;4904;p6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5" name="Google Shape;4905;p6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6" name="Google Shape;4906;p6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7" name="Google Shape;4907;p6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8" name="Google Shape;4908;p6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9" name="Google Shape;4909;p6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0" name="Google Shape;4910;p6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1" name="Google Shape;4911;p6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2" name="Google Shape;4912;p6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3" name="Google Shape;4913;p6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4" name="Google Shape;4914;p6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5" name="Google Shape;4915;p6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6" name="Google Shape;4916;p6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7" name="Google Shape;4917;p6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8" name="Google Shape;4918;p6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9" name="Google Shape;4919;p6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0" name="Google Shape;4920;p6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1" name="Google Shape;4921;p6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2" name="Google Shape;4922;p6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3" name="Google Shape;4923;p6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4" name="Google Shape;4924;p6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5" name="Google Shape;4925;p6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6" name="Google Shape;4926;p6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7" name="Google Shape;4927;p6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8" name="Google Shape;4928;p6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9" name="Google Shape;4929;p6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0" name="Google Shape;4930;p6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1" name="Google Shape;4931;p6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2" name="Google Shape;4932;p6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3" name="Google Shape;4933;p6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4" name="Google Shape;4934;p6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5" name="Google Shape;4935;p6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6" name="Google Shape;4936;p6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7" name="Google Shape;4937;p6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8" name="Google Shape;4938;p6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9" name="Google Shape;4939;p6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0" name="Google Shape;4940;p6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1" name="Google Shape;4941;p6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2" name="Google Shape;4942;p6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3" name="Google Shape;4943;p6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4" name="Google Shape;4944;p6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5" name="Google Shape;4945;p6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6" name="Google Shape;4946;p6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7" name="Google Shape;4947;p6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8" name="Google Shape;4948;p6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9" name="Google Shape;4949;p6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0" name="Google Shape;4950;p6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1" name="Google Shape;4951;p6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2" name="Google Shape;4952;p6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3" name="Google Shape;4953;p6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4" name="Google Shape;4954;p6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5" name="Google Shape;4955;p6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6" name="Google Shape;4956;p6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7" name="Google Shape;4957;p6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8" name="Google Shape;4958;p6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9" name="Google Shape;4959;p6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0" name="Google Shape;4960;p6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1" name="Google Shape;4961;p6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2" name="Google Shape;4962;p6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3" name="Google Shape;4963;p6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4" name="Google Shape;4964;p6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5" name="Google Shape;4965;p6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6" name="Google Shape;4966;p6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7" name="Google Shape;4967;p6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8" name="Google Shape;4968;p6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9" name="Google Shape;4969;p6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0" name="Google Shape;4970;p6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1" name="Google Shape;4971;p6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2" name="Google Shape;4972;p6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3" name="Google Shape;4973;p6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4" name="Google Shape;4974;p6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5" name="Google Shape;4975;p6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6" name="Google Shape;4976;p6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7" name="Google Shape;4977;p6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8" name="Google Shape;4978;p6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9" name="Google Shape;4979;p6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0" name="Google Shape;4980;p6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1" name="Google Shape;4981;p6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2" name="Google Shape;4982;p6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3" name="Google Shape;4983;p6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4" name="Google Shape;4984;p6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5" name="Google Shape;4985;p6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6" name="Google Shape;4986;p6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7" name="Google Shape;4987;p6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8" name="Google Shape;4988;p6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9" name="Google Shape;4989;p6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0" name="Google Shape;4990;p6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1" name="Google Shape;4991;p6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2" name="Google Shape;4992;p6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3" name="Google Shape;4993;p6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4" name="Google Shape;4994;p6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5" name="Google Shape;4995;p6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6" name="Google Shape;4996;p6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7" name="Google Shape;4997;p6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8" name="Google Shape;4998;p6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9" name="Google Shape;4999;p6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0" name="Google Shape;5000;p6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1" name="Google Shape;5001;p6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2" name="Google Shape;5002;p6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3" name="Google Shape;5003;p6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4" name="Google Shape;5004;p6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5" name="Google Shape;5005;p6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6" name="Google Shape;5006;p6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7" name="Google Shape;5007;p6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8" name="Google Shape;5008;p6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9" name="Google Shape;5009;p6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0" name="Google Shape;5010;p6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1" name="Google Shape;5011;p6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2" name="Google Shape;5012;p6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3" name="Google Shape;5013;p6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4" name="Google Shape;5014;p6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5" name="Google Shape;5015;p6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6" name="Google Shape;5016;p6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7" name="Google Shape;5017;p6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8" name="Google Shape;5018;p6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9" name="Google Shape;5019;p6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0" name="Google Shape;5020;p6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1" name="Google Shape;5021;p6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2" name="Google Shape;5022;p6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3" name="Google Shape;5023;p6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4" name="Google Shape;5024;p6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5" name="Google Shape;5025;p6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6" name="Google Shape;5026;p6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7" name="Google Shape;5027;p6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8" name="Google Shape;5028;p6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9" name="Google Shape;5029;p6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0" name="Google Shape;5030;p6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1" name="Google Shape;5031;p6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2" name="Google Shape;5032;p6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3" name="Google Shape;5033;p6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4" name="Google Shape;5034;p6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5" name="Google Shape;5035;p6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6" name="Google Shape;5036;p6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7" name="Google Shape;5037;p6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8" name="Google Shape;5038;p6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9" name="Google Shape;5039;p6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0" name="Google Shape;5040;p6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1" name="Google Shape;5041;p6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2" name="Google Shape;5042;p6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3" name="Google Shape;5043;p6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4" name="Google Shape;5044;p6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5" name="Google Shape;5045;p6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6" name="Google Shape;5046;p6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7" name="Google Shape;5047;p6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8" name="Google Shape;5048;p6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9" name="Google Shape;5049;p6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0" name="Google Shape;5050;p6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1" name="Google Shape;5051;p6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2" name="Google Shape;5052;p6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3" name="Google Shape;5053;p6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4" name="Google Shape;5054;p6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5" name="Google Shape;5055;p6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6" name="Google Shape;5056;p6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7" name="Google Shape;5057;p6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8" name="Google Shape;5058;p6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9" name="Google Shape;5059;p6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0" name="Google Shape;5060;p6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1" name="Google Shape;5061;p6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2" name="Google Shape;5062;p6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3" name="Google Shape;5063;p6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4" name="Google Shape;5064;p6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5" name="Google Shape;5065;p6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6" name="Google Shape;5066;p6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7" name="Google Shape;5067;p6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8" name="Google Shape;5068;p6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9" name="Google Shape;5069;p6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0" name="Google Shape;5070;p6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1" name="Google Shape;5071;p6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2" name="Google Shape;5072;p6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3" name="Google Shape;5073;p6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4" name="Google Shape;5074;p6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5" name="Google Shape;5075;p6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6" name="Google Shape;5076;p6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7" name="Google Shape;5077;p6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8" name="Google Shape;5078;p6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9" name="Google Shape;5079;p6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0" name="Google Shape;5080;p6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1" name="Google Shape;5081;p6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2" name="Google Shape;5082;p6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3" name="Google Shape;5083;p6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4" name="Google Shape;5084;p6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5" name="Google Shape;5085;p6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6" name="Google Shape;5086;p6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7" name="Google Shape;5087;p6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8" name="Google Shape;5088;p6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9" name="Google Shape;5089;p6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0" name="Google Shape;5090;p6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1" name="Google Shape;5091;p6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2" name="Google Shape;5092;p6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3" name="Google Shape;5093;p6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4" name="Google Shape;5094;p6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5" name="Google Shape;5095;p6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6" name="Google Shape;5096;p6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7" name="Google Shape;5097;p6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8" name="Google Shape;5098;p6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9" name="Google Shape;5099;p6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0" name="Google Shape;5100;p6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1" name="Google Shape;5101;p6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2" name="Google Shape;5102;p6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3" name="Google Shape;5103;p6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4" name="Google Shape;5104;p6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5" name="Google Shape;5105;p6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6" name="Google Shape;5106;p6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7" name="Google Shape;5107;p6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8" name="Google Shape;5108;p6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9" name="Google Shape;5109;p6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0" name="Google Shape;5110;p6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1" name="Google Shape;5111;p6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2" name="Google Shape;5112;p6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3" name="Google Shape;5113;p6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4" name="Google Shape;5114;p6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5" name="Google Shape;5115;p6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6" name="Google Shape;5116;p6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7" name="Google Shape;5117;p6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8" name="Google Shape;5118;p6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9" name="Google Shape;5119;p6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0" name="Google Shape;5120;p6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1" name="Google Shape;5121;p6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2" name="Google Shape;5122;p6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3" name="Google Shape;5123;p6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4" name="Google Shape;5124;p6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5" name="Google Shape;5125;p6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6" name="Google Shape;5126;p6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7" name="Google Shape;5127;p6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8" name="Google Shape;5128;p6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9" name="Google Shape;5129;p6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0" name="Google Shape;5130;p6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1" name="Google Shape;5131;p6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2" name="Google Shape;5132;p6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3" name="Google Shape;5133;p6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4" name="Google Shape;5134;p6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5" name="Google Shape;5135;p6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6" name="Google Shape;5136;p6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7" name="Google Shape;5137;p6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8" name="Google Shape;5138;p6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9" name="Google Shape;5139;p6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0" name="Google Shape;5140;p6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1" name="Google Shape;5141;p6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2" name="Google Shape;5142;p6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3" name="Google Shape;5143;p6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4" name="Google Shape;5144;p6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5" name="Google Shape;5145;p6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6" name="Google Shape;5146;p6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7" name="Google Shape;5147;p6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8" name="Google Shape;5148;p6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9" name="Google Shape;5149;p6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0" name="Google Shape;5150;p6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1" name="Google Shape;5151;p6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2" name="Google Shape;5152;p6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3" name="Google Shape;5153;p6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4" name="Google Shape;5154;p6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5" name="Google Shape;5155;p6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6" name="Google Shape;5156;p6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7" name="Google Shape;5157;p6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8" name="Google Shape;5158;p6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9" name="Google Shape;5159;p6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0" name="Google Shape;5160;p6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1" name="Google Shape;5161;p6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2" name="Google Shape;5162;p6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3" name="Google Shape;5163;p6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4" name="Google Shape;5164;p6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5" name="Google Shape;5165;p6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6" name="Google Shape;5166;p6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7" name="Google Shape;5167;p6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8" name="Google Shape;5168;p6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9" name="Google Shape;5169;p6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0" name="Google Shape;5170;p6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1" name="Google Shape;5171;p6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2" name="Google Shape;5172;p6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3" name="Google Shape;5173;p6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4" name="Google Shape;5174;p6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5" name="Google Shape;5175;p6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6" name="Google Shape;5176;p6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7" name="Google Shape;5177;p6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8" name="Google Shape;5178;p6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9" name="Google Shape;5179;p6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0" name="Google Shape;5180;p6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1" name="Google Shape;5181;p6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2" name="Google Shape;5182;p6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3" name="Google Shape;5183;p6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4" name="Google Shape;5184;p6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5" name="Google Shape;5185;p6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6" name="Google Shape;5186;p6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7" name="Google Shape;5187;p6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8" name="Google Shape;5188;p6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9" name="Google Shape;5189;p6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0" name="Google Shape;5190;p6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1" name="Google Shape;5191;p6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2" name="Google Shape;5192;p6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3" name="Google Shape;5193;p6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4" name="Google Shape;5194;p6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5" name="Google Shape;5195;p6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6" name="Google Shape;5196;p6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7" name="Google Shape;5197;p6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8" name="Google Shape;5198;p6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9" name="Google Shape;5199;p6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0" name="Google Shape;5200;p6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1" name="Google Shape;5201;p6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2" name="Google Shape;5202;p6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3" name="Google Shape;5203;p6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4" name="Google Shape;5204;p6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5" name="Google Shape;5205;p6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6" name="Google Shape;5206;p6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7" name="Google Shape;5207;p6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8" name="Google Shape;5208;p6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9" name="Google Shape;5209;p6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0" name="Google Shape;5210;p6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1" name="Google Shape;5211;p6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2" name="Google Shape;5212;p6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3" name="Google Shape;5213;p6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4" name="Google Shape;5214;p6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5" name="Google Shape;5215;p6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6" name="Google Shape;5216;p6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7" name="Google Shape;5217;p6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8" name="Google Shape;5218;p6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9" name="Google Shape;5219;p6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0" name="Google Shape;5220;p6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1" name="Google Shape;5221;p6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2" name="Google Shape;5222;p6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3" name="Google Shape;5223;p6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4" name="Google Shape;5224;p6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5" name="Google Shape;5225;p6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6" name="Google Shape;5226;p6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7" name="Google Shape;5227;p6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8" name="Google Shape;5228;p6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9" name="Google Shape;5229;p6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0" name="Google Shape;5230;p6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1" name="Google Shape;5231;p6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2" name="Google Shape;5232;p6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3" name="Google Shape;5233;p6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4" name="Google Shape;5234;p6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5" name="Google Shape;5235;p6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6" name="Google Shape;5236;p6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7" name="Google Shape;5237;p6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8" name="Google Shape;5238;p6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9" name="Google Shape;5239;p6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0" name="Google Shape;5240;p6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1" name="Google Shape;5241;p6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2" name="Google Shape;5242;p6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3" name="Google Shape;5243;p6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4" name="Google Shape;5244;p6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5" name="Google Shape;5245;p6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6" name="Google Shape;5246;p6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7" name="Google Shape;5247;p6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8" name="Google Shape;5248;p6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9" name="Google Shape;5249;p6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0" name="Google Shape;5250;p6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1" name="Google Shape;5251;p6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2" name="Google Shape;5252;p6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3" name="Google Shape;5253;p6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4" name="Google Shape;5254;p6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5" name="Google Shape;5255;p6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6" name="Google Shape;5256;p6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7" name="Google Shape;5257;p6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8" name="Google Shape;5258;p6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9" name="Google Shape;5259;p6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0" name="Google Shape;5260;p6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1" name="Google Shape;5261;p6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2" name="Google Shape;5262;p6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3" name="Google Shape;5263;p6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4" name="Google Shape;5264;p6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5" name="Google Shape;5265;p6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6" name="Google Shape;5266;p6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7" name="Google Shape;5267;p6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8" name="Google Shape;5268;p6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9" name="Google Shape;5269;p6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0" name="Google Shape;5270;p6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1" name="Google Shape;5271;p6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2" name="Google Shape;5272;p6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3" name="Google Shape;5273;p6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4" name="Google Shape;5274;p6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5" name="Google Shape;5275;p6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6" name="Google Shape;5276;p6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7" name="Google Shape;5277;p6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8" name="Google Shape;5278;p6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9" name="Google Shape;5279;p6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0" name="Google Shape;5280;p6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1" name="Google Shape;5281;p6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2" name="Google Shape;5282;p6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3" name="Google Shape;5283;p6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4" name="Google Shape;5284;p6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5" name="Google Shape;5285;p6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6" name="Google Shape;5286;p6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7" name="Google Shape;5287;p6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8" name="Google Shape;5288;p6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9" name="Google Shape;5289;p6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0" name="Google Shape;5290;p6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1" name="Google Shape;5291;p6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2" name="Google Shape;5292;p6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3" name="Google Shape;5293;p6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4" name="Google Shape;5294;p6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5" name="Google Shape;5295;p6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6" name="Google Shape;5296;p6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7" name="Google Shape;5297;p6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8" name="Google Shape;5298;p6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9" name="Google Shape;5299;p6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0" name="Google Shape;5300;p6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1" name="Google Shape;5301;p6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2" name="Google Shape;5302;p6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3" name="Google Shape;5303;p6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4" name="Google Shape;5304;p6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5" name="Google Shape;5305;p6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6" name="Google Shape;5306;p6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7" name="Google Shape;5307;p6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8" name="Google Shape;5308;p6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9" name="Google Shape;5309;p6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0" name="Google Shape;5310;p6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1" name="Google Shape;5311;p6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2" name="Google Shape;5312;p6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3" name="Google Shape;5313;p6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4" name="Google Shape;5314;p6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5" name="Google Shape;5315;p6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6" name="Google Shape;5316;p6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7" name="Google Shape;5317;p6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8" name="Google Shape;5318;p6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9" name="Google Shape;5319;p6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0" name="Google Shape;5320;p6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1" name="Google Shape;5321;p6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2" name="Google Shape;5322;p6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3" name="Google Shape;5323;p6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4" name="Google Shape;5324;p6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5" name="Google Shape;5325;p6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6" name="Google Shape;5326;p6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7" name="Google Shape;5327;p6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8" name="Google Shape;5328;p6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9" name="Google Shape;5329;p6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0" name="Google Shape;5330;p6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1" name="Google Shape;5331;p6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2" name="Google Shape;5332;p6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3" name="Google Shape;5333;p6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4" name="Google Shape;5334;p6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5" name="Google Shape;5335;p6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6" name="Google Shape;5336;p6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7" name="Google Shape;5337;p6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8" name="Google Shape;5338;p6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9" name="Google Shape;5339;p6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0" name="Google Shape;5340;p6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1" name="Google Shape;5341;p6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2" name="Google Shape;5342;p6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3" name="Google Shape;5343;p6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4" name="Google Shape;5344;p6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5" name="Google Shape;5345;p6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6" name="Google Shape;5346;p6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7" name="Google Shape;5347;p6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8" name="Google Shape;5348;p6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9" name="Google Shape;5349;p6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0" name="Google Shape;5350;p6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1" name="Google Shape;5351;p6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2" name="Google Shape;5352;p6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3" name="Google Shape;5353;p6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4" name="Google Shape;5354;p6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5" name="Google Shape;5355;p6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6" name="Google Shape;5356;p6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7" name="Google Shape;5357;p6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8" name="Google Shape;5358;p6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9" name="Google Shape;5359;p6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0" name="Google Shape;5360;p6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1" name="Google Shape;5361;p6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2" name="Google Shape;5362;p6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3" name="Google Shape;5363;p6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4" name="Google Shape;5364;p6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5" name="Google Shape;5365;p6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6" name="Google Shape;5366;p6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7" name="Google Shape;5367;p6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8" name="Google Shape;5368;p6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9" name="Google Shape;5369;p6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0" name="Google Shape;5370;p6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1" name="Google Shape;5371;p6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2" name="Google Shape;5372;p6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3" name="Google Shape;5373;p6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4" name="Google Shape;5374;p6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5" name="Google Shape;5375;p6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6" name="Google Shape;5376;p6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7" name="Google Shape;5377;p6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8" name="Google Shape;5378;p6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9" name="Google Shape;5379;p6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0" name="Google Shape;5380;p6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1" name="Google Shape;5381;p6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2" name="Google Shape;5382;p6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3" name="Google Shape;5383;p6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4" name="Google Shape;5384;p6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5" name="Google Shape;5385;p6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6" name="Google Shape;5386;p6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7" name="Google Shape;5387;p6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8" name="Google Shape;5388;p6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9" name="Google Shape;5389;p6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0" name="Google Shape;5390;p6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1" name="Google Shape;5391;p6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2" name="Google Shape;5392;p6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3" name="Google Shape;5393;p6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4" name="Google Shape;5394;p6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5" name="Google Shape;5395;p6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6" name="Google Shape;5396;p6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7" name="Google Shape;5397;p6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8" name="Google Shape;5398;p6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9" name="Google Shape;5399;p6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0" name="Google Shape;5400;p6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1" name="Google Shape;5401;p6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2" name="Google Shape;5402;p6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3" name="Google Shape;5403;p6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4" name="Google Shape;5404;p6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5" name="Google Shape;5405;p6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6" name="Google Shape;5406;p6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7" name="Google Shape;5407;p6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8" name="Google Shape;5408;p6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9" name="Google Shape;5409;p6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0" name="Google Shape;5410;p6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1" name="Google Shape;5411;p6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2" name="Google Shape;5412;p6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3" name="Google Shape;5413;p6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4" name="Google Shape;5414;p6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5" name="Google Shape;5415;p6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6" name="Google Shape;5416;p6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7" name="Google Shape;5417;p6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8" name="Google Shape;5418;p6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9" name="Google Shape;5419;p6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0" name="Google Shape;5420;p6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1" name="Google Shape;5421;p6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2" name="Google Shape;5422;p6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3" name="Google Shape;5423;p6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4" name="Google Shape;5424;p6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5" name="Google Shape;5425;p6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6" name="Google Shape;5426;p6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7" name="Google Shape;5427;p6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8" name="Google Shape;5428;p6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9" name="Google Shape;5429;p6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0" name="Google Shape;5430;p6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1" name="Google Shape;5431;p6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2" name="Google Shape;5432;p6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3" name="Google Shape;5433;p6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4" name="Google Shape;5434;p6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5" name="Google Shape;5435;p6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6" name="Google Shape;5436;p6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7" name="Google Shape;5437;p6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8" name="Google Shape;5438;p6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9" name="Google Shape;5439;p6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0" name="Google Shape;5440;p6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1" name="Google Shape;5441;p6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2" name="Google Shape;5442;p6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3" name="Google Shape;5443;p6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4" name="Google Shape;5444;p6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5" name="Google Shape;5445;p6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6" name="Google Shape;5446;p6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7" name="Google Shape;5447;p6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8" name="Google Shape;5448;p6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9" name="Google Shape;5449;p6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0" name="Google Shape;5450;p6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1" name="Google Shape;5451;p6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2" name="Google Shape;5452;p6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3" name="Google Shape;5453;p6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4" name="Google Shape;5454;p6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5" name="Google Shape;5455;p6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6" name="Google Shape;5456;p6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7" name="Google Shape;5457;p6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8" name="Google Shape;5458;p6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9" name="Google Shape;5459;p6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0" name="Google Shape;5460;p6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1" name="Google Shape;5461;p6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2" name="Google Shape;5462;p6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3" name="Google Shape;5463;p6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4" name="Google Shape;5464;p6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5" name="Google Shape;5465;p6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6" name="Google Shape;5466;p6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7" name="Google Shape;5467;p6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8" name="Google Shape;5468;p6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9" name="Google Shape;5469;p6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0" name="Google Shape;5470;p6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1" name="Google Shape;5471;p6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2" name="Google Shape;5472;p6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3" name="Google Shape;5473;p6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4" name="Google Shape;5474;p6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5" name="Google Shape;5475;p6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6" name="Google Shape;5476;p6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7" name="Google Shape;5477;p6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8" name="Google Shape;5478;p6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9" name="Google Shape;5479;p6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0" name="Google Shape;5480;p6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1" name="Google Shape;5481;p6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2" name="Google Shape;5482;p6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3" name="Google Shape;5483;p6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4" name="Google Shape;5484;p6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5" name="Google Shape;5485;p6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6" name="Google Shape;5486;p6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7" name="Google Shape;5487;p6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8" name="Google Shape;5488;p6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9" name="Google Shape;5489;p6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0" name="Google Shape;5490;p6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1" name="Google Shape;5491;p6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2" name="Google Shape;5492;p6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3" name="Google Shape;5493;p6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4" name="Google Shape;5494;p6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5" name="Google Shape;5495;p6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6" name="Google Shape;5496;p6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7" name="Google Shape;5497;p6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8" name="Google Shape;5498;p6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9" name="Google Shape;5499;p6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0" name="Google Shape;5500;p6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1" name="Google Shape;5501;p6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2" name="Google Shape;5502;p6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3" name="Google Shape;5503;p6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4" name="Google Shape;5504;p6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5" name="Google Shape;5505;p6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6" name="Google Shape;5506;p6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7" name="Google Shape;5507;p6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8" name="Google Shape;5508;p6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9" name="Google Shape;5509;p6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0" name="Google Shape;5510;p6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1" name="Google Shape;5511;p6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2" name="Google Shape;5512;p6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3" name="Google Shape;5513;p6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4" name="Google Shape;5514;p6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5" name="Google Shape;5515;p6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6" name="Google Shape;5516;p6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7" name="Google Shape;5517;p6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8" name="Google Shape;5518;p6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9" name="Google Shape;5519;p6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0" name="Google Shape;5520;p6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1" name="Google Shape;5521;p6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2" name="Google Shape;5522;p6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3" name="Google Shape;5523;p6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4" name="Google Shape;5524;p6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5" name="Google Shape;5525;p6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6" name="Google Shape;5526;p6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7" name="Google Shape;5527;p6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8" name="Google Shape;5528;p6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9" name="Google Shape;5529;p6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0" name="Google Shape;5530;p6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1" name="Google Shape;5531;p6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2" name="Google Shape;5532;p6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3" name="Google Shape;5533;p6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4" name="Google Shape;5534;p6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5" name="Google Shape;5535;p6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6" name="Google Shape;5536;p6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7" name="Google Shape;5537;p6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8" name="Google Shape;5538;p6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9" name="Google Shape;5539;p6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0" name="Google Shape;5540;p6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1" name="Google Shape;5541;p6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2" name="Google Shape;5542;p6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3" name="Google Shape;5543;p6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4" name="Google Shape;5544;p6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545" name="Google Shape;5545;p6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46" name="Google Shape;5546;p6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98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grpSp>
        <p:nvGrpSpPr>
          <p:cNvPr id="5547" name="Google Shape;5547;p6"/>
          <p:cNvGrpSpPr/>
          <p:nvPr/>
        </p:nvGrpSpPr>
        <p:grpSpPr>
          <a:xfrm>
            <a:off x="862007" y="441348"/>
            <a:ext cx="443090" cy="415211"/>
            <a:chOff x="2987700" y="3560325"/>
            <a:chExt cx="386708" cy="362377"/>
          </a:xfrm>
        </p:grpSpPr>
        <p:sp>
          <p:nvSpPr>
            <p:cNvPr id="5548" name="Google Shape;5548;p6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9" name="Google Shape;5549;p6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0" name="Google Shape;5550;p6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1" name="Google Shape;5551;p6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2" name="Google Shape;5552;p6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3" name="Google Shape;5553;p6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4" name="Google Shape;5554;p6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5" name="Google Shape;5555;p6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6" name="Google Shape;5556;p6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7" name="Google Shape;5557;p6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8" name="Google Shape;5558;p6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9" name="Google Shape;5559;p6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0" name="Google Shape;5560;p6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1" name="Google Shape;5561;p6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2" name="Google Shape;5562;p6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3" name="Google Shape;5563;p6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4" name="Google Shape;5564;p6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5" name="Google Shape;5565;p6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6" name="Google Shape;5566;p6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7" name="Google Shape;5567;p6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8" name="Google Shape;5568;p6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9" name="Google Shape;5569;p6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0" name="Google Shape;5570;p6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571" name="Google Shape;5571;p6"/>
          <p:cNvGrpSpPr/>
          <p:nvPr/>
        </p:nvGrpSpPr>
        <p:grpSpPr>
          <a:xfrm>
            <a:off x="7970962" y="4466123"/>
            <a:ext cx="295252" cy="276675"/>
            <a:chOff x="2987700" y="3560325"/>
            <a:chExt cx="386708" cy="362377"/>
          </a:xfrm>
        </p:grpSpPr>
        <p:sp>
          <p:nvSpPr>
            <p:cNvPr id="5572" name="Google Shape;5572;p6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3" name="Google Shape;5573;p6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4" name="Google Shape;5574;p6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5" name="Google Shape;5575;p6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6" name="Google Shape;5576;p6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7" name="Google Shape;5577;p6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8" name="Google Shape;5578;p6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9" name="Google Shape;5579;p6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0" name="Google Shape;5580;p6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1" name="Google Shape;5581;p6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2" name="Google Shape;5582;p6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3" name="Google Shape;5583;p6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4" name="Google Shape;5584;p6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5" name="Google Shape;5585;p6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6" name="Google Shape;5586;p6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7" name="Google Shape;5587;p6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8" name="Google Shape;5588;p6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9" name="Google Shape;5589;p6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0" name="Google Shape;5590;p6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1" name="Google Shape;5591;p6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2" name="Google Shape;5592;p6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3" name="Google Shape;5593;p6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4" name="Google Shape;5594;p6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595" name="Google Shape;5595;p6"/>
          <p:cNvGrpSpPr/>
          <p:nvPr/>
        </p:nvGrpSpPr>
        <p:grpSpPr>
          <a:xfrm>
            <a:off x="430962" y="906236"/>
            <a:ext cx="295252" cy="276675"/>
            <a:chOff x="2987700" y="3560325"/>
            <a:chExt cx="386708" cy="362377"/>
          </a:xfrm>
        </p:grpSpPr>
        <p:sp>
          <p:nvSpPr>
            <p:cNvPr id="5596" name="Google Shape;5596;p6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7" name="Google Shape;5597;p6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8" name="Google Shape;5598;p6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9" name="Google Shape;5599;p6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0" name="Google Shape;5600;p6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1" name="Google Shape;5601;p6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2" name="Google Shape;5602;p6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3" name="Google Shape;5603;p6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4" name="Google Shape;5604;p6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5" name="Google Shape;5605;p6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6" name="Google Shape;5606;p6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7" name="Google Shape;5607;p6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8" name="Google Shape;5608;p6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9" name="Google Shape;5609;p6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0" name="Google Shape;5610;p6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1" name="Google Shape;5611;p6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2" name="Google Shape;5612;p6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3" name="Google Shape;5613;p6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4" name="Google Shape;5614;p6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5" name="Google Shape;5615;p6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6" name="Google Shape;5616;p6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7" name="Google Shape;5617;p6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8" name="Google Shape;5618;p6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619" name="Google Shape;5619;p6"/>
          <p:cNvGrpSpPr/>
          <p:nvPr/>
        </p:nvGrpSpPr>
        <p:grpSpPr>
          <a:xfrm>
            <a:off x="8337057" y="3994711"/>
            <a:ext cx="443090" cy="415211"/>
            <a:chOff x="2987700" y="3560325"/>
            <a:chExt cx="386708" cy="362377"/>
          </a:xfrm>
        </p:grpSpPr>
        <p:sp>
          <p:nvSpPr>
            <p:cNvPr id="5620" name="Google Shape;5620;p6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1" name="Google Shape;5621;p6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2" name="Google Shape;5622;p6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3" name="Google Shape;5623;p6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4" name="Google Shape;5624;p6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5" name="Google Shape;5625;p6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6" name="Google Shape;5626;p6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7" name="Google Shape;5627;p6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8" name="Google Shape;5628;p6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9" name="Google Shape;5629;p6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0" name="Google Shape;5630;p6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1" name="Google Shape;5631;p6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2" name="Google Shape;5632;p6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3" name="Google Shape;5633;p6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4" name="Google Shape;5634;p6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5" name="Google Shape;5635;p6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6" name="Google Shape;5636;p6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7" name="Google Shape;5637;p6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8" name="Google Shape;5638;p6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9" name="Google Shape;5639;p6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0" name="Google Shape;5640;p6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1" name="Google Shape;5641;p6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2" name="Google Shape;5642;p6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56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44" name="Google Shape;5644;p7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5645" name="Google Shape;5645;p7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6" name="Google Shape;5646;p7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7" name="Google Shape;5647;p7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8" name="Google Shape;5648;p7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9" name="Google Shape;5649;p7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0" name="Google Shape;5650;p7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1" name="Google Shape;5651;p7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2" name="Google Shape;5652;p7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3" name="Google Shape;5653;p7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4" name="Google Shape;5654;p7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5" name="Google Shape;5655;p7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6" name="Google Shape;5656;p7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7" name="Google Shape;5657;p7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8" name="Google Shape;5658;p7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9" name="Google Shape;5659;p7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0" name="Google Shape;5660;p7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1" name="Google Shape;5661;p7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2" name="Google Shape;5662;p7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3" name="Google Shape;5663;p7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4" name="Google Shape;5664;p7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5" name="Google Shape;5665;p7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6" name="Google Shape;5666;p7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7" name="Google Shape;5667;p7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8" name="Google Shape;5668;p7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9" name="Google Shape;5669;p7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0" name="Google Shape;5670;p7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1" name="Google Shape;5671;p7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2" name="Google Shape;5672;p7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3" name="Google Shape;5673;p7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4" name="Google Shape;5674;p7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5" name="Google Shape;5675;p7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6" name="Google Shape;5676;p7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7" name="Google Shape;5677;p7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8" name="Google Shape;5678;p7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9" name="Google Shape;5679;p7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0" name="Google Shape;5680;p7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1" name="Google Shape;5681;p7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2" name="Google Shape;5682;p7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3" name="Google Shape;5683;p7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4" name="Google Shape;5684;p7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5" name="Google Shape;5685;p7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6" name="Google Shape;5686;p7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7" name="Google Shape;5687;p7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8" name="Google Shape;5688;p7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9" name="Google Shape;5689;p7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0" name="Google Shape;5690;p7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1" name="Google Shape;5691;p7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2" name="Google Shape;5692;p7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3" name="Google Shape;5693;p7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4" name="Google Shape;5694;p7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5" name="Google Shape;5695;p7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6" name="Google Shape;5696;p7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7" name="Google Shape;5697;p7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8" name="Google Shape;5698;p7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9" name="Google Shape;5699;p7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0" name="Google Shape;5700;p7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1" name="Google Shape;5701;p7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2" name="Google Shape;5702;p7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3" name="Google Shape;5703;p7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4" name="Google Shape;5704;p7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5" name="Google Shape;5705;p7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6" name="Google Shape;5706;p7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7" name="Google Shape;5707;p7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8" name="Google Shape;5708;p7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9" name="Google Shape;5709;p7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0" name="Google Shape;5710;p7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1" name="Google Shape;5711;p7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2" name="Google Shape;5712;p7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3" name="Google Shape;5713;p7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4" name="Google Shape;5714;p7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5" name="Google Shape;5715;p7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6" name="Google Shape;5716;p7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7" name="Google Shape;5717;p7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8" name="Google Shape;5718;p7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9" name="Google Shape;5719;p7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0" name="Google Shape;5720;p7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1" name="Google Shape;5721;p7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2" name="Google Shape;5722;p7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3" name="Google Shape;5723;p7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4" name="Google Shape;5724;p7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5" name="Google Shape;5725;p7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6" name="Google Shape;5726;p7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7" name="Google Shape;5727;p7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8" name="Google Shape;5728;p7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9" name="Google Shape;5729;p7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0" name="Google Shape;5730;p7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1" name="Google Shape;5731;p7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2" name="Google Shape;5732;p7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3" name="Google Shape;5733;p7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4" name="Google Shape;5734;p7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5" name="Google Shape;5735;p7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6" name="Google Shape;5736;p7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7" name="Google Shape;5737;p7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8" name="Google Shape;5738;p7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9" name="Google Shape;5739;p7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0" name="Google Shape;5740;p7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1" name="Google Shape;5741;p7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2" name="Google Shape;5742;p7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3" name="Google Shape;5743;p7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4" name="Google Shape;5744;p7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5" name="Google Shape;5745;p7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6" name="Google Shape;5746;p7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7" name="Google Shape;5747;p7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8" name="Google Shape;5748;p7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9" name="Google Shape;5749;p7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0" name="Google Shape;5750;p7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1" name="Google Shape;5751;p7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2" name="Google Shape;5752;p7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3" name="Google Shape;5753;p7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4" name="Google Shape;5754;p7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5" name="Google Shape;5755;p7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6" name="Google Shape;5756;p7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7" name="Google Shape;5757;p7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8" name="Google Shape;5758;p7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9" name="Google Shape;5759;p7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0" name="Google Shape;5760;p7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1" name="Google Shape;5761;p7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2" name="Google Shape;5762;p7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3" name="Google Shape;5763;p7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4" name="Google Shape;5764;p7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5" name="Google Shape;5765;p7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6" name="Google Shape;5766;p7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7" name="Google Shape;5767;p7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8" name="Google Shape;5768;p7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9" name="Google Shape;5769;p7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0" name="Google Shape;5770;p7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1" name="Google Shape;5771;p7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2" name="Google Shape;5772;p7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3" name="Google Shape;5773;p7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4" name="Google Shape;5774;p7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5" name="Google Shape;5775;p7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6" name="Google Shape;5776;p7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7" name="Google Shape;5777;p7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8" name="Google Shape;5778;p7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9" name="Google Shape;5779;p7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0" name="Google Shape;5780;p7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1" name="Google Shape;5781;p7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2" name="Google Shape;5782;p7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3" name="Google Shape;5783;p7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4" name="Google Shape;5784;p7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5" name="Google Shape;5785;p7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6" name="Google Shape;5786;p7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7" name="Google Shape;5787;p7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8" name="Google Shape;5788;p7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9" name="Google Shape;5789;p7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0" name="Google Shape;5790;p7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1" name="Google Shape;5791;p7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2" name="Google Shape;5792;p7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3" name="Google Shape;5793;p7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4" name="Google Shape;5794;p7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5" name="Google Shape;5795;p7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6" name="Google Shape;5796;p7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7" name="Google Shape;5797;p7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8" name="Google Shape;5798;p7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9" name="Google Shape;5799;p7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0" name="Google Shape;5800;p7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1" name="Google Shape;5801;p7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2" name="Google Shape;5802;p7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3" name="Google Shape;5803;p7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4" name="Google Shape;5804;p7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5" name="Google Shape;5805;p7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6" name="Google Shape;5806;p7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7" name="Google Shape;5807;p7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8" name="Google Shape;5808;p7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9" name="Google Shape;5809;p7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0" name="Google Shape;5810;p7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1" name="Google Shape;5811;p7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2" name="Google Shape;5812;p7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3" name="Google Shape;5813;p7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4" name="Google Shape;5814;p7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5" name="Google Shape;5815;p7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6" name="Google Shape;5816;p7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7" name="Google Shape;5817;p7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8" name="Google Shape;5818;p7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9" name="Google Shape;5819;p7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0" name="Google Shape;5820;p7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1" name="Google Shape;5821;p7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2" name="Google Shape;5822;p7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3" name="Google Shape;5823;p7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4" name="Google Shape;5824;p7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5" name="Google Shape;5825;p7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6" name="Google Shape;5826;p7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7" name="Google Shape;5827;p7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8" name="Google Shape;5828;p7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9" name="Google Shape;5829;p7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0" name="Google Shape;5830;p7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1" name="Google Shape;5831;p7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2" name="Google Shape;5832;p7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3" name="Google Shape;5833;p7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4" name="Google Shape;5834;p7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5" name="Google Shape;5835;p7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6" name="Google Shape;5836;p7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7" name="Google Shape;5837;p7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8" name="Google Shape;5838;p7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9" name="Google Shape;5839;p7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0" name="Google Shape;5840;p7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1" name="Google Shape;5841;p7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2" name="Google Shape;5842;p7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3" name="Google Shape;5843;p7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4" name="Google Shape;5844;p7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5" name="Google Shape;5845;p7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6" name="Google Shape;5846;p7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7" name="Google Shape;5847;p7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8" name="Google Shape;5848;p7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9" name="Google Shape;5849;p7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0" name="Google Shape;5850;p7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1" name="Google Shape;5851;p7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2" name="Google Shape;5852;p7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3" name="Google Shape;5853;p7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4" name="Google Shape;5854;p7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5" name="Google Shape;5855;p7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6" name="Google Shape;5856;p7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7" name="Google Shape;5857;p7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8" name="Google Shape;5858;p7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9" name="Google Shape;5859;p7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0" name="Google Shape;5860;p7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1" name="Google Shape;5861;p7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2" name="Google Shape;5862;p7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3" name="Google Shape;5863;p7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4" name="Google Shape;5864;p7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5" name="Google Shape;5865;p7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6" name="Google Shape;5866;p7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7" name="Google Shape;5867;p7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8" name="Google Shape;5868;p7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9" name="Google Shape;5869;p7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0" name="Google Shape;5870;p7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1" name="Google Shape;5871;p7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2" name="Google Shape;5872;p7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3" name="Google Shape;5873;p7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4" name="Google Shape;5874;p7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5" name="Google Shape;5875;p7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6" name="Google Shape;5876;p7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7" name="Google Shape;5877;p7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8" name="Google Shape;5878;p7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9" name="Google Shape;5879;p7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0" name="Google Shape;5880;p7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1" name="Google Shape;5881;p7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2" name="Google Shape;5882;p7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3" name="Google Shape;5883;p7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4" name="Google Shape;5884;p7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5" name="Google Shape;5885;p7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6" name="Google Shape;5886;p7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7" name="Google Shape;5887;p7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8" name="Google Shape;5888;p7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9" name="Google Shape;5889;p7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0" name="Google Shape;5890;p7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1" name="Google Shape;5891;p7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2" name="Google Shape;5892;p7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3" name="Google Shape;5893;p7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4" name="Google Shape;5894;p7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5" name="Google Shape;5895;p7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6" name="Google Shape;5896;p7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7" name="Google Shape;5897;p7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8" name="Google Shape;5898;p7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9" name="Google Shape;5899;p7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0" name="Google Shape;5900;p7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1" name="Google Shape;5901;p7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2" name="Google Shape;5902;p7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3" name="Google Shape;5903;p7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4" name="Google Shape;5904;p7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5" name="Google Shape;5905;p7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6" name="Google Shape;5906;p7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7" name="Google Shape;5907;p7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8" name="Google Shape;5908;p7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9" name="Google Shape;5909;p7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0" name="Google Shape;5910;p7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1" name="Google Shape;5911;p7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2" name="Google Shape;5912;p7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3" name="Google Shape;5913;p7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4" name="Google Shape;5914;p7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5" name="Google Shape;5915;p7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6" name="Google Shape;5916;p7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7" name="Google Shape;5917;p7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8" name="Google Shape;5918;p7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9" name="Google Shape;5919;p7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0" name="Google Shape;5920;p7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1" name="Google Shape;5921;p7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2" name="Google Shape;5922;p7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3" name="Google Shape;5923;p7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4" name="Google Shape;5924;p7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5" name="Google Shape;5925;p7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6" name="Google Shape;5926;p7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7" name="Google Shape;5927;p7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8" name="Google Shape;5928;p7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9" name="Google Shape;5929;p7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0" name="Google Shape;5930;p7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1" name="Google Shape;5931;p7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2" name="Google Shape;5932;p7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3" name="Google Shape;5933;p7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4" name="Google Shape;5934;p7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5" name="Google Shape;5935;p7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6" name="Google Shape;5936;p7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7" name="Google Shape;5937;p7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8" name="Google Shape;5938;p7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9" name="Google Shape;5939;p7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0" name="Google Shape;5940;p7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1" name="Google Shape;5941;p7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2" name="Google Shape;5942;p7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3" name="Google Shape;5943;p7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4" name="Google Shape;5944;p7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5" name="Google Shape;5945;p7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6" name="Google Shape;5946;p7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7" name="Google Shape;5947;p7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8" name="Google Shape;5948;p7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9" name="Google Shape;5949;p7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0" name="Google Shape;5950;p7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1" name="Google Shape;5951;p7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2" name="Google Shape;5952;p7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3" name="Google Shape;5953;p7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4" name="Google Shape;5954;p7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5" name="Google Shape;5955;p7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6" name="Google Shape;5956;p7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7" name="Google Shape;5957;p7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8" name="Google Shape;5958;p7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9" name="Google Shape;5959;p7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0" name="Google Shape;5960;p7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1" name="Google Shape;5961;p7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2" name="Google Shape;5962;p7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3" name="Google Shape;5963;p7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4" name="Google Shape;5964;p7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5" name="Google Shape;5965;p7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6" name="Google Shape;5966;p7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7" name="Google Shape;5967;p7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8" name="Google Shape;5968;p7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9" name="Google Shape;5969;p7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0" name="Google Shape;5970;p7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1" name="Google Shape;5971;p7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2" name="Google Shape;5972;p7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3" name="Google Shape;5973;p7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4" name="Google Shape;5974;p7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5" name="Google Shape;5975;p7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6" name="Google Shape;5976;p7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7" name="Google Shape;5977;p7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8" name="Google Shape;5978;p7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9" name="Google Shape;5979;p7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0" name="Google Shape;5980;p7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1" name="Google Shape;5981;p7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2" name="Google Shape;5982;p7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3" name="Google Shape;5983;p7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4" name="Google Shape;5984;p7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5" name="Google Shape;5985;p7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6" name="Google Shape;5986;p7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7" name="Google Shape;5987;p7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8" name="Google Shape;5988;p7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9" name="Google Shape;5989;p7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0" name="Google Shape;5990;p7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1" name="Google Shape;5991;p7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2" name="Google Shape;5992;p7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3" name="Google Shape;5993;p7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4" name="Google Shape;5994;p7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5" name="Google Shape;5995;p7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6" name="Google Shape;5996;p7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7" name="Google Shape;5997;p7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8" name="Google Shape;5998;p7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9" name="Google Shape;5999;p7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0" name="Google Shape;6000;p7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1" name="Google Shape;6001;p7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2" name="Google Shape;6002;p7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3" name="Google Shape;6003;p7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4" name="Google Shape;6004;p7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5" name="Google Shape;6005;p7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6" name="Google Shape;6006;p7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7" name="Google Shape;6007;p7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8" name="Google Shape;6008;p7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9" name="Google Shape;6009;p7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0" name="Google Shape;6010;p7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1" name="Google Shape;6011;p7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2" name="Google Shape;6012;p7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3" name="Google Shape;6013;p7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4" name="Google Shape;6014;p7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5" name="Google Shape;6015;p7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6" name="Google Shape;6016;p7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7" name="Google Shape;6017;p7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8" name="Google Shape;6018;p7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9" name="Google Shape;6019;p7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0" name="Google Shape;6020;p7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1" name="Google Shape;6021;p7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2" name="Google Shape;6022;p7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3" name="Google Shape;6023;p7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4" name="Google Shape;6024;p7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5" name="Google Shape;6025;p7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6" name="Google Shape;6026;p7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7" name="Google Shape;6027;p7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8" name="Google Shape;6028;p7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9" name="Google Shape;6029;p7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0" name="Google Shape;6030;p7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1" name="Google Shape;6031;p7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2" name="Google Shape;6032;p7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3" name="Google Shape;6033;p7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4" name="Google Shape;6034;p7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5" name="Google Shape;6035;p7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6" name="Google Shape;6036;p7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7" name="Google Shape;6037;p7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8" name="Google Shape;6038;p7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9" name="Google Shape;6039;p7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0" name="Google Shape;6040;p7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1" name="Google Shape;6041;p7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2" name="Google Shape;6042;p7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3" name="Google Shape;6043;p7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4" name="Google Shape;6044;p7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5" name="Google Shape;6045;p7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6" name="Google Shape;6046;p7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7" name="Google Shape;6047;p7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8" name="Google Shape;6048;p7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9" name="Google Shape;6049;p7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0" name="Google Shape;6050;p7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1" name="Google Shape;6051;p7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2" name="Google Shape;6052;p7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3" name="Google Shape;6053;p7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4" name="Google Shape;6054;p7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5" name="Google Shape;6055;p7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6" name="Google Shape;6056;p7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7" name="Google Shape;6057;p7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8" name="Google Shape;6058;p7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9" name="Google Shape;6059;p7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0" name="Google Shape;6060;p7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1" name="Google Shape;6061;p7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2" name="Google Shape;6062;p7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3" name="Google Shape;6063;p7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4" name="Google Shape;6064;p7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5" name="Google Shape;6065;p7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6" name="Google Shape;6066;p7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7" name="Google Shape;6067;p7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8" name="Google Shape;6068;p7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9" name="Google Shape;6069;p7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0" name="Google Shape;6070;p7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1" name="Google Shape;6071;p7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2" name="Google Shape;6072;p7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3" name="Google Shape;6073;p7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4" name="Google Shape;6074;p7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5" name="Google Shape;6075;p7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6" name="Google Shape;6076;p7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7" name="Google Shape;6077;p7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8" name="Google Shape;6078;p7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9" name="Google Shape;6079;p7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0" name="Google Shape;6080;p7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1" name="Google Shape;6081;p7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2" name="Google Shape;6082;p7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3" name="Google Shape;6083;p7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4" name="Google Shape;6084;p7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5" name="Google Shape;6085;p7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6" name="Google Shape;6086;p7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7" name="Google Shape;6087;p7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8" name="Google Shape;6088;p7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9" name="Google Shape;6089;p7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0" name="Google Shape;6090;p7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1" name="Google Shape;6091;p7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2" name="Google Shape;6092;p7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3" name="Google Shape;6093;p7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4" name="Google Shape;6094;p7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5" name="Google Shape;6095;p7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6" name="Google Shape;6096;p7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7" name="Google Shape;6097;p7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8" name="Google Shape;6098;p7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9" name="Google Shape;6099;p7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0" name="Google Shape;6100;p7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1" name="Google Shape;6101;p7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2" name="Google Shape;6102;p7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3" name="Google Shape;6103;p7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4" name="Google Shape;6104;p7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5" name="Google Shape;6105;p7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6" name="Google Shape;6106;p7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7" name="Google Shape;6107;p7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8" name="Google Shape;6108;p7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9" name="Google Shape;6109;p7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0" name="Google Shape;6110;p7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1" name="Google Shape;6111;p7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2" name="Google Shape;6112;p7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3" name="Google Shape;6113;p7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4" name="Google Shape;6114;p7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5" name="Google Shape;6115;p7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6" name="Google Shape;6116;p7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7" name="Google Shape;6117;p7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8" name="Google Shape;6118;p7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9" name="Google Shape;6119;p7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0" name="Google Shape;6120;p7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1" name="Google Shape;6121;p7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2" name="Google Shape;6122;p7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3" name="Google Shape;6123;p7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4" name="Google Shape;6124;p7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5" name="Google Shape;6125;p7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6" name="Google Shape;6126;p7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7" name="Google Shape;6127;p7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8" name="Google Shape;6128;p7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9" name="Google Shape;6129;p7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0" name="Google Shape;6130;p7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1" name="Google Shape;6131;p7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2" name="Google Shape;6132;p7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3" name="Google Shape;6133;p7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4" name="Google Shape;6134;p7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5" name="Google Shape;6135;p7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6" name="Google Shape;6136;p7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7" name="Google Shape;6137;p7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8" name="Google Shape;6138;p7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9" name="Google Shape;6139;p7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0" name="Google Shape;6140;p7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1" name="Google Shape;6141;p7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2" name="Google Shape;6142;p7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3" name="Google Shape;6143;p7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4" name="Google Shape;6144;p7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5" name="Google Shape;6145;p7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6" name="Google Shape;6146;p7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7" name="Google Shape;6147;p7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8" name="Google Shape;6148;p7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9" name="Google Shape;6149;p7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0" name="Google Shape;6150;p7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1" name="Google Shape;6151;p7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2" name="Google Shape;6152;p7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3" name="Google Shape;6153;p7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4" name="Google Shape;6154;p7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5" name="Google Shape;6155;p7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6" name="Google Shape;6156;p7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7" name="Google Shape;6157;p7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8" name="Google Shape;6158;p7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9" name="Google Shape;6159;p7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0" name="Google Shape;6160;p7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1" name="Google Shape;6161;p7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2" name="Google Shape;6162;p7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3" name="Google Shape;6163;p7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4" name="Google Shape;6164;p7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5" name="Google Shape;6165;p7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6" name="Google Shape;6166;p7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7" name="Google Shape;6167;p7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8" name="Google Shape;6168;p7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9" name="Google Shape;6169;p7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0" name="Google Shape;6170;p7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1" name="Google Shape;6171;p7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2" name="Google Shape;6172;p7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3" name="Google Shape;6173;p7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4" name="Google Shape;6174;p7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5" name="Google Shape;6175;p7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6" name="Google Shape;6176;p7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7" name="Google Shape;6177;p7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8" name="Google Shape;6178;p7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9" name="Google Shape;6179;p7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0" name="Google Shape;6180;p7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1" name="Google Shape;6181;p7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2" name="Google Shape;6182;p7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3" name="Google Shape;6183;p7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4" name="Google Shape;6184;p7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5" name="Google Shape;6185;p7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6" name="Google Shape;6186;p7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7" name="Google Shape;6187;p7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8" name="Google Shape;6188;p7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9" name="Google Shape;6189;p7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0" name="Google Shape;6190;p7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1" name="Google Shape;6191;p7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2" name="Google Shape;6192;p7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3" name="Google Shape;6193;p7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4" name="Google Shape;6194;p7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5" name="Google Shape;6195;p7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6" name="Google Shape;6196;p7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7" name="Google Shape;6197;p7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8" name="Google Shape;6198;p7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9" name="Google Shape;6199;p7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0" name="Google Shape;6200;p7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1" name="Google Shape;6201;p7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2" name="Google Shape;6202;p7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3" name="Google Shape;6203;p7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4" name="Google Shape;6204;p7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5" name="Google Shape;6205;p7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6" name="Google Shape;6206;p7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7" name="Google Shape;6207;p7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8" name="Google Shape;6208;p7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9" name="Google Shape;6209;p7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0" name="Google Shape;6210;p7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1" name="Google Shape;6211;p7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2" name="Google Shape;6212;p7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3" name="Google Shape;6213;p7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4" name="Google Shape;6214;p7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5" name="Google Shape;6215;p7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6" name="Google Shape;6216;p7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7" name="Google Shape;6217;p7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8" name="Google Shape;6218;p7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9" name="Google Shape;6219;p7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0" name="Google Shape;6220;p7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1" name="Google Shape;6221;p7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2" name="Google Shape;6222;p7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3" name="Google Shape;6223;p7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4" name="Google Shape;6224;p7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5" name="Google Shape;6225;p7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6" name="Google Shape;6226;p7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7" name="Google Shape;6227;p7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8" name="Google Shape;6228;p7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9" name="Google Shape;6229;p7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0" name="Google Shape;6230;p7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1" name="Google Shape;6231;p7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2" name="Google Shape;6232;p7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3" name="Google Shape;6233;p7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4" name="Google Shape;6234;p7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5" name="Google Shape;6235;p7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6" name="Google Shape;6236;p7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7" name="Google Shape;6237;p7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8" name="Google Shape;6238;p7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9" name="Google Shape;6239;p7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0" name="Google Shape;6240;p7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1" name="Google Shape;6241;p7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2" name="Google Shape;6242;p7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3" name="Google Shape;6243;p7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4" name="Google Shape;6244;p7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5" name="Google Shape;6245;p7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6" name="Google Shape;6246;p7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7" name="Google Shape;6247;p7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8" name="Google Shape;6248;p7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9" name="Google Shape;6249;p7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0" name="Google Shape;6250;p7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1" name="Google Shape;6251;p7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2" name="Google Shape;6252;p7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3" name="Google Shape;6253;p7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4" name="Google Shape;6254;p7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5" name="Google Shape;6255;p7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6" name="Google Shape;6256;p7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7" name="Google Shape;6257;p7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8" name="Google Shape;6258;p7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9" name="Google Shape;6259;p7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0" name="Google Shape;6260;p7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1" name="Google Shape;6261;p7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2" name="Google Shape;6262;p7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3" name="Google Shape;6263;p7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4" name="Google Shape;6264;p7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5" name="Google Shape;6265;p7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6" name="Google Shape;6266;p7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7" name="Google Shape;6267;p7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8" name="Google Shape;6268;p7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9" name="Google Shape;6269;p7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0" name="Google Shape;6270;p7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1" name="Google Shape;6271;p7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2" name="Google Shape;6272;p7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3" name="Google Shape;6273;p7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4" name="Google Shape;6274;p7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5" name="Google Shape;6275;p7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6" name="Google Shape;6276;p7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7" name="Google Shape;6277;p7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8" name="Google Shape;6278;p7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9" name="Google Shape;6279;p7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0" name="Google Shape;6280;p7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1" name="Google Shape;6281;p7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2" name="Google Shape;6282;p7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3" name="Google Shape;6283;p7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4" name="Google Shape;6284;p7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5" name="Google Shape;6285;p7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6" name="Google Shape;6286;p7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7" name="Google Shape;6287;p7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8" name="Google Shape;6288;p7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9" name="Google Shape;6289;p7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0" name="Google Shape;6290;p7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1" name="Google Shape;6291;p7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2" name="Google Shape;6292;p7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3" name="Google Shape;6293;p7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4" name="Google Shape;6294;p7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5" name="Google Shape;6295;p7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6" name="Google Shape;6296;p7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7" name="Google Shape;6297;p7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8" name="Google Shape;6298;p7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9" name="Google Shape;6299;p7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0" name="Google Shape;6300;p7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1" name="Google Shape;6301;p7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2" name="Google Shape;6302;p7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3" name="Google Shape;6303;p7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4" name="Google Shape;6304;p7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5" name="Google Shape;6305;p7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6" name="Google Shape;6306;p7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7" name="Google Shape;6307;p7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8" name="Google Shape;6308;p7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9" name="Google Shape;6309;p7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0" name="Google Shape;6310;p7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1" name="Google Shape;6311;p7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2" name="Google Shape;6312;p7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3" name="Google Shape;6313;p7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4" name="Google Shape;6314;p7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5" name="Google Shape;6315;p7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6" name="Google Shape;6316;p7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7" name="Google Shape;6317;p7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8" name="Google Shape;6318;p7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9" name="Google Shape;6319;p7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0" name="Google Shape;6320;p7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1" name="Google Shape;6321;p7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2" name="Google Shape;6322;p7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3" name="Google Shape;6323;p7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4" name="Google Shape;6324;p7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5" name="Google Shape;6325;p7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6" name="Google Shape;6326;p7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7" name="Google Shape;6327;p7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8" name="Google Shape;6328;p7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9" name="Google Shape;6329;p7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0" name="Google Shape;6330;p7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1" name="Google Shape;6331;p7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2" name="Google Shape;6332;p7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3" name="Google Shape;6333;p7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4" name="Google Shape;6334;p7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5" name="Google Shape;6335;p7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6" name="Google Shape;6336;p7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7" name="Google Shape;6337;p7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8" name="Google Shape;6338;p7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9" name="Google Shape;6339;p7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0" name="Google Shape;6340;p7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1" name="Google Shape;6341;p7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2" name="Google Shape;6342;p7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3" name="Google Shape;6343;p7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4" name="Google Shape;6344;p7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5" name="Google Shape;6345;p7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6" name="Google Shape;6346;p7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7" name="Google Shape;6347;p7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8" name="Google Shape;6348;p7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9" name="Google Shape;6349;p7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0" name="Google Shape;6350;p7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1" name="Google Shape;6351;p7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2" name="Google Shape;6352;p7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3" name="Google Shape;6353;p7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4" name="Google Shape;6354;p7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5" name="Google Shape;6355;p7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6" name="Google Shape;6356;p7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7" name="Google Shape;6357;p7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8" name="Google Shape;6358;p7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9" name="Google Shape;6359;p7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0" name="Google Shape;6360;p7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1" name="Google Shape;6361;p7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2" name="Google Shape;6362;p7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3" name="Google Shape;6363;p7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4" name="Google Shape;6364;p7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5" name="Google Shape;6365;p7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6" name="Google Shape;6366;p7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7" name="Google Shape;6367;p7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8" name="Google Shape;6368;p7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9" name="Google Shape;6369;p7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0" name="Google Shape;6370;p7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1" name="Google Shape;6371;p7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2" name="Google Shape;6372;p7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3" name="Google Shape;6373;p7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4" name="Google Shape;6374;p7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5" name="Google Shape;6375;p7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6" name="Google Shape;6376;p7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7" name="Google Shape;6377;p7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8" name="Google Shape;6378;p7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9" name="Google Shape;6379;p7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0" name="Google Shape;6380;p7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1" name="Google Shape;6381;p7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2" name="Google Shape;6382;p7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3" name="Google Shape;6383;p7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4" name="Google Shape;6384;p7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5" name="Google Shape;6385;p7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6" name="Google Shape;6386;p7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7" name="Google Shape;6387;p7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8" name="Google Shape;6388;p7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9" name="Google Shape;6389;p7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0" name="Google Shape;6390;p7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1" name="Google Shape;6391;p7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2" name="Google Shape;6392;p7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3" name="Google Shape;6393;p7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4" name="Google Shape;6394;p7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5" name="Google Shape;6395;p7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6" name="Google Shape;6396;p7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7" name="Google Shape;6397;p7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8" name="Google Shape;6398;p7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9" name="Google Shape;6399;p7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0" name="Google Shape;6400;p7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1" name="Google Shape;6401;p7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2" name="Google Shape;6402;p7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3" name="Google Shape;6403;p7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4" name="Google Shape;6404;p7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5" name="Google Shape;6405;p7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6" name="Google Shape;6406;p7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7" name="Google Shape;6407;p7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8" name="Google Shape;6408;p7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9" name="Google Shape;6409;p7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0" name="Google Shape;6410;p7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1" name="Google Shape;6411;p7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2" name="Google Shape;6412;p7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3" name="Google Shape;6413;p7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4" name="Google Shape;6414;p7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5" name="Google Shape;6415;p7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6" name="Google Shape;6416;p7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7" name="Google Shape;6417;p7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8" name="Google Shape;6418;p7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9" name="Google Shape;6419;p7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0" name="Google Shape;6420;p7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1" name="Google Shape;6421;p7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2" name="Google Shape;6422;p7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3" name="Google Shape;6423;p7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4" name="Google Shape;6424;p7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5" name="Google Shape;6425;p7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6" name="Google Shape;6426;p7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7" name="Google Shape;6427;p7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8" name="Google Shape;6428;p7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9" name="Google Shape;6429;p7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0" name="Google Shape;6430;p7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1" name="Google Shape;6431;p7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2" name="Google Shape;6432;p7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3" name="Google Shape;6433;p7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4" name="Google Shape;6434;p7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5" name="Google Shape;6435;p7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6" name="Google Shape;6436;p7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7" name="Google Shape;6437;p7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8" name="Google Shape;6438;p7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9" name="Google Shape;6439;p7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0" name="Google Shape;6440;p7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1" name="Google Shape;6441;p7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2" name="Google Shape;6442;p7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3" name="Google Shape;6443;p7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4" name="Google Shape;6444;p7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5" name="Google Shape;6445;p7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6" name="Google Shape;6446;p7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7" name="Google Shape;6447;p7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8" name="Google Shape;6448;p7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9" name="Google Shape;6449;p7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0" name="Google Shape;6450;p7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1" name="Google Shape;6451;p7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2" name="Google Shape;6452;p7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3" name="Google Shape;6453;p7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4" name="Google Shape;6454;p7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5" name="Google Shape;6455;p7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6" name="Google Shape;6456;p7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7" name="Google Shape;6457;p7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8" name="Google Shape;6458;p7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9" name="Google Shape;6459;p7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0" name="Google Shape;6460;p7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1" name="Google Shape;6461;p7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2" name="Google Shape;6462;p7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3" name="Google Shape;6463;p7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4" name="Google Shape;6464;p7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5" name="Google Shape;6465;p7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6" name="Google Shape;6466;p7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7" name="Google Shape;6467;p7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8" name="Google Shape;6468;p7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9" name="Google Shape;6469;p7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0" name="Google Shape;6470;p7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1" name="Google Shape;6471;p7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2" name="Google Shape;6472;p7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3" name="Google Shape;6473;p7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4" name="Google Shape;6474;p7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5" name="Google Shape;6475;p7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6" name="Google Shape;6476;p7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7" name="Google Shape;6477;p7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8" name="Google Shape;6478;p7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9" name="Google Shape;6479;p7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0" name="Google Shape;6480;p7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1" name="Google Shape;6481;p7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2" name="Google Shape;6482;p7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3" name="Google Shape;6483;p7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4" name="Google Shape;6484;p7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5" name="Google Shape;6485;p7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6" name="Google Shape;6486;p7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7" name="Google Shape;6487;p7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8" name="Google Shape;6488;p7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9" name="Google Shape;6489;p7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0" name="Google Shape;6490;p7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1" name="Google Shape;6491;p7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2" name="Google Shape;6492;p7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3" name="Google Shape;6493;p7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4" name="Google Shape;6494;p7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5" name="Google Shape;6495;p7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6" name="Google Shape;6496;p7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7" name="Google Shape;6497;p7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8" name="Google Shape;6498;p7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9" name="Google Shape;6499;p7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0" name="Google Shape;6500;p7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1" name="Google Shape;6501;p7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2" name="Google Shape;6502;p7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3" name="Google Shape;6503;p7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4" name="Google Shape;6504;p7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5" name="Google Shape;6505;p7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6" name="Google Shape;6506;p7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7" name="Google Shape;6507;p7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8" name="Google Shape;6508;p7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9" name="Google Shape;6509;p7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0" name="Google Shape;6510;p7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1" name="Google Shape;6511;p7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2" name="Google Shape;6512;p7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3" name="Google Shape;6513;p7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4" name="Google Shape;6514;p7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5" name="Google Shape;6515;p7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6" name="Google Shape;6516;p7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7" name="Google Shape;6517;p7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8" name="Google Shape;6518;p7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9" name="Google Shape;6519;p7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0" name="Google Shape;6520;p7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1" name="Google Shape;6521;p7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2" name="Google Shape;6522;p7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3" name="Google Shape;6523;p7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4" name="Google Shape;6524;p7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5" name="Google Shape;6525;p7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6" name="Google Shape;6526;p7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7" name="Google Shape;6527;p7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8" name="Google Shape;6528;p7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9" name="Google Shape;6529;p7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0" name="Google Shape;6530;p7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1" name="Google Shape;6531;p7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2" name="Google Shape;6532;p7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3" name="Google Shape;6533;p7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4" name="Google Shape;6534;p7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5" name="Google Shape;6535;p7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6" name="Google Shape;6536;p7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7" name="Google Shape;6537;p7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8" name="Google Shape;6538;p7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9" name="Google Shape;6539;p7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0" name="Google Shape;6540;p7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1" name="Google Shape;6541;p7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2" name="Google Shape;6542;p7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3" name="Google Shape;6543;p7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4" name="Google Shape;6544;p7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5" name="Google Shape;6545;p7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6" name="Google Shape;6546;p7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7" name="Google Shape;6547;p7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8" name="Google Shape;6548;p7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9" name="Google Shape;6549;p7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0" name="Google Shape;6550;p7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1" name="Google Shape;6551;p7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2" name="Google Shape;6552;p7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3" name="Google Shape;6553;p7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4" name="Google Shape;6554;p7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5" name="Google Shape;6555;p7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6" name="Google Shape;6556;p7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7" name="Google Shape;6557;p7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8" name="Google Shape;6558;p7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9" name="Google Shape;6559;p7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0" name="Google Shape;6560;p7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1" name="Google Shape;6561;p7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2" name="Google Shape;6562;p7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3" name="Google Shape;6563;p7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4" name="Google Shape;6564;p7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5" name="Google Shape;6565;p7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6" name="Google Shape;6566;p7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7" name="Google Shape;6567;p7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8" name="Google Shape;6568;p7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9" name="Google Shape;6569;p7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0" name="Google Shape;6570;p7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1" name="Google Shape;6571;p7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2" name="Google Shape;6572;p7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3" name="Google Shape;6573;p7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4" name="Google Shape;6574;p7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5" name="Google Shape;6575;p7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6" name="Google Shape;6576;p7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7" name="Google Shape;6577;p7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8" name="Google Shape;6578;p7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9" name="Google Shape;6579;p7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0" name="Google Shape;6580;p7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1" name="Google Shape;6581;p7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2" name="Google Shape;6582;p7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3" name="Google Shape;6583;p7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4" name="Google Shape;6584;p7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5" name="Google Shape;6585;p7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6" name="Google Shape;6586;p7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7" name="Google Shape;6587;p7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8" name="Google Shape;6588;p7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9" name="Google Shape;6589;p7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0" name="Google Shape;6590;p7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1" name="Google Shape;6591;p7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2" name="Google Shape;6592;p7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3" name="Google Shape;6593;p7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4" name="Google Shape;6594;p7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5" name="Google Shape;6595;p7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6" name="Google Shape;6596;p7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7" name="Google Shape;6597;p7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8" name="Google Shape;6598;p7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9" name="Google Shape;6599;p7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0" name="Google Shape;6600;p7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1" name="Google Shape;6601;p7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2" name="Google Shape;6602;p7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3" name="Google Shape;6603;p7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4" name="Google Shape;6604;p7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5" name="Google Shape;6605;p7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6" name="Google Shape;6606;p7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7" name="Google Shape;6607;p7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8" name="Google Shape;6608;p7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9" name="Google Shape;6609;p7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0" name="Google Shape;6610;p7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1" name="Google Shape;6611;p7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2" name="Google Shape;6612;p7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3" name="Google Shape;6613;p7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4" name="Google Shape;6614;p7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5" name="Google Shape;6615;p7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6" name="Google Shape;6616;p7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7" name="Google Shape;6617;p7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8" name="Google Shape;6618;p7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9" name="Google Shape;6619;p7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0" name="Google Shape;6620;p7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1" name="Google Shape;6621;p7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2" name="Google Shape;6622;p7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3" name="Google Shape;6623;p7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4" name="Google Shape;6624;p7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5" name="Google Shape;6625;p7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6" name="Google Shape;6626;p7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7" name="Google Shape;6627;p7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8" name="Google Shape;6628;p7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9" name="Google Shape;6629;p7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0" name="Google Shape;6630;p7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1" name="Google Shape;6631;p7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2" name="Google Shape;6632;p7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3" name="Google Shape;6633;p7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4" name="Google Shape;6634;p7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5" name="Google Shape;6635;p7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6" name="Google Shape;6636;p7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7" name="Google Shape;6637;p7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8" name="Google Shape;6638;p7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9" name="Google Shape;6639;p7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0" name="Google Shape;6640;p7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1" name="Google Shape;6641;p7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2" name="Google Shape;6642;p7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3" name="Google Shape;6643;p7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4" name="Google Shape;6644;p7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5" name="Google Shape;6645;p7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6" name="Google Shape;6646;p7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7" name="Google Shape;6647;p7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8" name="Google Shape;6648;p7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9" name="Google Shape;6649;p7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0" name="Google Shape;6650;p7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1" name="Google Shape;6651;p7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2" name="Google Shape;6652;p7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3" name="Google Shape;6653;p7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4" name="Google Shape;6654;p7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5" name="Google Shape;6655;p7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6" name="Google Shape;6656;p7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7" name="Google Shape;6657;p7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8" name="Google Shape;6658;p7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9" name="Google Shape;6659;p7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0" name="Google Shape;6660;p7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1" name="Google Shape;6661;p7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2" name="Google Shape;6662;p7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3" name="Google Shape;6663;p7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4" name="Google Shape;6664;p7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5" name="Google Shape;6665;p7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6" name="Google Shape;6666;p7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667" name="Google Shape;6667;p7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68" name="Google Shape;6668;p7"/>
          <p:cNvSpPr txBox="1">
            <a:spLocks noGrp="1"/>
          </p:cNvSpPr>
          <p:nvPr>
            <p:ph type="title"/>
          </p:nvPr>
        </p:nvSpPr>
        <p:spPr>
          <a:xfrm>
            <a:off x="725925" y="441350"/>
            <a:ext cx="7692000" cy="58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6669" name="Google Shape;6669;p7"/>
          <p:cNvSpPr txBox="1">
            <a:spLocks noGrp="1"/>
          </p:cNvSpPr>
          <p:nvPr>
            <p:ph type="subTitle" idx="1"/>
          </p:nvPr>
        </p:nvSpPr>
        <p:spPr>
          <a:xfrm>
            <a:off x="5129856" y="1886450"/>
            <a:ext cx="2707800" cy="186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grpSp>
        <p:nvGrpSpPr>
          <p:cNvPr id="6670" name="Google Shape;6670;p7"/>
          <p:cNvGrpSpPr/>
          <p:nvPr/>
        </p:nvGrpSpPr>
        <p:grpSpPr>
          <a:xfrm>
            <a:off x="7294603" y="592502"/>
            <a:ext cx="1852724" cy="3058710"/>
            <a:chOff x="7083460" y="58355"/>
            <a:chExt cx="2069852" cy="3416790"/>
          </a:xfrm>
        </p:grpSpPr>
        <p:sp>
          <p:nvSpPr>
            <p:cNvPr id="6671" name="Google Shape;6671;p7"/>
            <p:cNvSpPr/>
            <p:nvPr/>
          </p:nvSpPr>
          <p:spPr>
            <a:xfrm>
              <a:off x="8444179" y="812772"/>
              <a:ext cx="709133" cy="994820"/>
            </a:xfrm>
            <a:custGeom>
              <a:avLst/>
              <a:gdLst/>
              <a:ahLst/>
              <a:cxnLst/>
              <a:rect l="l" t="t" r="r" b="b"/>
              <a:pathLst>
                <a:path w="32281" h="45286" extrusionOk="0">
                  <a:moveTo>
                    <a:pt x="524" y="1"/>
                  </a:moveTo>
                  <a:cubicBezTo>
                    <a:pt x="474" y="1"/>
                    <a:pt x="424" y="8"/>
                    <a:pt x="376" y="22"/>
                  </a:cubicBezTo>
                  <a:cubicBezTo>
                    <a:pt x="151" y="98"/>
                    <a:pt x="0" y="323"/>
                    <a:pt x="25" y="549"/>
                  </a:cubicBezTo>
                  <a:cubicBezTo>
                    <a:pt x="351" y="3707"/>
                    <a:pt x="1203" y="6865"/>
                    <a:pt x="2531" y="9822"/>
                  </a:cubicBezTo>
                  <a:cubicBezTo>
                    <a:pt x="3885" y="12779"/>
                    <a:pt x="5689" y="15561"/>
                    <a:pt x="7920" y="18017"/>
                  </a:cubicBezTo>
                  <a:cubicBezTo>
                    <a:pt x="9048" y="19246"/>
                    <a:pt x="10276" y="20398"/>
                    <a:pt x="11529" y="21426"/>
                  </a:cubicBezTo>
                  <a:cubicBezTo>
                    <a:pt x="12807" y="22479"/>
                    <a:pt x="14110" y="23406"/>
                    <a:pt x="15389" y="24333"/>
                  </a:cubicBezTo>
                  <a:cubicBezTo>
                    <a:pt x="17970" y="26138"/>
                    <a:pt x="20451" y="27817"/>
                    <a:pt x="22481" y="29722"/>
                  </a:cubicBezTo>
                  <a:cubicBezTo>
                    <a:pt x="23509" y="30649"/>
                    <a:pt x="24411" y="31652"/>
                    <a:pt x="25238" y="32754"/>
                  </a:cubicBezTo>
                  <a:cubicBezTo>
                    <a:pt x="26091" y="33832"/>
                    <a:pt x="26867" y="35035"/>
                    <a:pt x="27594" y="36263"/>
                  </a:cubicBezTo>
                  <a:cubicBezTo>
                    <a:pt x="29048" y="38769"/>
                    <a:pt x="30376" y="41476"/>
                    <a:pt x="31780" y="44308"/>
                  </a:cubicBezTo>
                  <a:cubicBezTo>
                    <a:pt x="31955" y="44634"/>
                    <a:pt x="32131" y="44960"/>
                    <a:pt x="32281" y="45286"/>
                  </a:cubicBezTo>
                  <a:lnTo>
                    <a:pt x="32281" y="31426"/>
                  </a:lnTo>
                  <a:cubicBezTo>
                    <a:pt x="31629" y="30499"/>
                    <a:pt x="30928" y="29571"/>
                    <a:pt x="30151" y="28694"/>
                  </a:cubicBezTo>
                  <a:cubicBezTo>
                    <a:pt x="29850" y="28343"/>
                    <a:pt x="29474" y="28068"/>
                    <a:pt x="29198" y="27667"/>
                  </a:cubicBezTo>
                  <a:cubicBezTo>
                    <a:pt x="28948" y="27291"/>
                    <a:pt x="28747" y="26890"/>
                    <a:pt x="28547" y="26514"/>
                  </a:cubicBezTo>
                  <a:cubicBezTo>
                    <a:pt x="28096" y="25611"/>
                    <a:pt x="27695" y="24709"/>
                    <a:pt x="27319" y="23757"/>
                  </a:cubicBezTo>
                  <a:cubicBezTo>
                    <a:pt x="26592" y="21952"/>
                    <a:pt x="26040" y="20048"/>
                    <a:pt x="25564" y="18168"/>
                  </a:cubicBezTo>
                  <a:cubicBezTo>
                    <a:pt x="24988" y="15887"/>
                    <a:pt x="24587" y="13556"/>
                    <a:pt x="24386" y="11225"/>
                  </a:cubicBezTo>
                  <a:cubicBezTo>
                    <a:pt x="24363" y="11088"/>
                    <a:pt x="24257" y="10972"/>
                    <a:pt x="24124" y="10972"/>
                  </a:cubicBezTo>
                  <a:cubicBezTo>
                    <a:pt x="24111" y="10972"/>
                    <a:pt x="24098" y="10973"/>
                    <a:pt x="24085" y="10975"/>
                  </a:cubicBezTo>
                  <a:cubicBezTo>
                    <a:pt x="23960" y="10975"/>
                    <a:pt x="23860" y="11075"/>
                    <a:pt x="23835" y="11200"/>
                  </a:cubicBezTo>
                  <a:cubicBezTo>
                    <a:pt x="23183" y="15035"/>
                    <a:pt x="23058" y="19020"/>
                    <a:pt x="23459" y="23005"/>
                  </a:cubicBezTo>
                  <a:cubicBezTo>
                    <a:pt x="21679" y="21852"/>
                    <a:pt x="19900" y="20875"/>
                    <a:pt x="18221" y="19897"/>
                  </a:cubicBezTo>
                  <a:cubicBezTo>
                    <a:pt x="15539" y="18393"/>
                    <a:pt x="13033" y="16915"/>
                    <a:pt x="10852" y="15035"/>
                  </a:cubicBezTo>
                  <a:cubicBezTo>
                    <a:pt x="8647" y="13155"/>
                    <a:pt x="6667" y="10925"/>
                    <a:pt x="5013" y="8469"/>
                  </a:cubicBezTo>
                  <a:cubicBezTo>
                    <a:pt x="3359" y="5987"/>
                    <a:pt x="2005" y="3255"/>
                    <a:pt x="1028" y="348"/>
                  </a:cubicBezTo>
                  <a:cubicBezTo>
                    <a:pt x="947" y="125"/>
                    <a:pt x="735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2" name="Google Shape;6672;p7"/>
            <p:cNvSpPr/>
            <p:nvPr/>
          </p:nvSpPr>
          <p:spPr>
            <a:xfrm>
              <a:off x="8091249" y="2213354"/>
              <a:ext cx="1062063" cy="231911"/>
            </a:xfrm>
            <a:custGeom>
              <a:avLst/>
              <a:gdLst/>
              <a:ahLst/>
              <a:cxnLst/>
              <a:rect l="l" t="t" r="r" b="b"/>
              <a:pathLst>
                <a:path w="48347" h="10557" extrusionOk="0">
                  <a:moveTo>
                    <a:pt x="48347" y="0"/>
                  </a:moveTo>
                  <a:cubicBezTo>
                    <a:pt x="45615" y="376"/>
                    <a:pt x="42883" y="802"/>
                    <a:pt x="40177" y="1228"/>
                  </a:cubicBezTo>
                  <a:cubicBezTo>
                    <a:pt x="36818" y="1754"/>
                    <a:pt x="33485" y="2331"/>
                    <a:pt x="30151" y="2932"/>
                  </a:cubicBezTo>
                  <a:cubicBezTo>
                    <a:pt x="26793" y="3509"/>
                    <a:pt x="23485" y="4236"/>
                    <a:pt x="20202" y="4687"/>
                  </a:cubicBezTo>
                  <a:cubicBezTo>
                    <a:pt x="18298" y="4965"/>
                    <a:pt x="16377" y="5149"/>
                    <a:pt x="14469" y="5149"/>
                  </a:cubicBezTo>
                  <a:cubicBezTo>
                    <a:pt x="13111" y="5149"/>
                    <a:pt x="11761" y="5056"/>
                    <a:pt x="10427" y="4837"/>
                  </a:cubicBezTo>
                  <a:cubicBezTo>
                    <a:pt x="7219" y="4311"/>
                    <a:pt x="4086" y="3083"/>
                    <a:pt x="953" y="1855"/>
                  </a:cubicBezTo>
                  <a:cubicBezTo>
                    <a:pt x="873" y="1818"/>
                    <a:pt x="789" y="1800"/>
                    <a:pt x="707" y="1800"/>
                  </a:cubicBezTo>
                  <a:cubicBezTo>
                    <a:pt x="457" y="1800"/>
                    <a:pt x="221" y="1960"/>
                    <a:pt x="126" y="2206"/>
                  </a:cubicBezTo>
                  <a:cubicBezTo>
                    <a:pt x="1" y="2506"/>
                    <a:pt x="151" y="2857"/>
                    <a:pt x="452" y="3008"/>
                  </a:cubicBezTo>
                  <a:cubicBezTo>
                    <a:pt x="3510" y="4411"/>
                    <a:pt x="6643" y="5865"/>
                    <a:pt x="10076" y="6642"/>
                  </a:cubicBezTo>
                  <a:cubicBezTo>
                    <a:pt x="10778" y="6792"/>
                    <a:pt x="11480" y="6917"/>
                    <a:pt x="12206" y="6993"/>
                  </a:cubicBezTo>
                  <a:cubicBezTo>
                    <a:pt x="9600" y="8246"/>
                    <a:pt x="6868" y="9248"/>
                    <a:pt x="4036" y="10025"/>
                  </a:cubicBezTo>
                  <a:cubicBezTo>
                    <a:pt x="3886" y="10050"/>
                    <a:pt x="3810" y="10201"/>
                    <a:pt x="3861" y="10351"/>
                  </a:cubicBezTo>
                  <a:cubicBezTo>
                    <a:pt x="3882" y="10482"/>
                    <a:pt x="3981" y="10556"/>
                    <a:pt x="4105" y="10556"/>
                  </a:cubicBezTo>
                  <a:cubicBezTo>
                    <a:pt x="4124" y="10556"/>
                    <a:pt x="4142" y="10555"/>
                    <a:pt x="4161" y="10552"/>
                  </a:cubicBezTo>
                  <a:cubicBezTo>
                    <a:pt x="8096" y="9925"/>
                    <a:pt x="12006" y="8822"/>
                    <a:pt x="15715" y="7268"/>
                  </a:cubicBezTo>
                  <a:cubicBezTo>
                    <a:pt x="15922" y="7272"/>
                    <a:pt x="16130" y="7273"/>
                    <a:pt x="16337" y="7273"/>
                  </a:cubicBezTo>
                  <a:cubicBezTo>
                    <a:pt x="17733" y="7273"/>
                    <a:pt x="19124" y="7202"/>
                    <a:pt x="20477" y="7093"/>
                  </a:cubicBezTo>
                  <a:cubicBezTo>
                    <a:pt x="23911" y="6792"/>
                    <a:pt x="27244" y="6291"/>
                    <a:pt x="30578" y="5890"/>
                  </a:cubicBezTo>
                  <a:cubicBezTo>
                    <a:pt x="33936" y="5489"/>
                    <a:pt x="37269" y="5113"/>
                    <a:pt x="40628" y="4762"/>
                  </a:cubicBezTo>
                  <a:cubicBezTo>
                    <a:pt x="43209" y="4511"/>
                    <a:pt x="45791" y="4261"/>
                    <a:pt x="48347" y="4035"/>
                  </a:cubicBezTo>
                  <a:lnTo>
                    <a:pt x="4834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3" name="Google Shape;6673;p7"/>
            <p:cNvSpPr/>
            <p:nvPr/>
          </p:nvSpPr>
          <p:spPr>
            <a:xfrm>
              <a:off x="7219161" y="791639"/>
              <a:ext cx="1934151" cy="1278574"/>
            </a:xfrm>
            <a:custGeom>
              <a:avLst/>
              <a:gdLst/>
              <a:ahLst/>
              <a:cxnLst/>
              <a:rect l="l" t="t" r="r" b="b"/>
              <a:pathLst>
                <a:path w="88046" h="58203" extrusionOk="0">
                  <a:moveTo>
                    <a:pt x="705" y="1"/>
                  </a:moveTo>
                  <a:cubicBezTo>
                    <a:pt x="517" y="1"/>
                    <a:pt x="340" y="76"/>
                    <a:pt x="226" y="233"/>
                  </a:cubicBezTo>
                  <a:cubicBezTo>
                    <a:pt x="0" y="508"/>
                    <a:pt x="51" y="884"/>
                    <a:pt x="276" y="1110"/>
                  </a:cubicBezTo>
                  <a:cubicBezTo>
                    <a:pt x="5113" y="5496"/>
                    <a:pt x="10928" y="8879"/>
                    <a:pt x="17219" y="10934"/>
                  </a:cubicBezTo>
                  <a:cubicBezTo>
                    <a:pt x="20351" y="11962"/>
                    <a:pt x="23509" y="12689"/>
                    <a:pt x="26392" y="13766"/>
                  </a:cubicBezTo>
                  <a:cubicBezTo>
                    <a:pt x="29249" y="14819"/>
                    <a:pt x="31830" y="16373"/>
                    <a:pt x="34186" y="18303"/>
                  </a:cubicBezTo>
                  <a:cubicBezTo>
                    <a:pt x="38923" y="22162"/>
                    <a:pt x="42682" y="27250"/>
                    <a:pt x="46717" y="32313"/>
                  </a:cubicBezTo>
                  <a:cubicBezTo>
                    <a:pt x="48748" y="34869"/>
                    <a:pt x="50878" y="37426"/>
                    <a:pt x="53284" y="39832"/>
                  </a:cubicBezTo>
                  <a:cubicBezTo>
                    <a:pt x="53585" y="40132"/>
                    <a:pt x="53885" y="40433"/>
                    <a:pt x="54186" y="40734"/>
                  </a:cubicBezTo>
                  <a:lnTo>
                    <a:pt x="55139" y="41586"/>
                  </a:lnTo>
                  <a:lnTo>
                    <a:pt x="56116" y="42463"/>
                  </a:lnTo>
                  <a:cubicBezTo>
                    <a:pt x="56442" y="42739"/>
                    <a:pt x="56793" y="42990"/>
                    <a:pt x="57144" y="43265"/>
                  </a:cubicBezTo>
                  <a:cubicBezTo>
                    <a:pt x="58472" y="44393"/>
                    <a:pt x="59951" y="45396"/>
                    <a:pt x="61429" y="46273"/>
                  </a:cubicBezTo>
                  <a:cubicBezTo>
                    <a:pt x="64387" y="48077"/>
                    <a:pt x="67469" y="49481"/>
                    <a:pt x="70452" y="50809"/>
                  </a:cubicBezTo>
                  <a:cubicBezTo>
                    <a:pt x="73409" y="52112"/>
                    <a:pt x="76367" y="53416"/>
                    <a:pt x="79349" y="54669"/>
                  </a:cubicBezTo>
                  <a:cubicBezTo>
                    <a:pt x="82231" y="55897"/>
                    <a:pt x="85114" y="57075"/>
                    <a:pt x="88046" y="58203"/>
                  </a:cubicBezTo>
                  <a:lnTo>
                    <a:pt x="88046" y="49180"/>
                  </a:lnTo>
                  <a:cubicBezTo>
                    <a:pt x="86116" y="48554"/>
                    <a:pt x="84161" y="47927"/>
                    <a:pt x="82206" y="47250"/>
                  </a:cubicBezTo>
                  <a:cubicBezTo>
                    <a:pt x="79199" y="46223"/>
                    <a:pt x="76166" y="45145"/>
                    <a:pt x="73159" y="44042"/>
                  </a:cubicBezTo>
                  <a:cubicBezTo>
                    <a:pt x="70176" y="42965"/>
                    <a:pt x="67319" y="41862"/>
                    <a:pt x="64662" y="40508"/>
                  </a:cubicBezTo>
                  <a:cubicBezTo>
                    <a:pt x="63334" y="39832"/>
                    <a:pt x="62081" y="39105"/>
                    <a:pt x="60878" y="38228"/>
                  </a:cubicBezTo>
                  <a:cubicBezTo>
                    <a:pt x="60577" y="38027"/>
                    <a:pt x="60276" y="37827"/>
                    <a:pt x="59976" y="37601"/>
                  </a:cubicBezTo>
                  <a:lnTo>
                    <a:pt x="59098" y="36924"/>
                  </a:lnTo>
                  <a:lnTo>
                    <a:pt x="58221" y="36223"/>
                  </a:lnTo>
                  <a:cubicBezTo>
                    <a:pt x="57921" y="35997"/>
                    <a:pt x="57645" y="35721"/>
                    <a:pt x="57344" y="35471"/>
                  </a:cubicBezTo>
                  <a:cubicBezTo>
                    <a:pt x="55063" y="33491"/>
                    <a:pt x="52883" y="31235"/>
                    <a:pt x="50753" y="28879"/>
                  </a:cubicBezTo>
                  <a:cubicBezTo>
                    <a:pt x="48597" y="26548"/>
                    <a:pt x="46442" y="24092"/>
                    <a:pt x="44136" y="21736"/>
                  </a:cubicBezTo>
                  <a:cubicBezTo>
                    <a:pt x="41830" y="19380"/>
                    <a:pt x="39349" y="17100"/>
                    <a:pt x="36567" y="15145"/>
                  </a:cubicBezTo>
                  <a:cubicBezTo>
                    <a:pt x="33810" y="13190"/>
                    <a:pt x="30677" y="11586"/>
                    <a:pt x="27419" y="10659"/>
                  </a:cubicBezTo>
                  <a:cubicBezTo>
                    <a:pt x="24186" y="9706"/>
                    <a:pt x="21003" y="9180"/>
                    <a:pt x="17945" y="8428"/>
                  </a:cubicBezTo>
                  <a:cubicBezTo>
                    <a:pt x="11880" y="6899"/>
                    <a:pt x="6091" y="4067"/>
                    <a:pt x="1128" y="132"/>
                  </a:cubicBezTo>
                  <a:cubicBezTo>
                    <a:pt x="998" y="45"/>
                    <a:pt x="848" y="1"/>
                    <a:pt x="7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4" name="Google Shape;6674;p7"/>
            <p:cNvSpPr/>
            <p:nvPr/>
          </p:nvSpPr>
          <p:spPr>
            <a:xfrm>
              <a:off x="7507111" y="720201"/>
              <a:ext cx="261545" cy="313300"/>
            </a:xfrm>
            <a:custGeom>
              <a:avLst/>
              <a:gdLst/>
              <a:ahLst/>
              <a:cxnLst/>
              <a:rect l="l" t="t" r="r" b="b"/>
              <a:pathLst>
                <a:path w="11906" h="14262" extrusionOk="0">
                  <a:moveTo>
                    <a:pt x="4060" y="1"/>
                  </a:moveTo>
                  <a:lnTo>
                    <a:pt x="4060" y="1"/>
                  </a:lnTo>
                  <a:cubicBezTo>
                    <a:pt x="4186" y="878"/>
                    <a:pt x="4136" y="1630"/>
                    <a:pt x="4161" y="2532"/>
                  </a:cubicBezTo>
                  <a:cubicBezTo>
                    <a:pt x="3208" y="1906"/>
                    <a:pt x="2206" y="1454"/>
                    <a:pt x="1153" y="978"/>
                  </a:cubicBezTo>
                  <a:lnTo>
                    <a:pt x="1153" y="978"/>
                  </a:lnTo>
                  <a:cubicBezTo>
                    <a:pt x="0" y="3961"/>
                    <a:pt x="978" y="7444"/>
                    <a:pt x="3033" y="9901"/>
                  </a:cubicBezTo>
                  <a:cubicBezTo>
                    <a:pt x="5063" y="12357"/>
                    <a:pt x="7995" y="13560"/>
                    <a:pt x="11128" y="14262"/>
                  </a:cubicBezTo>
                  <a:cubicBezTo>
                    <a:pt x="11905" y="11454"/>
                    <a:pt x="11629" y="8372"/>
                    <a:pt x="10351" y="5765"/>
                  </a:cubicBezTo>
                  <a:cubicBezTo>
                    <a:pt x="9048" y="3159"/>
                    <a:pt x="6767" y="1053"/>
                    <a:pt x="406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5" name="Google Shape;6675;p7"/>
            <p:cNvSpPr/>
            <p:nvPr/>
          </p:nvSpPr>
          <p:spPr>
            <a:xfrm>
              <a:off x="8416082" y="1305459"/>
              <a:ext cx="214754" cy="345219"/>
            </a:xfrm>
            <a:custGeom>
              <a:avLst/>
              <a:gdLst/>
              <a:ahLst/>
              <a:cxnLst/>
              <a:rect l="l" t="t" r="r" b="b"/>
              <a:pathLst>
                <a:path w="9776" h="15715" extrusionOk="0">
                  <a:moveTo>
                    <a:pt x="2232" y="1"/>
                  </a:moveTo>
                  <a:cubicBezTo>
                    <a:pt x="176" y="2457"/>
                    <a:pt x="1" y="6066"/>
                    <a:pt x="1154" y="9048"/>
                  </a:cubicBezTo>
                  <a:cubicBezTo>
                    <a:pt x="2307" y="12006"/>
                    <a:pt x="4688" y="14086"/>
                    <a:pt x="7420" y="15715"/>
                  </a:cubicBezTo>
                  <a:cubicBezTo>
                    <a:pt x="9049" y="13334"/>
                    <a:pt x="9775" y="10326"/>
                    <a:pt x="9374" y="7444"/>
                  </a:cubicBezTo>
                  <a:cubicBezTo>
                    <a:pt x="8998" y="4587"/>
                    <a:pt x="7495" y="1880"/>
                    <a:pt x="5289" y="1"/>
                  </a:cubicBezTo>
                  <a:cubicBezTo>
                    <a:pt x="5114" y="878"/>
                    <a:pt x="4838" y="1579"/>
                    <a:pt x="4562" y="2432"/>
                  </a:cubicBezTo>
                  <a:cubicBezTo>
                    <a:pt x="3861" y="1529"/>
                    <a:pt x="3059" y="803"/>
                    <a:pt x="22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6" name="Google Shape;6676;p7"/>
            <p:cNvSpPr/>
            <p:nvPr/>
          </p:nvSpPr>
          <p:spPr>
            <a:xfrm>
              <a:off x="9047582" y="2311900"/>
              <a:ext cx="105730" cy="205111"/>
            </a:xfrm>
            <a:custGeom>
              <a:avLst/>
              <a:gdLst/>
              <a:ahLst/>
              <a:cxnLst/>
              <a:rect l="l" t="t" r="r" b="b"/>
              <a:pathLst>
                <a:path w="4813" h="9337" extrusionOk="0">
                  <a:moveTo>
                    <a:pt x="4813" y="0"/>
                  </a:moveTo>
                  <a:cubicBezTo>
                    <a:pt x="2582" y="1429"/>
                    <a:pt x="853" y="3609"/>
                    <a:pt x="1" y="6116"/>
                  </a:cubicBezTo>
                  <a:cubicBezTo>
                    <a:pt x="853" y="5940"/>
                    <a:pt x="1605" y="5965"/>
                    <a:pt x="2507" y="5915"/>
                  </a:cubicBezTo>
                  <a:lnTo>
                    <a:pt x="2507" y="5915"/>
                  </a:lnTo>
                  <a:cubicBezTo>
                    <a:pt x="1931" y="6893"/>
                    <a:pt x="1530" y="7920"/>
                    <a:pt x="1079" y="8948"/>
                  </a:cubicBezTo>
                  <a:cubicBezTo>
                    <a:pt x="1841" y="9218"/>
                    <a:pt x="2633" y="9337"/>
                    <a:pt x="3430" y="9337"/>
                  </a:cubicBezTo>
                  <a:cubicBezTo>
                    <a:pt x="3891" y="9337"/>
                    <a:pt x="4354" y="9297"/>
                    <a:pt x="4813" y="9223"/>
                  </a:cubicBezTo>
                  <a:lnTo>
                    <a:pt x="481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7" name="Google Shape;6677;p7"/>
            <p:cNvSpPr/>
            <p:nvPr/>
          </p:nvSpPr>
          <p:spPr>
            <a:xfrm>
              <a:off x="8556477" y="1993679"/>
              <a:ext cx="294035" cy="263632"/>
            </a:xfrm>
            <a:custGeom>
              <a:avLst/>
              <a:gdLst/>
              <a:ahLst/>
              <a:cxnLst/>
              <a:rect l="l" t="t" r="r" b="b"/>
              <a:pathLst>
                <a:path w="13385" h="12001" extrusionOk="0">
                  <a:moveTo>
                    <a:pt x="2958" y="0"/>
                  </a:moveTo>
                  <a:lnTo>
                    <a:pt x="2958" y="0"/>
                  </a:lnTo>
                  <a:cubicBezTo>
                    <a:pt x="3284" y="802"/>
                    <a:pt x="3435" y="1554"/>
                    <a:pt x="3660" y="2406"/>
                  </a:cubicBezTo>
                  <a:cubicBezTo>
                    <a:pt x="2582" y="2030"/>
                    <a:pt x="1505" y="1855"/>
                    <a:pt x="402" y="1654"/>
                  </a:cubicBezTo>
                  <a:lnTo>
                    <a:pt x="402" y="1654"/>
                  </a:lnTo>
                  <a:cubicBezTo>
                    <a:pt x="1" y="4812"/>
                    <a:pt x="1831" y="7945"/>
                    <a:pt x="4412" y="9800"/>
                  </a:cubicBezTo>
                  <a:cubicBezTo>
                    <a:pt x="6723" y="11483"/>
                    <a:pt x="9477" y="12000"/>
                    <a:pt x="12312" y="12000"/>
                  </a:cubicBezTo>
                  <a:cubicBezTo>
                    <a:pt x="12644" y="12000"/>
                    <a:pt x="12976" y="11993"/>
                    <a:pt x="13309" y="11980"/>
                  </a:cubicBezTo>
                  <a:cubicBezTo>
                    <a:pt x="13384" y="9098"/>
                    <a:pt x="12332" y="6191"/>
                    <a:pt x="10452" y="3985"/>
                  </a:cubicBezTo>
                  <a:cubicBezTo>
                    <a:pt x="8547" y="1805"/>
                    <a:pt x="5816" y="351"/>
                    <a:pt x="295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8" name="Google Shape;6678;p7"/>
            <p:cNvSpPr/>
            <p:nvPr/>
          </p:nvSpPr>
          <p:spPr>
            <a:xfrm>
              <a:off x="7924977" y="882211"/>
              <a:ext cx="329271" cy="323428"/>
            </a:xfrm>
            <a:custGeom>
              <a:avLst/>
              <a:gdLst/>
              <a:ahLst/>
              <a:cxnLst/>
              <a:rect l="l" t="t" r="r" b="b"/>
              <a:pathLst>
                <a:path w="14989" h="14723" extrusionOk="0">
                  <a:moveTo>
                    <a:pt x="7745" y="1"/>
                  </a:moveTo>
                  <a:cubicBezTo>
                    <a:pt x="7645" y="1"/>
                    <a:pt x="7545" y="7"/>
                    <a:pt x="7445" y="19"/>
                  </a:cubicBezTo>
                  <a:cubicBezTo>
                    <a:pt x="7436" y="11"/>
                    <a:pt x="7431" y="8"/>
                    <a:pt x="7426" y="8"/>
                  </a:cubicBezTo>
                  <a:cubicBezTo>
                    <a:pt x="7417" y="8"/>
                    <a:pt x="7411" y="19"/>
                    <a:pt x="7394" y="19"/>
                  </a:cubicBezTo>
                  <a:cubicBezTo>
                    <a:pt x="5715" y="44"/>
                    <a:pt x="4161" y="671"/>
                    <a:pt x="2933" y="1673"/>
                  </a:cubicBezTo>
                  <a:cubicBezTo>
                    <a:pt x="2883" y="1699"/>
                    <a:pt x="2833" y="1749"/>
                    <a:pt x="2808" y="1774"/>
                  </a:cubicBezTo>
                  <a:cubicBezTo>
                    <a:pt x="1354" y="3027"/>
                    <a:pt x="377" y="4831"/>
                    <a:pt x="252" y="6912"/>
                  </a:cubicBezTo>
                  <a:cubicBezTo>
                    <a:pt x="1" y="10972"/>
                    <a:pt x="3059" y="14455"/>
                    <a:pt x="7119" y="14706"/>
                  </a:cubicBezTo>
                  <a:cubicBezTo>
                    <a:pt x="7283" y="14717"/>
                    <a:pt x="7446" y="14722"/>
                    <a:pt x="7608" y="14722"/>
                  </a:cubicBezTo>
                  <a:cubicBezTo>
                    <a:pt x="10443" y="14722"/>
                    <a:pt x="12952" y="13090"/>
                    <a:pt x="14161" y="10696"/>
                  </a:cubicBezTo>
                  <a:cubicBezTo>
                    <a:pt x="14186" y="10621"/>
                    <a:pt x="14237" y="10571"/>
                    <a:pt x="14262" y="10496"/>
                  </a:cubicBezTo>
                  <a:cubicBezTo>
                    <a:pt x="14638" y="9694"/>
                    <a:pt x="14888" y="8791"/>
                    <a:pt x="14938" y="7839"/>
                  </a:cubicBezTo>
                  <a:cubicBezTo>
                    <a:pt x="14988" y="7187"/>
                    <a:pt x="14938" y="6536"/>
                    <a:pt x="14813" y="5909"/>
                  </a:cubicBezTo>
                  <a:cubicBezTo>
                    <a:pt x="14763" y="5633"/>
                    <a:pt x="14688" y="5383"/>
                    <a:pt x="14613" y="5107"/>
                  </a:cubicBezTo>
                  <a:cubicBezTo>
                    <a:pt x="13710" y="2300"/>
                    <a:pt x="11154" y="220"/>
                    <a:pt x="8046" y="19"/>
                  </a:cubicBezTo>
                  <a:cubicBezTo>
                    <a:pt x="7946" y="7"/>
                    <a:pt x="7846" y="1"/>
                    <a:pt x="774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9" name="Google Shape;6679;p7"/>
            <p:cNvSpPr/>
            <p:nvPr/>
          </p:nvSpPr>
          <p:spPr>
            <a:xfrm>
              <a:off x="7961882" y="1069770"/>
              <a:ext cx="276395" cy="68890"/>
            </a:xfrm>
            <a:custGeom>
              <a:avLst/>
              <a:gdLst/>
              <a:ahLst/>
              <a:cxnLst/>
              <a:rect l="l" t="t" r="r" b="b"/>
              <a:pathLst>
                <a:path w="12582" h="3136" extrusionOk="0">
                  <a:moveTo>
                    <a:pt x="9797" y="0"/>
                  </a:moveTo>
                  <a:cubicBezTo>
                    <a:pt x="9756" y="0"/>
                    <a:pt x="9715" y="1"/>
                    <a:pt x="9674" y="3"/>
                  </a:cubicBezTo>
                  <a:cubicBezTo>
                    <a:pt x="9624" y="3"/>
                    <a:pt x="9574" y="3"/>
                    <a:pt x="9524" y="28"/>
                  </a:cubicBezTo>
                  <a:cubicBezTo>
                    <a:pt x="9173" y="53"/>
                    <a:pt x="8847" y="153"/>
                    <a:pt x="8522" y="303"/>
                  </a:cubicBezTo>
                  <a:cubicBezTo>
                    <a:pt x="7694" y="679"/>
                    <a:pt x="6968" y="1456"/>
                    <a:pt x="6567" y="2434"/>
                  </a:cubicBezTo>
                  <a:cubicBezTo>
                    <a:pt x="5815" y="1732"/>
                    <a:pt x="4837" y="1331"/>
                    <a:pt x="3810" y="1256"/>
                  </a:cubicBezTo>
                  <a:lnTo>
                    <a:pt x="3208" y="1256"/>
                  </a:lnTo>
                  <a:cubicBezTo>
                    <a:pt x="1955" y="1356"/>
                    <a:pt x="752" y="2033"/>
                    <a:pt x="0" y="3035"/>
                  </a:cubicBezTo>
                  <a:lnTo>
                    <a:pt x="151" y="3135"/>
                  </a:lnTo>
                  <a:cubicBezTo>
                    <a:pt x="852" y="2158"/>
                    <a:pt x="2005" y="1506"/>
                    <a:pt x="3208" y="1406"/>
                  </a:cubicBezTo>
                  <a:cubicBezTo>
                    <a:pt x="3297" y="1401"/>
                    <a:pt x="3385" y="1398"/>
                    <a:pt x="3474" y="1398"/>
                  </a:cubicBezTo>
                  <a:cubicBezTo>
                    <a:pt x="4611" y="1398"/>
                    <a:pt x="5728" y="1844"/>
                    <a:pt x="6542" y="2634"/>
                  </a:cubicBezTo>
                  <a:lnTo>
                    <a:pt x="6617" y="2709"/>
                  </a:lnTo>
                  <a:lnTo>
                    <a:pt x="6667" y="2609"/>
                  </a:lnTo>
                  <a:cubicBezTo>
                    <a:pt x="7043" y="1607"/>
                    <a:pt x="7745" y="830"/>
                    <a:pt x="8597" y="429"/>
                  </a:cubicBezTo>
                  <a:cubicBezTo>
                    <a:pt x="8984" y="251"/>
                    <a:pt x="9405" y="165"/>
                    <a:pt x="9820" y="165"/>
                  </a:cubicBezTo>
                  <a:cubicBezTo>
                    <a:pt x="10400" y="165"/>
                    <a:pt x="10966" y="333"/>
                    <a:pt x="11404" y="654"/>
                  </a:cubicBezTo>
                  <a:cubicBezTo>
                    <a:pt x="11905" y="1030"/>
                    <a:pt x="12231" y="1582"/>
                    <a:pt x="12481" y="2158"/>
                  </a:cubicBezTo>
                  <a:cubicBezTo>
                    <a:pt x="12506" y="2083"/>
                    <a:pt x="12557" y="2033"/>
                    <a:pt x="12582" y="1958"/>
                  </a:cubicBezTo>
                  <a:cubicBezTo>
                    <a:pt x="12331" y="1431"/>
                    <a:pt x="11980" y="905"/>
                    <a:pt x="11504" y="529"/>
                  </a:cubicBezTo>
                  <a:cubicBezTo>
                    <a:pt x="11011" y="177"/>
                    <a:pt x="10407" y="0"/>
                    <a:pt x="97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0" name="Google Shape;6680;p7"/>
            <p:cNvSpPr/>
            <p:nvPr/>
          </p:nvSpPr>
          <p:spPr>
            <a:xfrm>
              <a:off x="7985541" y="917864"/>
              <a:ext cx="67748" cy="180595"/>
            </a:xfrm>
            <a:custGeom>
              <a:avLst/>
              <a:gdLst/>
              <a:ahLst/>
              <a:cxnLst/>
              <a:rect l="l" t="t" r="r" b="b"/>
              <a:pathLst>
                <a:path w="3084" h="8221" extrusionOk="0">
                  <a:moveTo>
                    <a:pt x="101" y="0"/>
                  </a:moveTo>
                  <a:lnTo>
                    <a:pt x="1" y="126"/>
                  </a:lnTo>
                  <a:cubicBezTo>
                    <a:pt x="602" y="552"/>
                    <a:pt x="1003" y="1279"/>
                    <a:pt x="1104" y="2106"/>
                  </a:cubicBezTo>
                  <a:cubicBezTo>
                    <a:pt x="1204" y="2807"/>
                    <a:pt x="1104" y="3584"/>
                    <a:pt x="803" y="4436"/>
                  </a:cubicBezTo>
                  <a:lnTo>
                    <a:pt x="778" y="4537"/>
                  </a:lnTo>
                  <a:lnTo>
                    <a:pt x="853" y="4537"/>
                  </a:lnTo>
                  <a:cubicBezTo>
                    <a:pt x="1605" y="4712"/>
                    <a:pt x="2257" y="5264"/>
                    <a:pt x="2582" y="5940"/>
                  </a:cubicBezTo>
                  <a:cubicBezTo>
                    <a:pt x="2908" y="6617"/>
                    <a:pt x="2908" y="7469"/>
                    <a:pt x="2582" y="8171"/>
                  </a:cubicBezTo>
                  <a:lnTo>
                    <a:pt x="2708" y="8221"/>
                  </a:lnTo>
                  <a:cubicBezTo>
                    <a:pt x="3084" y="7494"/>
                    <a:pt x="3084" y="6617"/>
                    <a:pt x="2733" y="5865"/>
                  </a:cubicBezTo>
                  <a:cubicBezTo>
                    <a:pt x="2382" y="5163"/>
                    <a:pt x="1730" y="4612"/>
                    <a:pt x="978" y="4411"/>
                  </a:cubicBezTo>
                  <a:cubicBezTo>
                    <a:pt x="1254" y="3559"/>
                    <a:pt x="1354" y="2782"/>
                    <a:pt x="1254" y="2106"/>
                  </a:cubicBezTo>
                  <a:cubicBezTo>
                    <a:pt x="1154" y="1203"/>
                    <a:pt x="728" y="451"/>
                    <a:pt x="1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1" name="Google Shape;6681;p7"/>
            <p:cNvSpPr/>
            <p:nvPr/>
          </p:nvSpPr>
          <p:spPr>
            <a:xfrm>
              <a:off x="8010321" y="979088"/>
              <a:ext cx="164097" cy="92944"/>
            </a:xfrm>
            <a:custGeom>
              <a:avLst/>
              <a:gdLst/>
              <a:ahLst/>
              <a:cxnLst/>
              <a:rect l="l" t="t" r="r" b="b"/>
              <a:pathLst>
                <a:path w="7470" h="4231" extrusionOk="0">
                  <a:moveTo>
                    <a:pt x="1952" y="0"/>
                  </a:moveTo>
                  <a:cubicBezTo>
                    <a:pt x="1306" y="0"/>
                    <a:pt x="621" y="237"/>
                    <a:pt x="1" y="697"/>
                  </a:cubicBezTo>
                  <a:lnTo>
                    <a:pt x="76" y="822"/>
                  </a:lnTo>
                  <a:cubicBezTo>
                    <a:pt x="675" y="383"/>
                    <a:pt x="1323" y="150"/>
                    <a:pt x="1929" y="150"/>
                  </a:cubicBezTo>
                  <a:cubicBezTo>
                    <a:pt x="2083" y="150"/>
                    <a:pt x="2234" y="165"/>
                    <a:pt x="2382" y="196"/>
                  </a:cubicBezTo>
                  <a:cubicBezTo>
                    <a:pt x="3234" y="396"/>
                    <a:pt x="3860" y="1148"/>
                    <a:pt x="3810" y="1900"/>
                  </a:cubicBezTo>
                  <a:lnTo>
                    <a:pt x="3785" y="2025"/>
                  </a:lnTo>
                  <a:lnTo>
                    <a:pt x="3910" y="1975"/>
                  </a:lnTo>
                  <a:cubicBezTo>
                    <a:pt x="4173" y="1885"/>
                    <a:pt x="4456" y="1840"/>
                    <a:pt x="4741" y="1840"/>
                  </a:cubicBezTo>
                  <a:cubicBezTo>
                    <a:pt x="5243" y="1840"/>
                    <a:pt x="5750" y="1979"/>
                    <a:pt x="6166" y="2251"/>
                  </a:cubicBezTo>
                  <a:cubicBezTo>
                    <a:pt x="6843" y="2677"/>
                    <a:pt x="7269" y="3454"/>
                    <a:pt x="7319" y="4231"/>
                  </a:cubicBezTo>
                  <a:lnTo>
                    <a:pt x="7469" y="4231"/>
                  </a:lnTo>
                  <a:cubicBezTo>
                    <a:pt x="7419" y="3379"/>
                    <a:pt x="6968" y="2577"/>
                    <a:pt x="6266" y="2126"/>
                  </a:cubicBezTo>
                  <a:cubicBezTo>
                    <a:pt x="5812" y="1840"/>
                    <a:pt x="5280" y="1689"/>
                    <a:pt x="4743" y="1689"/>
                  </a:cubicBezTo>
                  <a:cubicBezTo>
                    <a:pt x="4480" y="1689"/>
                    <a:pt x="4216" y="1726"/>
                    <a:pt x="3961" y="1800"/>
                  </a:cubicBezTo>
                  <a:cubicBezTo>
                    <a:pt x="3961" y="1023"/>
                    <a:pt x="3284" y="246"/>
                    <a:pt x="2432" y="45"/>
                  </a:cubicBezTo>
                  <a:cubicBezTo>
                    <a:pt x="2275" y="15"/>
                    <a:pt x="2115" y="0"/>
                    <a:pt x="19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2" name="Google Shape;6682;p7"/>
            <p:cNvSpPr/>
            <p:nvPr/>
          </p:nvSpPr>
          <p:spPr>
            <a:xfrm>
              <a:off x="8028488" y="942095"/>
              <a:ext cx="221916" cy="69945"/>
            </a:xfrm>
            <a:custGeom>
              <a:avLst/>
              <a:gdLst/>
              <a:ahLst/>
              <a:cxnLst/>
              <a:rect l="l" t="t" r="r" b="b"/>
              <a:pathLst>
                <a:path w="10102" h="3184" extrusionOk="0">
                  <a:moveTo>
                    <a:pt x="3058" y="0"/>
                  </a:moveTo>
                  <a:cubicBezTo>
                    <a:pt x="1805" y="75"/>
                    <a:pt x="627" y="802"/>
                    <a:pt x="1" y="1905"/>
                  </a:cubicBezTo>
                  <a:cubicBezTo>
                    <a:pt x="1" y="1930"/>
                    <a:pt x="1" y="1930"/>
                    <a:pt x="1" y="1930"/>
                  </a:cubicBezTo>
                  <a:lnTo>
                    <a:pt x="126" y="2030"/>
                  </a:lnTo>
                  <a:cubicBezTo>
                    <a:pt x="176" y="1955"/>
                    <a:pt x="201" y="1880"/>
                    <a:pt x="251" y="1830"/>
                  </a:cubicBezTo>
                  <a:cubicBezTo>
                    <a:pt x="853" y="852"/>
                    <a:pt x="1931" y="226"/>
                    <a:pt x="3058" y="176"/>
                  </a:cubicBezTo>
                  <a:cubicBezTo>
                    <a:pt x="3125" y="171"/>
                    <a:pt x="3192" y="169"/>
                    <a:pt x="3258" y="169"/>
                  </a:cubicBezTo>
                  <a:cubicBezTo>
                    <a:pt x="4415" y="169"/>
                    <a:pt x="5526" y="781"/>
                    <a:pt x="6166" y="1729"/>
                  </a:cubicBezTo>
                  <a:lnTo>
                    <a:pt x="6216" y="1805"/>
                  </a:lnTo>
                  <a:lnTo>
                    <a:pt x="6266" y="1754"/>
                  </a:lnTo>
                  <a:cubicBezTo>
                    <a:pt x="6672" y="1484"/>
                    <a:pt x="7151" y="1348"/>
                    <a:pt x="7631" y="1348"/>
                  </a:cubicBezTo>
                  <a:cubicBezTo>
                    <a:pt x="7951" y="1348"/>
                    <a:pt x="8271" y="1409"/>
                    <a:pt x="8572" y="1529"/>
                  </a:cubicBezTo>
                  <a:cubicBezTo>
                    <a:pt x="9299" y="1805"/>
                    <a:pt x="9875" y="2431"/>
                    <a:pt x="10101" y="3183"/>
                  </a:cubicBezTo>
                  <a:cubicBezTo>
                    <a:pt x="10051" y="2907"/>
                    <a:pt x="9976" y="2657"/>
                    <a:pt x="9901" y="2381"/>
                  </a:cubicBezTo>
                  <a:cubicBezTo>
                    <a:pt x="9575" y="1930"/>
                    <a:pt x="9149" y="1579"/>
                    <a:pt x="8647" y="1379"/>
                  </a:cubicBezTo>
                  <a:cubicBezTo>
                    <a:pt x="8332" y="1257"/>
                    <a:pt x="7997" y="1196"/>
                    <a:pt x="7661" y="1196"/>
                  </a:cubicBezTo>
                  <a:cubicBezTo>
                    <a:pt x="7168" y="1196"/>
                    <a:pt x="6673" y="1326"/>
                    <a:pt x="6241" y="1579"/>
                  </a:cubicBezTo>
                  <a:cubicBezTo>
                    <a:pt x="5840" y="978"/>
                    <a:pt x="5239" y="526"/>
                    <a:pt x="4562" y="276"/>
                  </a:cubicBezTo>
                  <a:cubicBezTo>
                    <a:pt x="4537" y="251"/>
                    <a:pt x="4487" y="251"/>
                    <a:pt x="4462" y="226"/>
                  </a:cubicBezTo>
                  <a:cubicBezTo>
                    <a:pt x="4011" y="75"/>
                    <a:pt x="3535" y="0"/>
                    <a:pt x="30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3" name="Google Shape;6683;p7"/>
            <p:cNvSpPr/>
            <p:nvPr/>
          </p:nvSpPr>
          <p:spPr>
            <a:xfrm>
              <a:off x="8086855" y="882079"/>
              <a:ext cx="43518" cy="66078"/>
            </a:xfrm>
            <a:custGeom>
              <a:avLst/>
              <a:gdLst/>
              <a:ahLst/>
              <a:cxnLst/>
              <a:rect l="l" t="t" r="r" b="b"/>
              <a:pathLst>
                <a:path w="1981" h="3008" extrusionOk="0">
                  <a:moveTo>
                    <a:pt x="25" y="0"/>
                  </a:moveTo>
                  <a:lnTo>
                    <a:pt x="0" y="151"/>
                  </a:lnTo>
                  <a:cubicBezTo>
                    <a:pt x="577" y="251"/>
                    <a:pt x="1103" y="652"/>
                    <a:pt x="1404" y="1203"/>
                  </a:cubicBezTo>
                  <a:cubicBezTo>
                    <a:pt x="1705" y="1705"/>
                    <a:pt x="1830" y="2306"/>
                    <a:pt x="1805" y="3008"/>
                  </a:cubicBezTo>
                  <a:lnTo>
                    <a:pt x="1955" y="3008"/>
                  </a:lnTo>
                  <a:cubicBezTo>
                    <a:pt x="1980" y="2281"/>
                    <a:pt x="1855" y="1654"/>
                    <a:pt x="1554" y="1128"/>
                  </a:cubicBezTo>
                  <a:cubicBezTo>
                    <a:pt x="1203" y="527"/>
                    <a:pt x="627" y="100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4" name="Google Shape;6684;p7"/>
            <p:cNvSpPr/>
            <p:nvPr/>
          </p:nvSpPr>
          <p:spPr>
            <a:xfrm>
              <a:off x="8232764" y="699178"/>
              <a:ext cx="177300" cy="126423"/>
            </a:xfrm>
            <a:custGeom>
              <a:avLst/>
              <a:gdLst/>
              <a:ahLst/>
              <a:cxnLst/>
              <a:rect l="l" t="t" r="r" b="b"/>
              <a:pathLst>
                <a:path w="8071" h="5755" extrusionOk="0">
                  <a:moveTo>
                    <a:pt x="5874" y="0"/>
                  </a:moveTo>
                  <a:cubicBezTo>
                    <a:pt x="4740" y="0"/>
                    <a:pt x="3587" y="414"/>
                    <a:pt x="2657" y="1083"/>
                  </a:cubicBezTo>
                  <a:cubicBezTo>
                    <a:pt x="1253" y="2136"/>
                    <a:pt x="476" y="3690"/>
                    <a:pt x="0" y="5394"/>
                  </a:cubicBezTo>
                  <a:cubicBezTo>
                    <a:pt x="687" y="5634"/>
                    <a:pt x="1415" y="5754"/>
                    <a:pt x="2144" y="5754"/>
                  </a:cubicBezTo>
                  <a:cubicBezTo>
                    <a:pt x="3013" y="5754"/>
                    <a:pt x="3883" y="5584"/>
                    <a:pt x="4687" y="5244"/>
                  </a:cubicBezTo>
                  <a:cubicBezTo>
                    <a:pt x="6165" y="4642"/>
                    <a:pt x="7394" y="3464"/>
                    <a:pt x="8070" y="2010"/>
                  </a:cubicBezTo>
                  <a:lnTo>
                    <a:pt x="8070" y="2010"/>
                  </a:lnTo>
                  <a:cubicBezTo>
                    <a:pt x="7979" y="2015"/>
                    <a:pt x="7890" y="2017"/>
                    <a:pt x="7802" y="2017"/>
                  </a:cubicBezTo>
                  <a:cubicBezTo>
                    <a:pt x="7429" y="2017"/>
                    <a:pt x="7077" y="1981"/>
                    <a:pt x="6692" y="1960"/>
                  </a:cubicBezTo>
                  <a:cubicBezTo>
                    <a:pt x="7068" y="1459"/>
                    <a:pt x="7343" y="933"/>
                    <a:pt x="7644" y="381"/>
                  </a:cubicBezTo>
                  <a:cubicBezTo>
                    <a:pt x="7084" y="119"/>
                    <a:pt x="6482" y="0"/>
                    <a:pt x="587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5" name="Google Shape;6685;p7"/>
            <p:cNvSpPr/>
            <p:nvPr/>
          </p:nvSpPr>
          <p:spPr>
            <a:xfrm>
              <a:off x="8462880" y="58355"/>
              <a:ext cx="121151" cy="193270"/>
            </a:xfrm>
            <a:custGeom>
              <a:avLst/>
              <a:gdLst/>
              <a:ahLst/>
              <a:cxnLst/>
              <a:rect l="l" t="t" r="r" b="b"/>
              <a:pathLst>
                <a:path w="5515" h="8798" extrusionOk="0">
                  <a:moveTo>
                    <a:pt x="3685" y="0"/>
                  </a:moveTo>
                  <a:cubicBezTo>
                    <a:pt x="2006" y="477"/>
                    <a:pt x="778" y="2081"/>
                    <a:pt x="377" y="3785"/>
                  </a:cubicBezTo>
                  <a:cubicBezTo>
                    <a:pt x="1" y="5514"/>
                    <a:pt x="427" y="7193"/>
                    <a:pt x="1179" y="8797"/>
                  </a:cubicBezTo>
                  <a:cubicBezTo>
                    <a:pt x="2658" y="8196"/>
                    <a:pt x="3936" y="7068"/>
                    <a:pt x="4638" y="5614"/>
                  </a:cubicBezTo>
                  <a:cubicBezTo>
                    <a:pt x="5364" y="4186"/>
                    <a:pt x="5515" y="2482"/>
                    <a:pt x="5089" y="953"/>
                  </a:cubicBezTo>
                  <a:lnTo>
                    <a:pt x="5089" y="953"/>
                  </a:lnTo>
                  <a:cubicBezTo>
                    <a:pt x="4738" y="1304"/>
                    <a:pt x="4387" y="1529"/>
                    <a:pt x="4011" y="1830"/>
                  </a:cubicBezTo>
                  <a:cubicBezTo>
                    <a:pt x="3961" y="1203"/>
                    <a:pt x="3810" y="627"/>
                    <a:pt x="368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6" name="Google Shape;6686;p7"/>
            <p:cNvSpPr/>
            <p:nvPr/>
          </p:nvSpPr>
          <p:spPr>
            <a:xfrm>
              <a:off x="8055752" y="2544891"/>
              <a:ext cx="199882" cy="103774"/>
            </a:xfrm>
            <a:custGeom>
              <a:avLst/>
              <a:gdLst/>
              <a:ahLst/>
              <a:cxnLst/>
              <a:rect l="l" t="t" r="r" b="b"/>
              <a:pathLst>
                <a:path w="9099" h="4724" extrusionOk="0">
                  <a:moveTo>
                    <a:pt x="5189" y="1"/>
                  </a:moveTo>
                  <a:cubicBezTo>
                    <a:pt x="4911" y="1"/>
                    <a:pt x="4634" y="20"/>
                    <a:pt x="4362" y="59"/>
                  </a:cubicBezTo>
                  <a:cubicBezTo>
                    <a:pt x="2632" y="335"/>
                    <a:pt x="1229" y="1363"/>
                    <a:pt x="1" y="2641"/>
                  </a:cubicBezTo>
                  <a:cubicBezTo>
                    <a:pt x="1078" y="3794"/>
                    <a:pt x="2632" y="4546"/>
                    <a:pt x="4211" y="4696"/>
                  </a:cubicBezTo>
                  <a:cubicBezTo>
                    <a:pt x="4406" y="4714"/>
                    <a:pt x="4601" y="4723"/>
                    <a:pt x="4796" y="4723"/>
                  </a:cubicBezTo>
                  <a:cubicBezTo>
                    <a:pt x="6206" y="4723"/>
                    <a:pt x="7600" y="4251"/>
                    <a:pt x="8723" y="3393"/>
                  </a:cubicBezTo>
                  <a:cubicBezTo>
                    <a:pt x="8271" y="3192"/>
                    <a:pt x="7946" y="2967"/>
                    <a:pt x="7520" y="2716"/>
                  </a:cubicBezTo>
                  <a:cubicBezTo>
                    <a:pt x="8071" y="2440"/>
                    <a:pt x="8572" y="2089"/>
                    <a:pt x="9098" y="1764"/>
                  </a:cubicBezTo>
                  <a:cubicBezTo>
                    <a:pt x="8210" y="578"/>
                    <a:pt x="6695" y="1"/>
                    <a:pt x="518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7" name="Google Shape;6687;p7"/>
            <p:cNvSpPr/>
            <p:nvPr/>
          </p:nvSpPr>
          <p:spPr>
            <a:xfrm>
              <a:off x="7083460" y="1138657"/>
              <a:ext cx="149774" cy="153729"/>
            </a:xfrm>
            <a:custGeom>
              <a:avLst/>
              <a:gdLst/>
              <a:ahLst/>
              <a:cxnLst/>
              <a:rect l="l" t="t" r="r" b="b"/>
              <a:pathLst>
                <a:path w="6818" h="6998" extrusionOk="0">
                  <a:moveTo>
                    <a:pt x="5335" y="1"/>
                  </a:moveTo>
                  <a:cubicBezTo>
                    <a:pt x="3811" y="1"/>
                    <a:pt x="2331" y="886"/>
                    <a:pt x="1379" y="2103"/>
                  </a:cubicBezTo>
                  <a:cubicBezTo>
                    <a:pt x="302" y="3507"/>
                    <a:pt x="1" y="5236"/>
                    <a:pt x="1" y="6991"/>
                  </a:cubicBezTo>
                  <a:cubicBezTo>
                    <a:pt x="106" y="6996"/>
                    <a:pt x="211" y="6998"/>
                    <a:pt x="316" y="6998"/>
                  </a:cubicBezTo>
                  <a:cubicBezTo>
                    <a:pt x="1816" y="6998"/>
                    <a:pt x="3316" y="6497"/>
                    <a:pt x="4487" y="5537"/>
                  </a:cubicBezTo>
                  <a:cubicBezTo>
                    <a:pt x="5715" y="4534"/>
                    <a:pt x="6567" y="3056"/>
                    <a:pt x="6818" y="1477"/>
                  </a:cubicBezTo>
                  <a:lnTo>
                    <a:pt x="6818" y="1477"/>
                  </a:lnTo>
                  <a:cubicBezTo>
                    <a:pt x="6367" y="1652"/>
                    <a:pt x="5966" y="1727"/>
                    <a:pt x="5490" y="1828"/>
                  </a:cubicBezTo>
                  <a:cubicBezTo>
                    <a:pt x="5690" y="1251"/>
                    <a:pt x="5815" y="650"/>
                    <a:pt x="5941" y="48"/>
                  </a:cubicBezTo>
                  <a:cubicBezTo>
                    <a:pt x="5739" y="16"/>
                    <a:pt x="5537" y="1"/>
                    <a:pt x="533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8" name="Google Shape;6688;p7"/>
            <p:cNvSpPr/>
            <p:nvPr/>
          </p:nvSpPr>
          <p:spPr>
            <a:xfrm>
              <a:off x="8812508" y="3349776"/>
              <a:ext cx="178398" cy="125369"/>
            </a:xfrm>
            <a:custGeom>
              <a:avLst/>
              <a:gdLst/>
              <a:ahLst/>
              <a:cxnLst/>
              <a:rect l="l" t="t" r="r" b="b"/>
              <a:pathLst>
                <a:path w="8121" h="5707" extrusionOk="0">
                  <a:moveTo>
                    <a:pt x="2483" y="0"/>
                  </a:moveTo>
                  <a:cubicBezTo>
                    <a:pt x="1659" y="0"/>
                    <a:pt x="824" y="130"/>
                    <a:pt x="0" y="323"/>
                  </a:cubicBezTo>
                  <a:cubicBezTo>
                    <a:pt x="276" y="1902"/>
                    <a:pt x="1153" y="3356"/>
                    <a:pt x="2406" y="4334"/>
                  </a:cubicBezTo>
                  <a:cubicBezTo>
                    <a:pt x="3550" y="5231"/>
                    <a:pt x="4976" y="5707"/>
                    <a:pt x="6413" y="5707"/>
                  </a:cubicBezTo>
                  <a:cubicBezTo>
                    <a:pt x="6581" y="5707"/>
                    <a:pt x="6749" y="5700"/>
                    <a:pt x="6917" y="5687"/>
                  </a:cubicBezTo>
                  <a:cubicBezTo>
                    <a:pt x="6642" y="5286"/>
                    <a:pt x="6491" y="4910"/>
                    <a:pt x="6266" y="4459"/>
                  </a:cubicBezTo>
                  <a:lnTo>
                    <a:pt x="6266" y="4459"/>
                  </a:lnTo>
                  <a:cubicBezTo>
                    <a:pt x="6612" y="4514"/>
                    <a:pt x="6951" y="4531"/>
                    <a:pt x="7290" y="4531"/>
                  </a:cubicBezTo>
                  <a:cubicBezTo>
                    <a:pt x="7565" y="4531"/>
                    <a:pt x="7840" y="4520"/>
                    <a:pt x="8120" y="4509"/>
                  </a:cubicBezTo>
                  <a:cubicBezTo>
                    <a:pt x="7970" y="2755"/>
                    <a:pt x="6667" y="1251"/>
                    <a:pt x="5063" y="524"/>
                  </a:cubicBezTo>
                  <a:cubicBezTo>
                    <a:pt x="4234" y="148"/>
                    <a:pt x="3365" y="0"/>
                    <a:pt x="248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689" name="Google Shape;6689;p7"/>
          <p:cNvGrpSpPr/>
          <p:nvPr/>
        </p:nvGrpSpPr>
        <p:grpSpPr>
          <a:xfrm>
            <a:off x="-3327" y="400219"/>
            <a:ext cx="2129749" cy="2936781"/>
            <a:chOff x="2204" y="-152164"/>
            <a:chExt cx="2402695" cy="3313155"/>
          </a:xfrm>
        </p:grpSpPr>
        <p:sp>
          <p:nvSpPr>
            <p:cNvPr id="6690" name="Google Shape;6690;p7"/>
            <p:cNvSpPr/>
            <p:nvPr/>
          </p:nvSpPr>
          <p:spPr>
            <a:xfrm>
              <a:off x="2204" y="840012"/>
              <a:ext cx="2402695" cy="1606351"/>
            </a:xfrm>
            <a:custGeom>
              <a:avLst/>
              <a:gdLst/>
              <a:ahLst/>
              <a:cxnLst/>
              <a:rect l="l" t="t" r="r" b="b"/>
              <a:pathLst>
                <a:path w="109375" h="73124" extrusionOk="0">
                  <a:moveTo>
                    <a:pt x="54521" y="1"/>
                  </a:moveTo>
                  <a:cubicBezTo>
                    <a:pt x="54318" y="1"/>
                    <a:pt x="54138" y="119"/>
                    <a:pt x="54061" y="311"/>
                  </a:cubicBezTo>
                  <a:cubicBezTo>
                    <a:pt x="52908" y="3093"/>
                    <a:pt x="51430" y="5650"/>
                    <a:pt x="49675" y="7980"/>
                  </a:cubicBezTo>
                  <a:cubicBezTo>
                    <a:pt x="47896" y="10261"/>
                    <a:pt x="45841" y="12316"/>
                    <a:pt x="43585" y="13996"/>
                  </a:cubicBezTo>
                  <a:cubicBezTo>
                    <a:pt x="41329" y="15700"/>
                    <a:pt x="38823" y="16978"/>
                    <a:pt x="36116" y="18306"/>
                  </a:cubicBezTo>
                  <a:cubicBezTo>
                    <a:pt x="34387" y="19133"/>
                    <a:pt x="32608" y="19986"/>
                    <a:pt x="30828" y="20988"/>
                  </a:cubicBezTo>
                  <a:cubicBezTo>
                    <a:pt x="31455" y="17128"/>
                    <a:pt x="31555" y="13244"/>
                    <a:pt x="31179" y="9484"/>
                  </a:cubicBezTo>
                  <a:cubicBezTo>
                    <a:pt x="31179" y="9359"/>
                    <a:pt x="31079" y="9259"/>
                    <a:pt x="30953" y="9234"/>
                  </a:cubicBezTo>
                  <a:cubicBezTo>
                    <a:pt x="30803" y="9234"/>
                    <a:pt x="30653" y="9334"/>
                    <a:pt x="30628" y="9484"/>
                  </a:cubicBezTo>
                  <a:cubicBezTo>
                    <a:pt x="30302" y="11740"/>
                    <a:pt x="29776" y="13970"/>
                    <a:pt x="29074" y="16151"/>
                  </a:cubicBezTo>
                  <a:cubicBezTo>
                    <a:pt x="28497" y="17955"/>
                    <a:pt x="27821" y="19760"/>
                    <a:pt x="27019" y="21489"/>
                  </a:cubicBezTo>
                  <a:cubicBezTo>
                    <a:pt x="26593" y="22392"/>
                    <a:pt x="26141" y="23244"/>
                    <a:pt x="25640" y="24096"/>
                  </a:cubicBezTo>
                  <a:cubicBezTo>
                    <a:pt x="25415" y="24447"/>
                    <a:pt x="25189" y="24848"/>
                    <a:pt x="24938" y="25174"/>
                  </a:cubicBezTo>
                  <a:cubicBezTo>
                    <a:pt x="24663" y="25549"/>
                    <a:pt x="24262" y="25800"/>
                    <a:pt x="23936" y="26126"/>
                  </a:cubicBezTo>
                  <a:cubicBezTo>
                    <a:pt x="22758" y="27329"/>
                    <a:pt x="21705" y="28607"/>
                    <a:pt x="20728" y="29885"/>
                  </a:cubicBezTo>
                  <a:cubicBezTo>
                    <a:pt x="18773" y="32467"/>
                    <a:pt x="17169" y="35148"/>
                    <a:pt x="15565" y="37655"/>
                  </a:cubicBezTo>
                  <a:cubicBezTo>
                    <a:pt x="13986" y="40136"/>
                    <a:pt x="12407" y="42492"/>
                    <a:pt x="10602" y="44522"/>
                  </a:cubicBezTo>
                  <a:cubicBezTo>
                    <a:pt x="9725" y="45524"/>
                    <a:pt x="8773" y="46452"/>
                    <a:pt x="7795" y="47229"/>
                  </a:cubicBezTo>
                  <a:cubicBezTo>
                    <a:pt x="7470" y="47479"/>
                    <a:pt x="7144" y="47705"/>
                    <a:pt x="6818" y="47931"/>
                  </a:cubicBezTo>
                  <a:cubicBezTo>
                    <a:pt x="4587" y="48332"/>
                    <a:pt x="2307" y="48682"/>
                    <a:pt x="1" y="49033"/>
                  </a:cubicBezTo>
                  <a:lnTo>
                    <a:pt x="1" y="61540"/>
                  </a:lnTo>
                  <a:cubicBezTo>
                    <a:pt x="2482" y="61765"/>
                    <a:pt x="4963" y="62066"/>
                    <a:pt x="7445" y="62367"/>
                  </a:cubicBezTo>
                  <a:cubicBezTo>
                    <a:pt x="13961" y="63194"/>
                    <a:pt x="20452" y="64146"/>
                    <a:pt x="26943" y="65224"/>
                  </a:cubicBezTo>
                  <a:cubicBezTo>
                    <a:pt x="30177" y="65775"/>
                    <a:pt x="33410" y="66352"/>
                    <a:pt x="36643" y="66953"/>
                  </a:cubicBezTo>
                  <a:cubicBezTo>
                    <a:pt x="39876" y="67530"/>
                    <a:pt x="43084" y="68231"/>
                    <a:pt x="46417" y="68733"/>
                  </a:cubicBezTo>
                  <a:cubicBezTo>
                    <a:pt x="47921" y="68958"/>
                    <a:pt x="49475" y="69134"/>
                    <a:pt x="51029" y="69209"/>
                  </a:cubicBezTo>
                  <a:cubicBezTo>
                    <a:pt x="54563" y="70963"/>
                    <a:pt x="58272" y="72266"/>
                    <a:pt x="62081" y="73119"/>
                  </a:cubicBezTo>
                  <a:cubicBezTo>
                    <a:pt x="62098" y="73122"/>
                    <a:pt x="62114" y="73123"/>
                    <a:pt x="62131" y="73123"/>
                  </a:cubicBezTo>
                  <a:cubicBezTo>
                    <a:pt x="62243" y="73123"/>
                    <a:pt x="62360" y="73052"/>
                    <a:pt x="62382" y="72943"/>
                  </a:cubicBezTo>
                  <a:cubicBezTo>
                    <a:pt x="62432" y="72793"/>
                    <a:pt x="62357" y="72642"/>
                    <a:pt x="62232" y="72592"/>
                  </a:cubicBezTo>
                  <a:cubicBezTo>
                    <a:pt x="59525" y="71690"/>
                    <a:pt x="56944" y="70537"/>
                    <a:pt x="54462" y="69159"/>
                  </a:cubicBezTo>
                  <a:cubicBezTo>
                    <a:pt x="55164" y="69109"/>
                    <a:pt x="55866" y="69033"/>
                    <a:pt x="56568" y="68933"/>
                  </a:cubicBezTo>
                  <a:cubicBezTo>
                    <a:pt x="59951" y="68407"/>
                    <a:pt x="63084" y="67179"/>
                    <a:pt x="66167" y="66001"/>
                  </a:cubicBezTo>
                  <a:cubicBezTo>
                    <a:pt x="66467" y="65875"/>
                    <a:pt x="66618" y="65550"/>
                    <a:pt x="66518" y="65224"/>
                  </a:cubicBezTo>
                  <a:cubicBezTo>
                    <a:pt x="66436" y="64960"/>
                    <a:pt x="66191" y="64795"/>
                    <a:pt x="65927" y="64795"/>
                  </a:cubicBezTo>
                  <a:cubicBezTo>
                    <a:pt x="65865" y="64795"/>
                    <a:pt x="65803" y="64804"/>
                    <a:pt x="65741" y="64823"/>
                  </a:cubicBezTo>
                  <a:cubicBezTo>
                    <a:pt x="62608" y="65850"/>
                    <a:pt x="59500" y="66853"/>
                    <a:pt x="56342" y="67154"/>
                  </a:cubicBezTo>
                  <a:cubicBezTo>
                    <a:pt x="55587" y="67226"/>
                    <a:pt x="54829" y="67259"/>
                    <a:pt x="54069" y="67259"/>
                  </a:cubicBezTo>
                  <a:cubicBezTo>
                    <a:pt x="51652" y="67259"/>
                    <a:pt x="49221" y="66923"/>
                    <a:pt x="46818" y="66427"/>
                  </a:cubicBezTo>
                  <a:cubicBezTo>
                    <a:pt x="43660" y="65775"/>
                    <a:pt x="40477" y="64873"/>
                    <a:pt x="37269" y="64096"/>
                  </a:cubicBezTo>
                  <a:cubicBezTo>
                    <a:pt x="34061" y="63294"/>
                    <a:pt x="30828" y="62542"/>
                    <a:pt x="27595" y="61815"/>
                  </a:cubicBezTo>
                  <a:cubicBezTo>
                    <a:pt x="21154" y="60362"/>
                    <a:pt x="14663" y="59033"/>
                    <a:pt x="8171" y="57830"/>
                  </a:cubicBezTo>
                  <a:cubicBezTo>
                    <a:pt x="7545" y="57730"/>
                    <a:pt x="6943" y="57605"/>
                    <a:pt x="6317" y="57505"/>
                  </a:cubicBezTo>
                  <a:cubicBezTo>
                    <a:pt x="7695" y="57179"/>
                    <a:pt x="9049" y="56853"/>
                    <a:pt x="10427" y="56527"/>
                  </a:cubicBezTo>
                  <a:cubicBezTo>
                    <a:pt x="16693" y="54948"/>
                    <a:pt x="22808" y="52968"/>
                    <a:pt x="28798" y="50888"/>
                  </a:cubicBezTo>
                  <a:cubicBezTo>
                    <a:pt x="31781" y="49835"/>
                    <a:pt x="34738" y="48758"/>
                    <a:pt x="37720" y="47655"/>
                  </a:cubicBezTo>
                  <a:cubicBezTo>
                    <a:pt x="40678" y="46552"/>
                    <a:pt x="43761" y="45374"/>
                    <a:pt x="46768" y="43820"/>
                  </a:cubicBezTo>
                  <a:cubicBezTo>
                    <a:pt x="48272" y="43043"/>
                    <a:pt x="49751" y="42141"/>
                    <a:pt x="51129" y="41139"/>
                  </a:cubicBezTo>
                  <a:cubicBezTo>
                    <a:pt x="51480" y="40913"/>
                    <a:pt x="51831" y="40662"/>
                    <a:pt x="52182" y="40412"/>
                  </a:cubicBezTo>
                  <a:lnTo>
                    <a:pt x="53159" y="39635"/>
                  </a:lnTo>
                  <a:lnTo>
                    <a:pt x="54162" y="38858"/>
                  </a:lnTo>
                  <a:cubicBezTo>
                    <a:pt x="54462" y="38582"/>
                    <a:pt x="54763" y="38306"/>
                    <a:pt x="55089" y="38031"/>
                  </a:cubicBezTo>
                  <a:cubicBezTo>
                    <a:pt x="57570" y="35825"/>
                    <a:pt x="59801" y="33469"/>
                    <a:pt x="61931" y="31138"/>
                  </a:cubicBezTo>
                  <a:cubicBezTo>
                    <a:pt x="66167" y="26452"/>
                    <a:pt x="70152" y="21715"/>
                    <a:pt x="74989" y="18256"/>
                  </a:cubicBezTo>
                  <a:cubicBezTo>
                    <a:pt x="77420" y="16527"/>
                    <a:pt x="80001" y="15148"/>
                    <a:pt x="82884" y="14321"/>
                  </a:cubicBezTo>
                  <a:cubicBezTo>
                    <a:pt x="85741" y="13444"/>
                    <a:pt x="88848" y="12918"/>
                    <a:pt x="91956" y="12116"/>
                  </a:cubicBezTo>
                  <a:cubicBezTo>
                    <a:pt x="98222" y="10512"/>
                    <a:pt x="104087" y="7579"/>
                    <a:pt x="109049" y="3620"/>
                  </a:cubicBezTo>
                  <a:cubicBezTo>
                    <a:pt x="109300" y="3419"/>
                    <a:pt x="109375" y="3043"/>
                    <a:pt x="109174" y="2767"/>
                  </a:cubicBezTo>
                  <a:cubicBezTo>
                    <a:pt x="109051" y="2597"/>
                    <a:pt x="108861" y="2504"/>
                    <a:pt x="108662" y="2504"/>
                  </a:cubicBezTo>
                  <a:cubicBezTo>
                    <a:pt x="108539" y="2504"/>
                    <a:pt x="108413" y="2540"/>
                    <a:pt x="108297" y="2617"/>
                  </a:cubicBezTo>
                  <a:cubicBezTo>
                    <a:pt x="103209" y="6126"/>
                    <a:pt x="97420" y="8532"/>
                    <a:pt x="91405" y="9635"/>
                  </a:cubicBezTo>
                  <a:cubicBezTo>
                    <a:pt x="88397" y="10186"/>
                    <a:pt x="85264" y="10487"/>
                    <a:pt x="82056" y="11214"/>
                  </a:cubicBezTo>
                  <a:cubicBezTo>
                    <a:pt x="78823" y="11940"/>
                    <a:pt x="75691" y="13294"/>
                    <a:pt x="72883" y="15023"/>
                  </a:cubicBezTo>
                  <a:cubicBezTo>
                    <a:pt x="70051" y="16777"/>
                    <a:pt x="67495" y="18833"/>
                    <a:pt x="65114" y="20988"/>
                  </a:cubicBezTo>
                  <a:cubicBezTo>
                    <a:pt x="62733" y="23143"/>
                    <a:pt x="60477" y="25374"/>
                    <a:pt x="58247" y="27529"/>
                  </a:cubicBezTo>
                  <a:cubicBezTo>
                    <a:pt x="55991" y="29685"/>
                    <a:pt x="53736" y="31740"/>
                    <a:pt x="51405" y="33544"/>
                  </a:cubicBezTo>
                  <a:cubicBezTo>
                    <a:pt x="51104" y="33770"/>
                    <a:pt x="50803" y="33996"/>
                    <a:pt x="50502" y="34221"/>
                  </a:cubicBezTo>
                  <a:lnTo>
                    <a:pt x="49600" y="34848"/>
                  </a:lnTo>
                  <a:lnTo>
                    <a:pt x="48698" y="35449"/>
                  </a:lnTo>
                  <a:cubicBezTo>
                    <a:pt x="48397" y="35650"/>
                    <a:pt x="48096" y="35825"/>
                    <a:pt x="47796" y="36001"/>
                  </a:cubicBezTo>
                  <a:cubicBezTo>
                    <a:pt x="46568" y="36778"/>
                    <a:pt x="45314" y="37404"/>
                    <a:pt x="43961" y="37981"/>
                  </a:cubicBezTo>
                  <a:cubicBezTo>
                    <a:pt x="41304" y="39159"/>
                    <a:pt x="38447" y="40036"/>
                    <a:pt x="35465" y="40913"/>
                  </a:cubicBezTo>
                  <a:cubicBezTo>
                    <a:pt x="32482" y="41790"/>
                    <a:pt x="29475" y="42642"/>
                    <a:pt x="26467" y="43469"/>
                  </a:cubicBezTo>
                  <a:cubicBezTo>
                    <a:pt x="23886" y="44196"/>
                    <a:pt x="21279" y="44873"/>
                    <a:pt x="18673" y="45499"/>
                  </a:cubicBezTo>
                  <a:cubicBezTo>
                    <a:pt x="19675" y="44071"/>
                    <a:pt x="20552" y="42642"/>
                    <a:pt x="21405" y="41214"/>
                  </a:cubicBezTo>
                  <a:cubicBezTo>
                    <a:pt x="22958" y="38557"/>
                    <a:pt x="24412" y="36001"/>
                    <a:pt x="25966" y="33645"/>
                  </a:cubicBezTo>
                  <a:cubicBezTo>
                    <a:pt x="26768" y="32492"/>
                    <a:pt x="27595" y="31389"/>
                    <a:pt x="28472" y="30362"/>
                  </a:cubicBezTo>
                  <a:cubicBezTo>
                    <a:pt x="29349" y="29334"/>
                    <a:pt x="30302" y="28432"/>
                    <a:pt x="31354" y="27580"/>
                  </a:cubicBezTo>
                  <a:cubicBezTo>
                    <a:pt x="33460" y="25875"/>
                    <a:pt x="35966" y="24371"/>
                    <a:pt x="38573" y="22767"/>
                  </a:cubicBezTo>
                  <a:cubicBezTo>
                    <a:pt x="39876" y="21965"/>
                    <a:pt x="41204" y="21138"/>
                    <a:pt x="42507" y="20186"/>
                  </a:cubicBezTo>
                  <a:cubicBezTo>
                    <a:pt x="43811" y="19259"/>
                    <a:pt x="45089" y="18231"/>
                    <a:pt x="46242" y="17103"/>
                  </a:cubicBezTo>
                  <a:cubicBezTo>
                    <a:pt x="48548" y="14823"/>
                    <a:pt x="50502" y="12241"/>
                    <a:pt x="51981" y="9459"/>
                  </a:cubicBezTo>
                  <a:cubicBezTo>
                    <a:pt x="53485" y="6652"/>
                    <a:pt x="54512" y="3645"/>
                    <a:pt x="55014" y="587"/>
                  </a:cubicBezTo>
                  <a:cubicBezTo>
                    <a:pt x="55039" y="361"/>
                    <a:pt x="54913" y="136"/>
                    <a:pt x="54713" y="36"/>
                  </a:cubicBezTo>
                  <a:cubicBezTo>
                    <a:pt x="54648" y="12"/>
                    <a:pt x="54584" y="1"/>
                    <a:pt x="5452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1" name="Google Shape;6691;p7"/>
            <p:cNvSpPr/>
            <p:nvPr/>
          </p:nvSpPr>
          <p:spPr>
            <a:xfrm>
              <a:off x="1174370" y="1642157"/>
              <a:ext cx="324855" cy="185955"/>
            </a:xfrm>
            <a:custGeom>
              <a:avLst/>
              <a:gdLst/>
              <a:ahLst/>
              <a:cxnLst/>
              <a:rect l="l" t="t" r="r" b="b"/>
              <a:pathLst>
                <a:path w="14788" h="8465" extrusionOk="0">
                  <a:moveTo>
                    <a:pt x="6364" y="0"/>
                  </a:moveTo>
                  <a:cubicBezTo>
                    <a:pt x="4103" y="0"/>
                    <a:pt x="1853" y="703"/>
                    <a:pt x="0" y="1994"/>
                  </a:cubicBezTo>
                  <a:cubicBezTo>
                    <a:pt x="1554" y="4550"/>
                    <a:pt x="3509" y="6756"/>
                    <a:pt x="6316" y="7833"/>
                  </a:cubicBezTo>
                  <a:cubicBezTo>
                    <a:pt x="7404" y="8245"/>
                    <a:pt x="8587" y="8465"/>
                    <a:pt x="9761" y="8465"/>
                  </a:cubicBezTo>
                  <a:cubicBezTo>
                    <a:pt x="11591" y="8465"/>
                    <a:pt x="13398" y="7931"/>
                    <a:pt x="14787" y="6756"/>
                  </a:cubicBezTo>
                  <a:cubicBezTo>
                    <a:pt x="14035" y="5979"/>
                    <a:pt x="13334" y="5227"/>
                    <a:pt x="12507" y="4575"/>
                  </a:cubicBezTo>
                  <a:cubicBezTo>
                    <a:pt x="13284" y="4324"/>
                    <a:pt x="13935" y="4049"/>
                    <a:pt x="14762" y="3898"/>
                  </a:cubicBezTo>
                  <a:cubicBezTo>
                    <a:pt x="13008" y="1818"/>
                    <a:pt x="10451" y="440"/>
                    <a:pt x="7745" y="89"/>
                  </a:cubicBezTo>
                  <a:cubicBezTo>
                    <a:pt x="7286" y="29"/>
                    <a:pt x="6825" y="0"/>
                    <a:pt x="636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2" name="Google Shape;6692;p7"/>
            <p:cNvSpPr/>
            <p:nvPr/>
          </p:nvSpPr>
          <p:spPr>
            <a:xfrm>
              <a:off x="1859271" y="803348"/>
              <a:ext cx="264840" cy="295111"/>
            </a:xfrm>
            <a:custGeom>
              <a:avLst/>
              <a:gdLst/>
              <a:ahLst/>
              <a:cxnLst/>
              <a:rect l="l" t="t" r="r" b="b"/>
              <a:pathLst>
                <a:path w="12056" h="13434" extrusionOk="0">
                  <a:moveTo>
                    <a:pt x="8347" y="0"/>
                  </a:moveTo>
                  <a:lnTo>
                    <a:pt x="8347" y="0"/>
                  </a:lnTo>
                  <a:cubicBezTo>
                    <a:pt x="5665" y="852"/>
                    <a:pt x="3309" y="2757"/>
                    <a:pt x="1880" y="5213"/>
                  </a:cubicBezTo>
                  <a:cubicBezTo>
                    <a:pt x="477" y="7669"/>
                    <a:pt x="1" y="10652"/>
                    <a:pt x="602" y="13434"/>
                  </a:cubicBezTo>
                  <a:cubicBezTo>
                    <a:pt x="3685" y="12958"/>
                    <a:pt x="6617" y="11955"/>
                    <a:pt x="8748" y="9700"/>
                  </a:cubicBezTo>
                  <a:cubicBezTo>
                    <a:pt x="10903" y="7444"/>
                    <a:pt x="12056" y="4085"/>
                    <a:pt x="11103" y="1103"/>
                  </a:cubicBezTo>
                  <a:lnTo>
                    <a:pt x="11103" y="1103"/>
                  </a:lnTo>
                  <a:cubicBezTo>
                    <a:pt x="10076" y="1529"/>
                    <a:pt x="9073" y="1880"/>
                    <a:pt x="8096" y="2431"/>
                  </a:cubicBezTo>
                  <a:cubicBezTo>
                    <a:pt x="8171" y="1579"/>
                    <a:pt x="8171" y="827"/>
                    <a:pt x="834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3" name="Google Shape;6693;p7"/>
            <p:cNvSpPr/>
            <p:nvPr/>
          </p:nvSpPr>
          <p:spPr>
            <a:xfrm>
              <a:off x="166280" y="1325823"/>
              <a:ext cx="218599" cy="368900"/>
            </a:xfrm>
            <a:custGeom>
              <a:avLst/>
              <a:gdLst/>
              <a:ahLst/>
              <a:cxnLst/>
              <a:rect l="l" t="t" r="r" b="b"/>
              <a:pathLst>
                <a:path w="9951" h="16793" extrusionOk="0">
                  <a:moveTo>
                    <a:pt x="3760" y="1"/>
                  </a:moveTo>
                  <a:cubicBezTo>
                    <a:pt x="3434" y="1129"/>
                    <a:pt x="3083" y="2206"/>
                    <a:pt x="2908" y="3384"/>
                  </a:cubicBezTo>
                  <a:cubicBezTo>
                    <a:pt x="2231" y="2758"/>
                    <a:pt x="1630" y="2282"/>
                    <a:pt x="1028" y="1580"/>
                  </a:cubicBezTo>
                  <a:lnTo>
                    <a:pt x="1028" y="1580"/>
                  </a:lnTo>
                  <a:cubicBezTo>
                    <a:pt x="1" y="4412"/>
                    <a:pt x="76" y="7620"/>
                    <a:pt x="1229" y="10402"/>
                  </a:cubicBezTo>
                  <a:cubicBezTo>
                    <a:pt x="2357" y="13184"/>
                    <a:pt x="4562" y="15515"/>
                    <a:pt x="7294" y="16793"/>
                  </a:cubicBezTo>
                  <a:cubicBezTo>
                    <a:pt x="8873" y="13911"/>
                    <a:pt x="9951" y="10803"/>
                    <a:pt x="9424" y="7545"/>
                  </a:cubicBezTo>
                  <a:cubicBezTo>
                    <a:pt x="8923" y="4262"/>
                    <a:pt x="6868" y="1129"/>
                    <a:pt x="376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4" name="Google Shape;6694;p7"/>
            <p:cNvSpPr/>
            <p:nvPr/>
          </p:nvSpPr>
          <p:spPr>
            <a:xfrm>
              <a:off x="2204" y="2178755"/>
              <a:ext cx="256602" cy="228330"/>
            </a:xfrm>
            <a:custGeom>
              <a:avLst/>
              <a:gdLst/>
              <a:ahLst/>
              <a:cxnLst/>
              <a:rect l="l" t="t" r="r" b="b"/>
              <a:pathLst>
                <a:path w="11681" h="10394" extrusionOk="0">
                  <a:moveTo>
                    <a:pt x="1054" y="0"/>
                  </a:moveTo>
                  <a:cubicBezTo>
                    <a:pt x="702" y="0"/>
                    <a:pt x="350" y="16"/>
                    <a:pt x="1" y="46"/>
                  </a:cubicBezTo>
                  <a:lnTo>
                    <a:pt x="1" y="6061"/>
                  </a:lnTo>
                  <a:cubicBezTo>
                    <a:pt x="577" y="6863"/>
                    <a:pt x="1279" y="7615"/>
                    <a:pt x="2081" y="8267"/>
                  </a:cubicBezTo>
                  <a:cubicBezTo>
                    <a:pt x="3752" y="9579"/>
                    <a:pt x="5875" y="10393"/>
                    <a:pt x="7961" y="10393"/>
                  </a:cubicBezTo>
                  <a:cubicBezTo>
                    <a:pt x="8941" y="10393"/>
                    <a:pt x="9914" y="10214"/>
                    <a:pt x="10828" y="9821"/>
                  </a:cubicBezTo>
                  <a:cubicBezTo>
                    <a:pt x="10327" y="8843"/>
                    <a:pt x="9876" y="7866"/>
                    <a:pt x="9249" y="6964"/>
                  </a:cubicBezTo>
                  <a:cubicBezTo>
                    <a:pt x="9715" y="6950"/>
                    <a:pt x="10144" y="6929"/>
                    <a:pt x="10576" y="6929"/>
                  </a:cubicBezTo>
                  <a:cubicBezTo>
                    <a:pt x="10934" y="6929"/>
                    <a:pt x="11294" y="6943"/>
                    <a:pt x="11680" y="6989"/>
                  </a:cubicBezTo>
                  <a:cubicBezTo>
                    <a:pt x="10577" y="4382"/>
                    <a:pt x="8472" y="2227"/>
                    <a:pt x="5916" y="1049"/>
                  </a:cubicBezTo>
                  <a:cubicBezTo>
                    <a:pt x="4405" y="345"/>
                    <a:pt x="2723" y="0"/>
                    <a:pt x="10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5" name="Google Shape;6695;p7"/>
            <p:cNvSpPr/>
            <p:nvPr/>
          </p:nvSpPr>
          <p:spPr>
            <a:xfrm>
              <a:off x="728955" y="1979356"/>
              <a:ext cx="294035" cy="245069"/>
            </a:xfrm>
            <a:custGeom>
              <a:avLst/>
              <a:gdLst/>
              <a:ahLst/>
              <a:cxnLst/>
              <a:rect l="l" t="t" r="r" b="b"/>
              <a:pathLst>
                <a:path w="13385" h="11156" extrusionOk="0">
                  <a:moveTo>
                    <a:pt x="10828" y="0"/>
                  </a:moveTo>
                  <a:lnTo>
                    <a:pt x="10828" y="0"/>
                  </a:lnTo>
                  <a:cubicBezTo>
                    <a:pt x="8021" y="176"/>
                    <a:pt x="5264" y="1404"/>
                    <a:pt x="3284" y="3434"/>
                  </a:cubicBezTo>
                  <a:cubicBezTo>
                    <a:pt x="1304" y="5439"/>
                    <a:pt x="101" y="8221"/>
                    <a:pt x="1" y="11028"/>
                  </a:cubicBezTo>
                  <a:cubicBezTo>
                    <a:pt x="762" y="11108"/>
                    <a:pt x="1523" y="11155"/>
                    <a:pt x="2278" y="11155"/>
                  </a:cubicBezTo>
                  <a:cubicBezTo>
                    <a:pt x="4579" y="11155"/>
                    <a:pt x="6816" y="10720"/>
                    <a:pt x="8798" y="9474"/>
                  </a:cubicBezTo>
                  <a:cubicBezTo>
                    <a:pt x="11429" y="7820"/>
                    <a:pt x="13384" y="4888"/>
                    <a:pt x="13209" y="1780"/>
                  </a:cubicBezTo>
                  <a:lnTo>
                    <a:pt x="13209" y="1780"/>
                  </a:lnTo>
                  <a:cubicBezTo>
                    <a:pt x="12106" y="1905"/>
                    <a:pt x="11053" y="2005"/>
                    <a:pt x="9976" y="2306"/>
                  </a:cubicBezTo>
                  <a:cubicBezTo>
                    <a:pt x="10251" y="1479"/>
                    <a:pt x="10452" y="777"/>
                    <a:pt x="1082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6" name="Google Shape;6696;p7"/>
            <p:cNvSpPr/>
            <p:nvPr/>
          </p:nvSpPr>
          <p:spPr>
            <a:xfrm>
              <a:off x="1383038" y="929968"/>
              <a:ext cx="315497" cy="315497"/>
            </a:xfrm>
            <a:custGeom>
              <a:avLst/>
              <a:gdLst/>
              <a:ahLst/>
              <a:cxnLst/>
              <a:rect l="l" t="t" r="r" b="b"/>
              <a:pathLst>
                <a:path w="14362" h="14362" extrusionOk="0">
                  <a:moveTo>
                    <a:pt x="7168" y="1"/>
                  </a:moveTo>
                  <a:cubicBezTo>
                    <a:pt x="4136" y="1"/>
                    <a:pt x="1529" y="1880"/>
                    <a:pt x="502" y="4562"/>
                  </a:cubicBezTo>
                  <a:cubicBezTo>
                    <a:pt x="401" y="4813"/>
                    <a:pt x="301" y="5063"/>
                    <a:pt x="251" y="5339"/>
                  </a:cubicBezTo>
                  <a:cubicBezTo>
                    <a:pt x="76" y="5916"/>
                    <a:pt x="0" y="6542"/>
                    <a:pt x="0" y="7194"/>
                  </a:cubicBezTo>
                  <a:cubicBezTo>
                    <a:pt x="0" y="8121"/>
                    <a:pt x="176" y="9023"/>
                    <a:pt x="502" y="9825"/>
                  </a:cubicBezTo>
                  <a:cubicBezTo>
                    <a:pt x="527" y="9901"/>
                    <a:pt x="552" y="9951"/>
                    <a:pt x="577" y="10026"/>
                  </a:cubicBezTo>
                  <a:cubicBezTo>
                    <a:pt x="1680" y="12582"/>
                    <a:pt x="4211" y="14362"/>
                    <a:pt x="7168" y="14362"/>
                  </a:cubicBezTo>
                  <a:cubicBezTo>
                    <a:pt x="11153" y="14362"/>
                    <a:pt x="14361" y="11154"/>
                    <a:pt x="14361" y="7194"/>
                  </a:cubicBezTo>
                  <a:cubicBezTo>
                    <a:pt x="14361" y="5164"/>
                    <a:pt x="13534" y="3334"/>
                    <a:pt x="12181" y="2031"/>
                  </a:cubicBezTo>
                  <a:cubicBezTo>
                    <a:pt x="12156" y="2006"/>
                    <a:pt x="12106" y="1981"/>
                    <a:pt x="12081" y="1931"/>
                  </a:cubicBezTo>
                  <a:cubicBezTo>
                    <a:pt x="10928" y="878"/>
                    <a:pt x="9449" y="176"/>
                    <a:pt x="7820" y="26"/>
                  </a:cubicBezTo>
                  <a:lnTo>
                    <a:pt x="7770" y="26"/>
                  </a:lnTo>
                  <a:cubicBezTo>
                    <a:pt x="7569" y="26"/>
                    <a:pt x="7369" y="1"/>
                    <a:pt x="716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7" name="Google Shape;6697;p7"/>
            <p:cNvSpPr/>
            <p:nvPr/>
          </p:nvSpPr>
          <p:spPr>
            <a:xfrm>
              <a:off x="1394043" y="1107334"/>
              <a:ext cx="267059" cy="80335"/>
            </a:xfrm>
            <a:custGeom>
              <a:avLst/>
              <a:gdLst/>
              <a:ahLst/>
              <a:cxnLst/>
              <a:rect l="l" t="t" r="r" b="b"/>
              <a:pathLst>
                <a:path w="12157" h="3657" extrusionOk="0">
                  <a:moveTo>
                    <a:pt x="2583" y="1"/>
                  </a:moveTo>
                  <a:cubicBezTo>
                    <a:pt x="2069" y="1"/>
                    <a:pt x="1557" y="137"/>
                    <a:pt x="1128" y="423"/>
                  </a:cubicBezTo>
                  <a:cubicBezTo>
                    <a:pt x="627" y="749"/>
                    <a:pt x="276" y="1250"/>
                    <a:pt x="1" y="1751"/>
                  </a:cubicBezTo>
                  <a:cubicBezTo>
                    <a:pt x="26" y="1827"/>
                    <a:pt x="51" y="1877"/>
                    <a:pt x="76" y="1952"/>
                  </a:cubicBezTo>
                  <a:cubicBezTo>
                    <a:pt x="352" y="1400"/>
                    <a:pt x="702" y="874"/>
                    <a:pt x="1204" y="548"/>
                  </a:cubicBezTo>
                  <a:cubicBezTo>
                    <a:pt x="1602" y="291"/>
                    <a:pt x="2086" y="160"/>
                    <a:pt x="2581" y="160"/>
                  </a:cubicBezTo>
                  <a:cubicBezTo>
                    <a:pt x="3052" y="160"/>
                    <a:pt x="3533" y="279"/>
                    <a:pt x="3961" y="523"/>
                  </a:cubicBezTo>
                  <a:cubicBezTo>
                    <a:pt x="4763" y="949"/>
                    <a:pt x="5389" y="1751"/>
                    <a:pt x="5715" y="2754"/>
                  </a:cubicBezTo>
                  <a:lnTo>
                    <a:pt x="5765" y="2854"/>
                  </a:lnTo>
                  <a:lnTo>
                    <a:pt x="5840" y="2779"/>
                  </a:lnTo>
                  <a:cubicBezTo>
                    <a:pt x="6596" y="2128"/>
                    <a:pt x="7580" y="1759"/>
                    <a:pt x="8571" y="1759"/>
                  </a:cubicBezTo>
                  <a:cubicBezTo>
                    <a:pt x="8764" y="1759"/>
                    <a:pt x="8957" y="1773"/>
                    <a:pt x="9149" y="1801"/>
                  </a:cubicBezTo>
                  <a:cubicBezTo>
                    <a:pt x="10301" y="1952"/>
                    <a:pt x="11379" y="2654"/>
                    <a:pt x="12031" y="3656"/>
                  </a:cubicBezTo>
                  <a:lnTo>
                    <a:pt x="12156" y="3581"/>
                  </a:lnTo>
                  <a:cubicBezTo>
                    <a:pt x="11504" y="2528"/>
                    <a:pt x="10377" y="1827"/>
                    <a:pt x="9149" y="1651"/>
                  </a:cubicBezTo>
                  <a:cubicBezTo>
                    <a:pt x="8998" y="1626"/>
                    <a:pt x="8873" y="1601"/>
                    <a:pt x="8722" y="1601"/>
                  </a:cubicBezTo>
                  <a:lnTo>
                    <a:pt x="8572" y="1601"/>
                  </a:lnTo>
                  <a:cubicBezTo>
                    <a:pt x="7570" y="1601"/>
                    <a:pt x="6592" y="1952"/>
                    <a:pt x="5815" y="2578"/>
                  </a:cubicBezTo>
                  <a:cubicBezTo>
                    <a:pt x="5489" y="1601"/>
                    <a:pt x="4838" y="799"/>
                    <a:pt x="4036" y="373"/>
                  </a:cubicBezTo>
                  <a:cubicBezTo>
                    <a:pt x="3735" y="222"/>
                    <a:pt x="3409" y="97"/>
                    <a:pt x="3083" y="47"/>
                  </a:cubicBezTo>
                  <a:cubicBezTo>
                    <a:pt x="3033" y="47"/>
                    <a:pt x="2983" y="22"/>
                    <a:pt x="2933" y="22"/>
                  </a:cubicBezTo>
                  <a:cubicBezTo>
                    <a:pt x="2817" y="8"/>
                    <a:pt x="2700" y="1"/>
                    <a:pt x="25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8" name="Google Shape;6698;p7"/>
            <p:cNvSpPr/>
            <p:nvPr/>
          </p:nvSpPr>
          <p:spPr>
            <a:xfrm>
              <a:off x="1575736" y="971267"/>
              <a:ext cx="75986" cy="172357"/>
            </a:xfrm>
            <a:custGeom>
              <a:avLst/>
              <a:gdLst/>
              <a:ahLst/>
              <a:cxnLst/>
              <a:rect l="l" t="t" r="r" b="b"/>
              <a:pathLst>
                <a:path w="3459" h="7846" extrusionOk="0">
                  <a:moveTo>
                    <a:pt x="3384" y="0"/>
                  </a:moveTo>
                  <a:cubicBezTo>
                    <a:pt x="2732" y="401"/>
                    <a:pt x="2281" y="1128"/>
                    <a:pt x="2106" y="1980"/>
                  </a:cubicBezTo>
                  <a:cubicBezTo>
                    <a:pt x="1980" y="2657"/>
                    <a:pt x="2005" y="3384"/>
                    <a:pt x="2231" y="4261"/>
                  </a:cubicBezTo>
                  <a:cubicBezTo>
                    <a:pt x="1479" y="4411"/>
                    <a:pt x="827" y="4888"/>
                    <a:pt x="451" y="5564"/>
                  </a:cubicBezTo>
                  <a:cubicBezTo>
                    <a:pt x="50" y="6266"/>
                    <a:pt x="0" y="7118"/>
                    <a:pt x="301" y="7845"/>
                  </a:cubicBezTo>
                  <a:lnTo>
                    <a:pt x="451" y="7795"/>
                  </a:lnTo>
                  <a:cubicBezTo>
                    <a:pt x="176" y="7118"/>
                    <a:pt x="226" y="6291"/>
                    <a:pt x="577" y="5640"/>
                  </a:cubicBezTo>
                  <a:cubicBezTo>
                    <a:pt x="928" y="4988"/>
                    <a:pt x="1604" y="4512"/>
                    <a:pt x="2356" y="4386"/>
                  </a:cubicBezTo>
                  <a:lnTo>
                    <a:pt x="2431" y="4361"/>
                  </a:lnTo>
                  <a:lnTo>
                    <a:pt x="2406" y="4286"/>
                  </a:lnTo>
                  <a:cubicBezTo>
                    <a:pt x="2181" y="3434"/>
                    <a:pt x="2131" y="2682"/>
                    <a:pt x="2256" y="2005"/>
                  </a:cubicBezTo>
                  <a:cubicBezTo>
                    <a:pt x="2406" y="1203"/>
                    <a:pt x="2857" y="502"/>
                    <a:pt x="3459" y="126"/>
                  </a:cubicBezTo>
                  <a:lnTo>
                    <a:pt x="338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9" name="Google Shape;6699;p7"/>
            <p:cNvSpPr/>
            <p:nvPr/>
          </p:nvSpPr>
          <p:spPr>
            <a:xfrm>
              <a:off x="1458452" y="1026801"/>
              <a:ext cx="164646" cy="83235"/>
            </a:xfrm>
            <a:custGeom>
              <a:avLst/>
              <a:gdLst/>
              <a:ahLst/>
              <a:cxnLst/>
              <a:rect l="l" t="t" r="r" b="b"/>
              <a:pathLst>
                <a:path w="7495" h="3789" extrusionOk="0">
                  <a:moveTo>
                    <a:pt x="5517" y="1"/>
                  </a:moveTo>
                  <a:cubicBezTo>
                    <a:pt x="5399" y="1"/>
                    <a:pt x="5281" y="10"/>
                    <a:pt x="5164" y="29"/>
                  </a:cubicBezTo>
                  <a:cubicBezTo>
                    <a:pt x="4312" y="154"/>
                    <a:pt x="3610" y="881"/>
                    <a:pt x="3560" y="1633"/>
                  </a:cubicBezTo>
                  <a:cubicBezTo>
                    <a:pt x="3266" y="1521"/>
                    <a:pt x="2951" y="1467"/>
                    <a:pt x="2636" y="1467"/>
                  </a:cubicBezTo>
                  <a:cubicBezTo>
                    <a:pt x="2172" y="1467"/>
                    <a:pt x="1707" y="1584"/>
                    <a:pt x="1304" y="1808"/>
                  </a:cubicBezTo>
                  <a:cubicBezTo>
                    <a:pt x="602" y="2209"/>
                    <a:pt x="101" y="2961"/>
                    <a:pt x="1" y="3763"/>
                  </a:cubicBezTo>
                  <a:lnTo>
                    <a:pt x="151" y="3788"/>
                  </a:lnTo>
                  <a:cubicBezTo>
                    <a:pt x="252" y="3036"/>
                    <a:pt x="728" y="2335"/>
                    <a:pt x="1379" y="1934"/>
                  </a:cubicBezTo>
                  <a:cubicBezTo>
                    <a:pt x="1762" y="1721"/>
                    <a:pt x="2200" y="1613"/>
                    <a:pt x="2635" y="1613"/>
                  </a:cubicBezTo>
                  <a:cubicBezTo>
                    <a:pt x="2971" y="1613"/>
                    <a:pt x="3305" y="1677"/>
                    <a:pt x="3610" y="1808"/>
                  </a:cubicBezTo>
                  <a:lnTo>
                    <a:pt x="3710" y="1858"/>
                  </a:lnTo>
                  <a:lnTo>
                    <a:pt x="3710" y="1758"/>
                  </a:lnTo>
                  <a:cubicBezTo>
                    <a:pt x="3710" y="1006"/>
                    <a:pt x="4362" y="305"/>
                    <a:pt x="5189" y="179"/>
                  </a:cubicBezTo>
                  <a:cubicBezTo>
                    <a:pt x="5293" y="165"/>
                    <a:pt x="5398" y="158"/>
                    <a:pt x="5504" y="158"/>
                  </a:cubicBezTo>
                  <a:cubicBezTo>
                    <a:pt x="6142" y="158"/>
                    <a:pt x="6814" y="415"/>
                    <a:pt x="7394" y="931"/>
                  </a:cubicBezTo>
                  <a:lnTo>
                    <a:pt x="7495" y="806"/>
                  </a:lnTo>
                  <a:cubicBezTo>
                    <a:pt x="6877" y="295"/>
                    <a:pt x="6187" y="1"/>
                    <a:pt x="551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0" name="Google Shape;6700;p7"/>
            <p:cNvSpPr/>
            <p:nvPr/>
          </p:nvSpPr>
          <p:spPr>
            <a:xfrm>
              <a:off x="1388529" y="988138"/>
              <a:ext cx="217500" cy="59137"/>
            </a:xfrm>
            <a:custGeom>
              <a:avLst/>
              <a:gdLst/>
              <a:ahLst/>
              <a:cxnLst/>
              <a:rect l="l" t="t" r="r" b="b"/>
              <a:pathLst>
                <a:path w="9901" h="2692" extrusionOk="0">
                  <a:moveTo>
                    <a:pt x="6736" y="1"/>
                  </a:moveTo>
                  <a:cubicBezTo>
                    <a:pt x="6364" y="1"/>
                    <a:pt x="5994" y="42"/>
                    <a:pt x="5640" y="160"/>
                  </a:cubicBezTo>
                  <a:cubicBezTo>
                    <a:pt x="5615" y="160"/>
                    <a:pt x="5590" y="160"/>
                    <a:pt x="5565" y="185"/>
                  </a:cubicBezTo>
                  <a:cubicBezTo>
                    <a:pt x="4888" y="385"/>
                    <a:pt x="4287" y="786"/>
                    <a:pt x="3836" y="1363"/>
                  </a:cubicBezTo>
                  <a:cubicBezTo>
                    <a:pt x="3387" y="1047"/>
                    <a:pt x="2850" y="886"/>
                    <a:pt x="2320" y="886"/>
                  </a:cubicBezTo>
                  <a:cubicBezTo>
                    <a:pt x="2051" y="886"/>
                    <a:pt x="1783" y="927"/>
                    <a:pt x="1530" y="1012"/>
                  </a:cubicBezTo>
                  <a:cubicBezTo>
                    <a:pt x="1004" y="1162"/>
                    <a:pt x="552" y="1488"/>
                    <a:pt x="252" y="1914"/>
                  </a:cubicBezTo>
                  <a:cubicBezTo>
                    <a:pt x="151" y="2165"/>
                    <a:pt x="51" y="2415"/>
                    <a:pt x="1" y="2691"/>
                  </a:cubicBezTo>
                  <a:cubicBezTo>
                    <a:pt x="252" y="1964"/>
                    <a:pt x="853" y="1388"/>
                    <a:pt x="1555" y="1137"/>
                  </a:cubicBezTo>
                  <a:cubicBezTo>
                    <a:pt x="1788" y="1067"/>
                    <a:pt x="2030" y="1034"/>
                    <a:pt x="2273" y="1034"/>
                  </a:cubicBezTo>
                  <a:cubicBezTo>
                    <a:pt x="2815" y="1034"/>
                    <a:pt x="3361" y="1202"/>
                    <a:pt x="3811" y="1513"/>
                  </a:cubicBezTo>
                  <a:lnTo>
                    <a:pt x="3861" y="1563"/>
                  </a:lnTo>
                  <a:lnTo>
                    <a:pt x="3911" y="1513"/>
                  </a:lnTo>
                  <a:cubicBezTo>
                    <a:pt x="4567" y="654"/>
                    <a:pt x="5610" y="141"/>
                    <a:pt x="6673" y="141"/>
                  </a:cubicBezTo>
                  <a:cubicBezTo>
                    <a:pt x="6788" y="141"/>
                    <a:pt x="6903" y="147"/>
                    <a:pt x="7019" y="160"/>
                  </a:cubicBezTo>
                  <a:cubicBezTo>
                    <a:pt x="8121" y="285"/>
                    <a:pt x="9124" y="987"/>
                    <a:pt x="9675" y="1964"/>
                  </a:cubicBezTo>
                  <a:cubicBezTo>
                    <a:pt x="9700" y="2014"/>
                    <a:pt x="9725" y="2090"/>
                    <a:pt x="9750" y="2165"/>
                  </a:cubicBezTo>
                  <a:lnTo>
                    <a:pt x="9901" y="2090"/>
                  </a:lnTo>
                  <a:cubicBezTo>
                    <a:pt x="9901" y="2065"/>
                    <a:pt x="9901" y="2065"/>
                    <a:pt x="9876" y="2039"/>
                  </a:cubicBezTo>
                  <a:cubicBezTo>
                    <a:pt x="9349" y="962"/>
                    <a:pt x="8247" y="160"/>
                    <a:pt x="7044" y="9"/>
                  </a:cubicBezTo>
                  <a:cubicBezTo>
                    <a:pt x="6941" y="4"/>
                    <a:pt x="6839" y="1"/>
                    <a:pt x="673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1" name="Google Shape;6701;p7"/>
            <p:cNvSpPr/>
            <p:nvPr/>
          </p:nvSpPr>
          <p:spPr>
            <a:xfrm>
              <a:off x="1509109" y="930518"/>
              <a:ext cx="46286" cy="61685"/>
            </a:xfrm>
            <a:custGeom>
              <a:avLst/>
              <a:gdLst/>
              <a:ahLst/>
              <a:cxnLst/>
              <a:rect l="l" t="t" r="r" b="b"/>
              <a:pathLst>
                <a:path w="2107" h="2808" extrusionOk="0">
                  <a:moveTo>
                    <a:pt x="2081" y="1"/>
                  </a:moveTo>
                  <a:cubicBezTo>
                    <a:pt x="1479" y="51"/>
                    <a:pt x="903" y="427"/>
                    <a:pt x="527" y="1003"/>
                  </a:cubicBezTo>
                  <a:cubicBezTo>
                    <a:pt x="201" y="1479"/>
                    <a:pt x="26" y="2081"/>
                    <a:pt x="1" y="2808"/>
                  </a:cubicBezTo>
                  <a:lnTo>
                    <a:pt x="151" y="2808"/>
                  </a:lnTo>
                  <a:cubicBezTo>
                    <a:pt x="176" y="2131"/>
                    <a:pt x="352" y="1555"/>
                    <a:pt x="652" y="1078"/>
                  </a:cubicBezTo>
                  <a:cubicBezTo>
                    <a:pt x="1003" y="552"/>
                    <a:pt x="1530" y="201"/>
                    <a:pt x="2106" y="151"/>
                  </a:cubicBezTo>
                  <a:lnTo>
                    <a:pt x="208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2" name="Google Shape;6702;p7"/>
            <p:cNvSpPr/>
            <p:nvPr/>
          </p:nvSpPr>
          <p:spPr>
            <a:xfrm>
              <a:off x="575881" y="-152164"/>
              <a:ext cx="188305" cy="112803"/>
            </a:xfrm>
            <a:custGeom>
              <a:avLst/>
              <a:gdLst/>
              <a:ahLst/>
              <a:cxnLst/>
              <a:rect l="l" t="t" r="r" b="b"/>
              <a:pathLst>
                <a:path w="8572" h="5135" extrusionOk="0">
                  <a:moveTo>
                    <a:pt x="5835" y="0"/>
                  </a:moveTo>
                  <a:cubicBezTo>
                    <a:pt x="5023" y="0"/>
                    <a:pt x="4198" y="187"/>
                    <a:pt x="3459" y="534"/>
                  </a:cubicBezTo>
                  <a:cubicBezTo>
                    <a:pt x="1855" y="1261"/>
                    <a:pt x="802" y="2639"/>
                    <a:pt x="0" y="4218"/>
                  </a:cubicBezTo>
                  <a:cubicBezTo>
                    <a:pt x="1008" y="4815"/>
                    <a:pt x="2196" y="5134"/>
                    <a:pt x="3389" y="5134"/>
                  </a:cubicBezTo>
                  <a:cubicBezTo>
                    <a:pt x="3799" y="5134"/>
                    <a:pt x="4208" y="5097"/>
                    <a:pt x="4612" y="5020"/>
                  </a:cubicBezTo>
                  <a:cubicBezTo>
                    <a:pt x="6191" y="4694"/>
                    <a:pt x="7619" y="3792"/>
                    <a:pt x="8572" y="2514"/>
                  </a:cubicBezTo>
                  <a:cubicBezTo>
                    <a:pt x="8095" y="2438"/>
                    <a:pt x="7694" y="2313"/>
                    <a:pt x="7218" y="2188"/>
                  </a:cubicBezTo>
                  <a:cubicBezTo>
                    <a:pt x="7694" y="1762"/>
                    <a:pt x="8070" y="1311"/>
                    <a:pt x="8471" y="809"/>
                  </a:cubicBezTo>
                  <a:cubicBezTo>
                    <a:pt x="7715" y="256"/>
                    <a:pt x="6784" y="0"/>
                    <a:pt x="583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3" name="Google Shape;6703;p7"/>
            <p:cNvSpPr/>
            <p:nvPr/>
          </p:nvSpPr>
          <p:spPr>
            <a:xfrm>
              <a:off x="470588" y="3034590"/>
              <a:ext cx="177322" cy="126401"/>
            </a:xfrm>
            <a:custGeom>
              <a:avLst/>
              <a:gdLst/>
              <a:ahLst/>
              <a:cxnLst/>
              <a:rect l="l" t="t" r="r" b="b"/>
              <a:pathLst>
                <a:path w="8072" h="5754" extrusionOk="0">
                  <a:moveTo>
                    <a:pt x="5881" y="0"/>
                  </a:moveTo>
                  <a:cubicBezTo>
                    <a:pt x="4745" y="0"/>
                    <a:pt x="3589" y="410"/>
                    <a:pt x="2658" y="1096"/>
                  </a:cubicBezTo>
                  <a:cubicBezTo>
                    <a:pt x="1254" y="2124"/>
                    <a:pt x="477" y="3703"/>
                    <a:pt x="1" y="5382"/>
                  </a:cubicBezTo>
                  <a:cubicBezTo>
                    <a:pt x="704" y="5628"/>
                    <a:pt x="1450" y="5753"/>
                    <a:pt x="2197" y="5753"/>
                  </a:cubicBezTo>
                  <a:cubicBezTo>
                    <a:pt x="3048" y="5753"/>
                    <a:pt x="3900" y="5590"/>
                    <a:pt x="4688" y="5257"/>
                  </a:cubicBezTo>
                  <a:cubicBezTo>
                    <a:pt x="6166" y="4630"/>
                    <a:pt x="7394" y="3452"/>
                    <a:pt x="8071" y="1998"/>
                  </a:cubicBezTo>
                  <a:lnTo>
                    <a:pt x="8071" y="1998"/>
                  </a:lnTo>
                  <a:cubicBezTo>
                    <a:pt x="7923" y="2014"/>
                    <a:pt x="7781" y="2020"/>
                    <a:pt x="7640" y="2020"/>
                  </a:cubicBezTo>
                  <a:cubicBezTo>
                    <a:pt x="7326" y="2020"/>
                    <a:pt x="7021" y="1991"/>
                    <a:pt x="6693" y="1973"/>
                  </a:cubicBezTo>
                  <a:cubicBezTo>
                    <a:pt x="7069" y="1472"/>
                    <a:pt x="7344" y="921"/>
                    <a:pt x="7645" y="369"/>
                  </a:cubicBezTo>
                  <a:cubicBezTo>
                    <a:pt x="7087" y="117"/>
                    <a:pt x="6487" y="0"/>
                    <a:pt x="588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4" name="Google Shape;6704;p7"/>
            <p:cNvSpPr/>
            <p:nvPr/>
          </p:nvSpPr>
          <p:spPr>
            <a:xfrm>
              <a:off x="1511306" y="643007"/>
              <a:ext cx="177322" cy="126489"/>
            </a:xfrm>
            <a:custGeom>
              <a:avLst/>
              <a:gdLst/>
              <a:ahLst/>
              <a:cxnLst/>
              <a:rect l="l" t="t" r="r" b="b"/>
              <a:pathLst>
                <a:path w="8072" h="5758" extrusionOk="0">
                  <a:moveTo>
                    <a:pt x="5875" y="1"/>
                  </a:moveTo>
                  <a:cubicBezTo>
                    <a:pt x="4741" y="1"/>
                    <a:pt x="3588" y="415"/>
                    <a:pt x="2658" y="1084"/>
                  </a:cubicBezTo>
                  <a:cubicBezTo>
                    <a:pt x="1254" y="2136"/>
                    <a:pt x="477" y="3690"/>
                    <a:pt x="1" y="5394"/>
                  </a:cubicBezTo>
                  <a:cubicBezTo>
                    <a:pt x="694" y="5637"/>
                    <a:pt x="1431" y="5757"/>
                    <a:pt x="2167" y="5757"/>
                  </a:cubicBezTo>
                  <a:cubicBezTo>
                    <a:pt x="3029" y="5757"/>
                    <a:pt x="3891" y="5593"/>
                    <a:pt x="4688" y="5269"/>
                  </a:cubicBezTo>
                  <a:cubicBezTo>
                    <a:pt x="6166" y="4643"/>
                    <a:pt x="7395" y="3465"/>
                    <a:pt x="8071" y="2011"/>
                  </a:cubicBezTo>
                  <a:lnTo>
                    <a:pt x="8071" y="2011"/>
                  </a:lnTo>
                  <a:cubicBezTo>
                    <a:pt x="7976" y="2016"/>
                    <a:pt x="7883" y="2018"/>
                    <a:pt x="7791" y="2018"/>
                  </a:cubicBezTo>
                  <a:cubicBezTo>
                    <a:pt x="7423" y="2018"/>
                    <a:pt x="7074" y="1986"/>
                    <a:pt x="6693" y="1986"/>
                  </a:cubicBezTo>
                  <a:cubicBezTo>
                    <a:pt x="7069" y="1460"/>
                    <a:pt x="7344" y="933"/>
                    <a:pt x="7645" y="382"/>
                  </a:cubicBezTo>
                  <a:cubicBezTo>
                    <a:pt x="7085" y="120"/>
                    <a:pt x="6483" y="1"/>
                    <a:pt x="587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5" name="Google Shape;6705;p7"/>
            <p:cNvSpPr/>
            <p:nvPr/>
          </p:nvSpPr>
          <p:spPr>
            <a:xfrm>
              <a:off x="1820740" y="1314268"/>
              <a:ext cx="135452" cy="178947"/>
            </a:xfrm>
            <a:custGeom>
              <a:avLst/>
              <a:gdLst/>
              <a:ahLst/>
              <a:cxnLst/>
              <a:rect l="l" t="t" r="r" b="b"/>
              <a:pathLst>
                <a:path w="6166" h="8146" extrusionOk="0">
                  <a:moveTo>
                    <a:pt x="577" y="1"/>
                  </a:moveTo>
                  <a:lnTo>
                    <a:pt x="577" y="1"/>
                  </a:lnTo>
                  <a:cubicBezTo>
                    <a:pt x="0" y="1504"/>
                    <a:pt x="0" y="3209"/>
                    <a:pt x="602" y="4687"/>
                  </a:cubicBezTo>
                  <a:cubicBezTo>
                    <a:pt x="1178" y="6191"/>
                    <a:pt x="2331" y="7444"/>
                    <a:pt x="3760" y="8146"/>
                  </a:cubicBezTo>
                  <a:cubicBezTo>
                    <a:pt x="3735" y="7670"/>
                    <a:pt x="3785" y="7244"/>
                    <a:pt x="3835" y="6767"/>
                  </a:cubicBezTo>
                  <a:cubicBezTo>
                    <a:pt x="4311" y="7143"/>
                    <a:pt x="4862" y="7444"/>
                    <a:pt x="5389" y="7770"/>
                  </a:cubicBezTo>
                  <a:cubicBezTo>
                    <a:pt x="6166" y="6191"/>
                    <a:pt x="5815" y="4211"/>
                    <a:pt x="4812" y="2757"/>
                  </a:cubicBezTo>
                  <a:cubicBezTo>
                    <a:pt x="3810" y="1329"/>
                    <a:pt x="2256" y="527"/>
                    <a:pt x="57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6" name="Google Shape;6706;p7"/>
            <p:cNvSpPr/>
            <p:nvPr/>
          </p:nvSpPr>
          <p:spPr>
            <a:xfrm>
              <a:off x="147014" y="740016"/>
              <a:ext cx="147028" cy="157507"/>
            </a:xfrm>
            <a:custGeom>
              <a:avLst/>
              <a:gdLst/>
              <a:ahLst/>
              <a:cxnLst/>
              <a:rect l="l" t="t" r="r" b="b"/>
              <a:pathLst>
                <a:path w="6693" h="7170" extrusionOk="0">
                  <a:moveTo>
                    <a:pt x="6542" y="0"/>
                  </a:moveTo>
                  <a:cubicBezTo>
                    <a:pt x="4971" y="0"/>
                    <a:pt x="3408" y="574"/>
                    <a:pt x="2206" y="1580"/>
                  </a:cubicBezTo>
                  <a:cubicBezTo>
                    <a:pt x="1003" y="2633"/>
                    <a:pt x="201" y="4136"/>
                    <a:pt x="0" y="5715"/>
                  </a:cubicBezTo>
                  <a:cubicBezTo>
                    <a:pt x="452" y="5540"/>
                    <a:pt x="853" y="5465"/>
                    <a:pt x="1329" y="5339"/>
                  </a:cubicBezTo>
                  <a:lnTo>
                    <a:pt x="1329" y="5339"/>
                  </a:lnTo>
                  <a:cubicBezTo>
                    <a:pt x="1128" y="5916"/>
                    <a:pt x="1028" y="6517"/>
                    <a:pt x="928" y="7144"/>
                  </a:cubicBezTo>
                  <a:cubicBezTo>
                    <a:pt x="1076" y="7161"/>
                    <a:pt x="1224" y="7169"/>
                    <a:pt x="1372" y="7169"/>
                  </a:cubicBezTo>
                  <a:cubicBezTo>
                    <a:pt x="2949" y="7169"/>
                    <a:pt x="4477" y="6219"/>
                    <a:pt x="5439" y="4913"/>
                  </a:cubicBezTo>
                  <a:cubicBezTo>
                    <a:pt x="6467" y="3510"/>
                    <a:pt x="6692" y="1780"/>
                    <a:pt x="6642" y="1"/>
                  </a:cubicBezTo>
                  <a:cubicBezTo>
                    <a:pt x="6609" y="1"/>
                    <a:pt x="6575" y="0"/>
                    <a:pt x="654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7" name="Google Shape;6707;p7"/>
            <p:cNvSpPr/>
            <p:nvPr/>
          </p:nvSpPr>
          <p:spPr>
            <a:xfrm>
              <a:off x="1711713" y="2324972"/>
              <a:ext cx="135452" cy="178969"/>
            </a:xfrm>
            <a:custGeom>
              <a:avLst/>
              <a:gdLst/>
              <a:ahLst/>
              <a:cxnLst/>
              <a:rect l="l" t="t" r="r" b="b"/>
              <a:pathLst>
                <a:path w="6166" h="8147" extrusionOk="0">
                  <a:moveTo>
                    <a:pt x="551" y="1"/>
                  </a:moveTo>
                  <a:lnTo>
                    <a:pt x="551" y="1"/>
                  </a:lnTo>
                  <a:cubicBezTo>
                    <a:pt x="0" y="1479"/>
                    <a:pt x="0" y="3184"/>
                    <a:pt x="577" y="4687"/>
                  </a:cubicBezTo>
                  <a:cubicBezTo>
                    <a:pt x="1153" y="6166"/>
                    <a:pt x="2306" y="7444"/>
                    <a:pt x="3759" y="8146"/>
                  </a:cubicBezTo>
                  <a:cubicBezTo>
                    <a:pt x="3734" y="7670"/>
                    <a:pt x="3785" y="7244"/>
                    <a:pt x="3810" y="6768"/>
                  </a:cubicBezTo>
                  <a:cubicBezTo>
                    <a:pt x="4311" y="7144"/>
                    <a:pt x="4837" y="7444"/>
                    <a:pt x="5389" y="7745"/>
                  </a:cubicBezTo>
                  <a:cubicBezTo>
                    <a:pt x="6166" y="6166"/>
                    <a:pt x="5790" y="4211"/>
                    <a:pt x="4787" y="2758"/>
                  </a:cubicBezTo>
                  <a:cubicBezTo>
                    <a:pt x="3785" y="1329"/>
                    <a:pt x="2231" y="527"/>
                    <a:pt x="55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67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09" name="Google Shape;6709;p8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6710" name="Google Shape;6710;p8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1" name="Google Shape;6711;p8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2" name="Google Shape;6712;p8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3" name="Google Shape;6713;p8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4" name="Google Shape;6714;p8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5" name="Google Shape;6715;p8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6" name="Google Shape;6716;p8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7" name="Google Shape;6717;p8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8" name="Google Shape;6718;p8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9" name="Google Shape;6719;p8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0" name="Google Shape;6720;p8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1" name="Google Shape;6721;p8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2" name="Google Shape;6722;p8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3" name="Google Shape;6723;p8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4" name="Google Shape;6724;p8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5" name="Google Shape;6725;p8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6" name="Google Shape;6726;p8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7" name="Google Shape;6727;p8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8" name="Google Shape;6728;p8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9" name="Google Shape;6729;p8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0" name="Google Shape;6730;p8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1" name="Google Shape;6731;p8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2" name="Google Shape;6732;p8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3" name="Google Shape;6733;p8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4" name="Google Shape;6734;p8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5" name="Google Shape;6735;p8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6" name="Google Shape;6736;p8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7" name="Google Shape;6737;p8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8" name="Google Shape;6738;p8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9" name="Google Shape;6739;p8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0" name="Google Shape;6740;p8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1" name="Google Shape;6741;p8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2" name="Google Shape;6742;p8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3" name="Google Shape;6743;p8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4" name="Google Shape;6744;p8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5" name="Google Shape;6745;p8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6" name="Google Shape;6746;p8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7" name="Google Shape;6747;p8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8" name="Google Shape;6748;p8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9" name="Google Shape;6749;p8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0" name="Google Shape;6750;p8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1" name="Google Shape;6751;p8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2" name="Google Shape;6752;p8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3" name="Google Shape;6753;p8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4" name="Google Shape;6754;p8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5" name="Google Shape;6755;p8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6" name="Google Shape;6756;p8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7" name="Google Shape;6757;p8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8" name="Google Shape;6758;p8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9" name="Google Shape;6759;p8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0" name="Google Shape;6760;p8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1" name="Google Shape;6761;p8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2" name="Google Shape;6762;p8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3" name="Google Shape;6763;p8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4" name="Google Shape;6764;p8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5" name="Google Shape;6765;p8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6" name="Google Shape;6766;p8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7" name="Google Shape;6767;p8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8" name="Google Shape;6768;p8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9" name="Google Shape;6769;p8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0" name="Google Shape;6770;p8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1" name="Google Shape;6771;p8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2" name="Google Shape;6772;p8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3" name="Google Shape;6773;p8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4" name="Google Shape;6774;p8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5" name="Google Shape;6775;p8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6" name="Google Shape;6776;p8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7" name="Google Shape;6777;p8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8" name="Google Shape;6778;p8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9" name="Google Shape;6779;p8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0" name="Google Shape;6780;p8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1" name="Google Shape;6781;p8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2" name="Google Shape;6782;p8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3" name="Google Shape;6783;p8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4" name="Google Shape;6784;p8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5" name="Google Shape;6785;p8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6" name="Google Shape;6786;p8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7" name="Google Shape;6787;p8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8" name="Google Shape;6788;p8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9" name="Google Shape;6789;p8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0" name="Google Shape;6790;p8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1" name="Google Shape;6791;p8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2" name="Google Shape;6792;p8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3" name="Google Shape;6793;p8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4" name="Google Shape;6794;p8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5" name="Google Shape;6795;p8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6" name="Google Shape;6796;p8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7" name="Google Shape;6797;p8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8" name="Google Shape;6798;p8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9" name="Google Shape;6799;p8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0" name="Google Shape;6800;p8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1" name="Google Shape;6801;p8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2" name="Google Shape;6802;p8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3" name="Google Shape;6803;p8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4" name="Google Shape;6804;p8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5" name="Google Shape;6805;p8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6" name="Google Shape;6806;p8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7" name="Google Shape;6807;p8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8" name="Google Shape;6808;p8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9" name="Google Shape;6809;p8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0" name="Google Shape;6810;p8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1" name="Google Shape;6811;p8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2" name="Google Shape;6812;p8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3" name="Google Shape;6813;p8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4" name="Google Shape;6814;p8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5" name="Google Shape;6815;p8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6" name="Google Shape;6816;p8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7" name="Google Shape;6817;p8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8" name="Google Shape;6818;p8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9" name="Google Shape;6819;p8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0" name="Google Shape;6820;p8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1" name="Google Shape;6821;p8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2" name="Google Shape;6822;p8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3" name="Google Shape;6823;p8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4" name="Google Shape;6824;p8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5" name="Google Shape;6825;p8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6" name="Google Shape;6826;p8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7" name="Google Shape;6827;p8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8" name="Google Shape;6828;p8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9" name="Google Shape;6829;p8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0" name="Google Shape;6830;p8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1" name="Google Shape;6831;p8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2" name="Google Shape;6832;p8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3" name="Google Shape;6833;p8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4" name="Google Shape;6834;p8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5" name="Google Shape;6835;p8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6" name="Google Shape;6836;p8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7" name="Google Shape;6837;p8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8" name="Google Shape;6838;p8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9" name="Google Shape;6839;p8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0" name="Google Shape;6840;p8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1" name="Google Shape;6841;p8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2" name="Google Shape;6842;p8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3" name="Google Shape;6843;p8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4" name="Google Shape;6844;p8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5" name="Google Shape;6845;p8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6" name="Google Shape;6846;p8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7" name="Google Shape;6847;p8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8" name="Google Shape;6848;p8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9" name="Google Shape;6849;p8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0" name="Google Shape;6850;p8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1" name="Google Shape;6851;p8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2" name="Google Shape;6852;p8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3" name="Google Shape;6853;p8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4" name="Google Shape;6854;p8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5" name="Google Shape;6855;p8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6" name="Google Shape;6856;p8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7" name="Google Shape;6857;p8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8" name="Google Shape;6858;p8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9" name="Google Shape;6859;p8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0" name="Google Shape;6860;p8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1" name="Google Shape;6861;p8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2" name="Google Shape;6862;p8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3" name="Google Shape;6863;p8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4" name="Google Shape;6864;p8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5" name="Google Shape;6865;p8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6" name="Google Shape;6866;p8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7" name="Google Shape;6867;p8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8" name="Google Shape;6868;p8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9" name="Google Shape;6869;p8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0" name="Google Shape;6870;p8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1" name="Google Shape;6871;p8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2" name="Google Shape;6872;p8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3" name="Google Shape;6873;p8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4" name="Google Shape;6874;p8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5" name="Google Shape;6875;p8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6" name="Google Shape;6876;p8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7" name="Google Shape;6877;p8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8" name="Google Shape;6878;p8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9" name="Google Shape;6879;p8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0" name="Google Shape;6880;p8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1" name="Google Shape;6881;p8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2" name="Google Shape;6882;p8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3" name="Google Shape;6883;p8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4" name="Google Shape;6884;p8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5" name="Google Shape;6885;p8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6" name="Google Shape;6886;p8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7" name="Google Shape;6887;p8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8" name="Google Shape;6888;p8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9" name="Google Shape;6889;p8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0" name="Google Shape;6890;p8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1" name="Google Shape;6891;p8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2" name="Google Shape;6892;p8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3" name="Google Shape;6893;p8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4" name="Google Shape;6894;p8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5" name="Google Shape;6895;p8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6" name="Google Shape;6896;p8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7" name="Google Shape;6897;p8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8" name="Google Shape;6898;p8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9" name="Google Shape;6899;p8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0" name="Google Shape;6900;p8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1" name="Google Shape;6901;p8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2" name="Google Shape;6902;p8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3" name="Google Shape;6903;p8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4" name="Google Shape;6904;p8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5" name="Google Shape;6905;p8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6" name="Google Shape;6906;p8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7" name="Google Shape;6907;p8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8" name="Google Shape;6908;p8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9" name="Google Shape;6909;p8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0" name="Google Shape;6910;p8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1" name="Google Shape;6911;p8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2" name="Google Shape;6912;p8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3" name="Google Shape;6913;p8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4" name="Google Shape;6914;p8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5" name="Google Shape;6915;p8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6" name="Google Shape;6916;p8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7" name="Google Shape;6917;p8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8" name="Google Shape;6918;p8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9" name="Google Shape;6919;p8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0" name="Google Shape;6920;p8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1" name="Google Shape;6921;p8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2" name="Google Shape;6922;p8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3" name="Google Shape;6923;p8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4" name="Google Shape;6924;p8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5" name="Google Shape;6925;p8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6" name="Google Shape;6926;p8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7" name="Google Shape;6927;p8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8" name="Google Shape;6928;p8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9" name="Google Shape;6929;p8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0" name="Google Shape;6930;p8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1" name="Google Shape;6931;p8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2" name="Google Shape;6932;p8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3" name="Google Shape;6933;p8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4" name="Google Shape;6934;p8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5" name="Google Shape;6935;p8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6" name="Google Shape;6936;p8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7" name="Google Shape;6937;p8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8" name="Google Shape;6938;p8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9" name="Google Shape;6939;p8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0" name="Google Shape;6940;p8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1" name="Google Shape;6941;p8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2" name="Google Shape;6942;p8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3" name="Google Shape;6943;p8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4" name="Google Shape;6944;p8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5" name="Google Shape;6945;p8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6" name="Google Shape;6946;p8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7" name="Google Shape;6947;p8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8" name="Google Shape;6948;p8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9" name="Google Shape;6949;p8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0" name="Google Shape;6950;p8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1" name="Google Shape;6951;p8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2" name="Google Shape;6952;p8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3" name="Google Shape;6953;p8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4" name="Google Shape;6954;p8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5" name="Google Shape;6955;p8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6" name="Google Shape;6956;p8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7" name="Google Shape;6957;p8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8" name="Google Shape;6958;p8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9" name="Google Shape;6959;p8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0" name="Google Shape;6960;p8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1" name="Google Shape;6961;p8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2" name="Google Shape;6962;p8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3" name="Google Shape;6963;p8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4" name="Google Shape;6964;p8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5" name="Google Shape;6965;p8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6" name="Google Shape;6966;p8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7" name="Google Shape;6967;p8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8" name="Google Shape;6968;p8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9" name="Google Shape;6969;p8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0" name="Google Shape;6970;p8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1" name="Google Shape;6971;p8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2" name="Google Shape;6972;p8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3" name="Google Shape;6973;p8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4" name="Google Shape;6974;p8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5" name="Google Shape;6975;p8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6" name="Google Shape;6976;p8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7" name="Google Shape;6977;p8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8" name="Google Shape;6978;p8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9" name="Google Shape;6979;p8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0" name="Google Shape;6980;p8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1" name="Google Shape;6981;p8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2" name="Google Shape;6982;p8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3" name="Google Shape;6983;p8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4" name="Google Shape;6984;p8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5" name="Google Shape;6985;p8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6" name="Google Shape;6986;p8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7" name="Google Shape;6987;p8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8" name="Google Shape;6988;p8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9" name="Google Shape;6989;p8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0" name="Google Shape;6990;p8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1" name="Google Shape;6991;p8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2" name="Google Shape;6992;p8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3" name="Google Shape;6993;p8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4" name="Google Shape;6994;p8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5" name="Google Shape;6995;p8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6" name="Google Shape;6996;p8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7" name="Google Shape;6997;p8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8" name="Google Shape;6998;p8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9" name="Google Shape;6999;p8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0" name="Google Shape;7000;p8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1" name="Google Shape;7001;p8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2" name="Google Shape;7002;p8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3" name="Google Shape;7003;p8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4" name="Google Shape;7004;p8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5" name="Google Shape;7005;p8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6" name="Google Shape;7006;p8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7" name="Google Shape;7007;p8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8" name="Google Shape;7008;p8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9" name="Google Shape;7009;p8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0" name="Google Shape;7010;p8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1" name="Google Shape;7011;p8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2" name="Google Shape;7012;p8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3" name="Google Shape;7013;p8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4" name="Google Shape;7014;p8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5" name="Google Shape;7015;p8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6" name="Google Shape;7016;p8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7" name="Google Shape;7017;p8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8" name="Google Shape;7018;p8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9" name="Google Shape;7019;p8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0" name="Google Shape;7020;p8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1" name="Google Shape;7021;p8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2" name="Google Shape;7022;p8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3" name="Google Shape;7023;p8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4" name="Google Shape;7024;p8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5" name="Google Shape;7025;p8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6" name="Google Shape;7026;p8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7" name="Google Shape;7027;p8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8" name="Google Shape;7028;p8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9" name="Google Shape;7029;p8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0" name="Google Shape;7030;p8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1" name="Google Shape;7031;p8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2" name="Google Shape;7032;p8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3" name="Google Shape;7033;p8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4" name="Google Shape;7034;p8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5" name="Google Shape;7035;p8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6" name="Google Shape;7036;p8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7" name="Google Shape;7037;p8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8" name="Google Shape;7038;p8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9" name="Google Shape;7039;p8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0" name="Google Shape;7040;p8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1" name="Google Shape;7041;p8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2" name="Google Shape;7042;p8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3" name="Google Shape;7043;p8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4" name="Google Shape;7044;p8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5" name="Google Shape;7045;p8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6" name="Google Shape;7046;p8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7" name="Google Shape;7047;p8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8" name="Google Shape;7048;p8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9" name="Google Shape;7049;p8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0" name="Google Shape;7050;p8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1" name="Google Shape;7051;p8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2" name="Google Shape;7052;p8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3" name="Google Shape;7053;p8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4" name="Google Shape;7054;p8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5" name="Google Shape;7055;p8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6" name="Google Shape;7056;p8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7" name="Google Shape;7057;p8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8" name="Google Shape;7058;p8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9" name="Google Shape;7059;p8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0" name="Google Shape;7060;p8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1" name="Google Shape;7061;p8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2" name="Google Shape;7062;p8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3" name="Google Shape;7063;p8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4" name="Google Shape;7064;p8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5" name="Google Shape;7065;p8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6" name="Google Shape;7066;p8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7" name="Google Shape;7067;p8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8" name="Google Shape;7068;p8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9" name="Google Shape;7069;p8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0" name="Google Shape;7070;p8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1" name="Google Shape;7071;p8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2" name="Google Shape;7072;p8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3" name="Google Shape;7073;p8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4" name="Google Shape;7074;p8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5" name="Google Shape;7075;p8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6" name="Google Shape;7076;p8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7" name="Google Shape;7077;p8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8" name="Google Shape;7078;p8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9" name="Google Shape;7079;p8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0" name="Google Shape;7080;p8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1" name="Google Shape;7081;p8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2" name="Google Shape;7082;p8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3" name="Google Shape;7083;p8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4" name="Google Shape;7084;p8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5" name="Google Shape;7085;p8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6" name="Google Shape;7086;p8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7" name="Google Shape;7087;p8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8" name="Google Shape;7088;p8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9" name="Google Shape;7089;p8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0" name="Google Shape;7090;p8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1" name="Google Shape;7091;p8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2" name="Google Shape;7092;p8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3" name="Google Shape;7093;p8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4" name="Google Shape;7094;p8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5" name="Google Shape;7095;p8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6" name="Google Shape;7096;p8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7" name="Google Shape;7097;p8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8" name="Google Shape;7098;p8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9" name="Google Shape;7099;p8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0" name="Google Shape;7100;p8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1" name="Google Shape;7101;p8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2" name="Google Shape;7102;p8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3" name="Google Shape;7103;p8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4" name="Google Shape;7104;p8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5" name="Google Shape;7105;p8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6" name="Google Shape;7106;p8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7" name="Google Shape;7107;p8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8" name="Google Shape;7108;p8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9" name="Google Shape;7109;p8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0" name="Google Shape;7110;p8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1" name="Google Shape;7111;p8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2" name="Google Shape;7112;p8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3" name="Google Shape;7113;p8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4" name="Google Shape;7114;p8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5" name="Google Shape;7115;p8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6" name="Google Shape;7116;p8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7" name="Google Shape;7117;p8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8" name="Google Shape;7118;p8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9" name="Google Shape;7119;p8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0" name="Google Shape;7120;p8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1" name="Google Shape;7121;p8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2" name="Google Shape;7122;p8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3" name="Google Shape;7123;p8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4" name="Google Shape;7124;p8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5" name="Google Shape;7125;p8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6" name="Google Shape;7126;p8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7" name="Google Shape;7127;p8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8" name="Google Shape;7128;p8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9" name="Google Shape;7129;p8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0" name="Google Shape;7130;p8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1" name="Google Shape;7131;p8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2" name="Google Shape;7132;p8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3" name="Google Shape;7133;p8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4" name="Google Shape;7134;p8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5" name="Google Shape;7135;p8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6" name="Google Shape;7136;p8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7" name="Google Shape;7137;p8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8" name="Google Shape;7138;p8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9" name="Google Shape;7139;p8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0" name="Google Shape;7140;p8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1" name="Google Shape;7141;p8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2" name="Google Shape;7142;p8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3" name="Google Shape;7143;p8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4" name="Google Shape;7144;p8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5" name="Google Shape;7145;p8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6" name="Google Shape;7146;p8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7" name="Google Shape;7147;p8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8" name="Google Shape;7148;p8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9" name="Google Shape;7149;p8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0" name="Google Shape;7150;p8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1" name="Google Shape;7151;p8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2" name="Google Shape;7152;p8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3" name="Google Shape;7153;p8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4" name="Google Shape;7154;p8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5" name="Google Shape;7155;p8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6" name="Google Shape;7156;p8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7" name="Google Shape;7157;p8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8" name="Google Shape;7158;p8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9" name="Google Shape;7159;p8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0" name="Google Shape;7160;p8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1" name="Google Shape;7161;p8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2" name="Google Shape;7162;p8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3" name="Google Shape;7163;p8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4" name="Google Shape;7164;p8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5" name="Google Shape;7165;p8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6" name="Google Shape;7166;p8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7" name="Google Shape;7167;p8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8" name="Google Shape;7168;p8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9" name="Google Shape;7169;p8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0" name="Google Shape;7170;p8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1" name="Google Shape;7171;p8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2" name="Google Shape;7172;p8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3" name="Google Shape;7173;p8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4" name="Google Shape;7174;p8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5" name="Google Shape;7175;p8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6" name="Google Shape;7176;p8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7" name="Google Shape;7177;p8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8" name="Google Shape;7178;p8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9" name="Google Shape;7179;p8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0" name="Google Shape;7180;p8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1" name="Google Shape;7181;p8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2" name="Google Shape;7182;p8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3" name="Google Shape;7183;p8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4" name="Google Shape;7184;p8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5" name="Google Shape;7185;p8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6" name="Google Shape;7186;p8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7" name="Google Shape;7187;p8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8" name="Google Shape;7188;p8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9" name="Google Shape;7189;p8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0" name="Google Shape;7190;p8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1" name="Google Shape;7191;p8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2" name="Google Shape;7192;p8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3" name="Google Shape;7193;p8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4" name="Google Shape;7194;p8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5" name="Google Shape;7195;p8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6" name="Google Shape;7196;p8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7" name="Google Shape;7197;p8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8" name="Google Shape;7198;p8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9" name="Google Shape;7199;p8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0" name="Google Shape;7200;p8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1" name="Google Shape;7201;p8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2" name="Google Shape;7202;p8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3" name="Google Shape;7203;p8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4" name="Google Shape;7204;p8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5" name="Google Shape;7205;p8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6" name="Google Shape;7206;p8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7" name="Google Shape;7207;p8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8" name="Google Shape;7208;p8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9" name="Google Shape;7209;p8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0" name="Google Shape;7210;p8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1" name="Google Shape;7211;p8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2" name="Google Shape;7212;p8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3" name="Google Shape;7213;p8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4" name="Google Shape;7214;p8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5" name="Google Shape;7215;p8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6" name="Google Shape;7216;p8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7" name="Google Shape;7217;p8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8" name="Google Shape;7218;p8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9" name="Google Shape;7219;p8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0" name="Google Shape;7220;p8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1" name="Google Shape;7221;p8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2" name="Google Shape;7222;p8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3" name="Google Shape;7223;p8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4" name="Google Shape;7224;p8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5" name="Google Shape;7225;p8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6" name="Google Shape;7226;p8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7" name="Google Shape;7227;p8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8" name="Google Shape;7228;p8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9" name="Google Shape;7229;p8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0" name="Google Shape;7230;p8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1" name="Google Shape;7231;p8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2" name="Google Shape;7232;p8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3" name="Google Shape;7233;p8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4" name="Google Shape;7234;p8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5" name="Google Shape;7235;p8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6" name="Google Shape;7236;p8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7" name="Google Shape;7237;p8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8" name="Google Shape;7238;p8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9" name="Google Shape;7239;p8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0" name="Google Shape;7240;p8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1" name="Google Shape;7241;p8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2" name="Google Shape;7242;p8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3" name="Google Shape;7243;p8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4" name="Google Shape;7244;p8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5" name="Google Shape;7245;p8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6" name="Google Shape;7246;p8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7" name="Google Shape;7247;p8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8" name="Google Shape;7248;p8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9" name="Google Shape;7249;p8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0" name="Google Shape;7250;p8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1" name="Google Shape;7251;p8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2" name="Google Shape;7252;p8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3" name="Google Shape;7253;p8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4" name="Google Shape;7254;p8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5" name="Google Shape;7255;p8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6" name="Google Shape;7256;p8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7" name="Google Shape;7257;p8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8" name="Google Shape;7258;p8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9" name="Google Shape;7259;p8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0" name="Google Shape;7260;p8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1" name="Google Shape;7261;p8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2" name="Google Shape;7262;p8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3" name="Google Shape;7263;p8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4" name="Google Shape;7264;p8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5" name="Google Shape;7265;p8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6" name="Google Shape;7266;p8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7" name="Google Shape;7267;p8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8" name="Google Shape;7268;p8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9" name="Google Shape;7269;p8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0" name="Google Shape;7270;p8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1" name="Google Shape;7271;p8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2" name="Google Shape;7272;p8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3" name="Google Shape;7273;p8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4" name="Google Shape;7274;p8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5" name="Google Shape;7275;p8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6" name="Google Shape;7276;p8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7" name="Google Shape;7277;p8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8" name="Google Shape;7278;p8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9" name="Google Shape;7279;p8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0" name="Google Shape;7280;p8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1" name="Google Shape;7281;p8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2" name="Google Shape;7282;p8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3" name="Google Shape;7283;p8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4" name="Google Shape;7284;p8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5" name="Google Shape;7285;p8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6" name="Google Shape;7286;p8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7" name="Google Shape;7287;p8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8" name="Google Shape;7288;p8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9" name="Google Shape;7289;p8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0" name="Google Shape;7290;p8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1" name="Google Shape;7291;p8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2" name="Google Shape;7292;p8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3" name="Google Shape;7293;p8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4" name="Google Shape;7294;p8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5" name="Google Shape;7295;p8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6" name="Google Shape;7296;p8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7" name="Google Shape;7297;p8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8" name="Google Shape;7298;p8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9" name="Google Shape;7299;p8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0" name="Google Shape;7300;p8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1" name="Google Shape;7301;p8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2" name="Google Shape;7302;p8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3" name="Google Shape;7303;p8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4" name="Google Shape;7304;p8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5" name="Google Shape;7305;p8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6" name="Google Shape;7306;p8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7" name="Google Shape;7307;p8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8" name="Google Shape;7308;p8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9" name="Google Shape;7309;p8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0" name="Google Shape;7310;p8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1" name="Google Shape;7311;p8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2" name="Google Shape;7312;p8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3" name="Google Shape;7313;p8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4" name="Google Shape;7314;p8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5" name="Google Shape;7315;p8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6" name="Google Shape;7316;p8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7" name="Google Shape;7317;p8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8" name="Google Shape;7318;p8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9" name="Google Shape;7319;p8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0" name="Google Shape;7320;p8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1" name="Google Shape;7321;p8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2" name="Google Shape;7322;p8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3" name="Google Shape;7323;p8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4" name="Google Shape;7324;p8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5" name="Google Shape;7325;p8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6" name="Google Shape;7326;p8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7" name="Google Shape;7327;p8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8" name="Google Shape;7328;p8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9" name="Google Shape;7329;p8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0" name="Google Shape;7330;p8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1" name="Google Shape;7331;p8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2" name="Google Shape;7332;p8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3" name="Google Shape;7333;p8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4" name="Google Shape;7334;p8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5" name="Google Shape;7335;p8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6" name="Google Shape;7336;p8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7" name="Google Shape;7337;p8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8" name="Google Shape;7338;p8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9" name="Google Shape;7339;p8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0" name="Google Shape;7340;p8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1" name="Google Shape;7341;p8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2" name="Google Shape;7342;p8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3" name="Google Shape;7343;p8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4" name="Google Shape;7344;p8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5" name="Google Shape;7345;p8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6" name="Google Shape;7346;p8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7" name="Google Shape;7347;p8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8" name="Google Shape;7348;p8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9" name="Google Shape;7349;p8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0" name="Google Shape;7350;p8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1" name="Google Shape;7351;p8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2" name="Google Shape;7352;p8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3" name="Google Shape;7353;p8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4" name="Google Shape;7354;p8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5" name="Google Shape;7355;p8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6" name="Google Shape;7356;p8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7" name="Google Shape;7357;p8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8" name="Google Shape;7358;p8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9" name="Google Shape;7359;p8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0" name="Google Shape;7360;p8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1" name="Google Shape;7361;p8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2" name="Google Shape;7362;p8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3" name="Google Shape;7363;p8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4" name="Google Shape;7364;p8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5" name="Google Shape;7365;p8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6" name="Google Shape;7366;p8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7" name="Google Shape;7367;p8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8" name="Google Shape;7368;p8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9" name="Google Shape;7369;p8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0" name="Google Shape;7370;p8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1" name="Google Shape;7371;p8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2" name="Google Shape;7372;p8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3" name="Google Shape;7373;p8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4" name="Google Shape;7374;p8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5" name="Google Shape;7375;p8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6" name="Google Shape;7376;p8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7" name="Google Shape;7377;p8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8" name="Google Shape;7378;p8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9" name="Google Shape;7379;p8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0" name="Google Shape;7380;p8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1" name="Google Shape;7381;p8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2" name="Google Shape;7382;p8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3" name="Google Shape;7383;p8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4" name="Google Shape;7384;p8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5" name="Google Shape;7385;p8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6" name="Google Shape;7386;p8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7" name="Google Shape;7387;p8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8" name="Google Shape;7388;p8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9" name="Google Shape;7389;p8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0" name="Google Shape;7390;p8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1" name="Google Shape;7391;p8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2" name="Google Shape;7392;p8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3" name="Google Shape;7393;p8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4" name="Google Shape;7394;p8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5" name="Google Shape;7395;p8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6" name="Google Shape;7396;p8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7" name="Google Shape;7397;p8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8" name="Google Shape;7398;p8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9" name="Google Shape;7399;p8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0" name="Google Shape;7400;p8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1" name="Google Shape;7401;p8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2" name="Google Shape;7402;p8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3" name="Google Shape;7403;p8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4" name="Google Shape;7404;p8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5" name="Google Shape;7405;p8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6" name="Google Shape;7406;p8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7" name="Google Shape;7407;p8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8" name="Google Shape;7408;p8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9" name="Google Shape;7409;p8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0" name="Google Shape;7410;p8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1" name="Google Shape;7411;p8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2" name="Google Shape;7412;p8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3" name="Google Shape;7413;p8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4" name="Google Shape;7414;p8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5" name="Google Shape;7415;p8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6" name="Google Shape;7416;p8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7" name="Google Shape;7417;p8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8" name="Google Shape;7418;p8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9" name="Google Shape;7419;p8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0" name="Google Shape;7420;p8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1" name="Google Shape;7421;p8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2" name="Google Shape;7422;p8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3" name="Google Shape;7423;p8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4" name="Google Shape;7424;p8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5" name="Google Shape;7425;p8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6" name="Google Shape;7426;p8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7" name="Google Shape;7427;p8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8" name="Google Shape;7428;p8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9" name="Google Shape;7429;p8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0" name="Google Shape;7430;p8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1" name="Google Shape;7431;p8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2" name="Google Shape;7432;p8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3" name="Google Shape;7433;p8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4" name="Google Shape;7434;p8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5" name="Google Shape;7435;p8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6" name="Google Shape;7436;p8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7" name="Google Shape;7437;p8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8" name="Google Shape;7438;p8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9" name="Google Shape;7439;p8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0" name="Google Shape;7440;p8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1" name="Google Shape;7441;p8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2" name="Google Shape;7442;p8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3" name="Google Shape;7443;p8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4" name="Google Shape;7444;p8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5" name="Google Shape;7445;p8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6" name="Google Shape;7446;p8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7" name="Google Shape;7447;p8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8" name="Google Shape;7448;p8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9" name="Google Shape;7449;p8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0" name="Google Shape;7450;p8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1" name="Google Shape;7451;p8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2" name="Google Shape;7452;p8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3" name="Google Shape;7453;p8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4" name="Google Shape;7454;p8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5" name="Google Shape;7455;p8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6" name="Google Shape;7456;p8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7" name="Google Shape;7457;p8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8" name="Google Shape;7458;p8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9" name="Google Shape;7459;p8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0" name="Google Shape;7460;p8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1" name="Google Shape;7461;p8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2" name="Google Shape;7462;p8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3" name="Google Shape;7463;p8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4" name="Google Shape;7464;p8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5" name="Google Shape;7465;p8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6" name="Google Shape;7466;p8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7" name="Google Shape;7467;p8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8" name="Google Shape;7468;p8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9" name="Google Shape;7469;p8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0" name="Google Shape;7470;p8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1" name="Google Shape;7471;p8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2" name="Google Shape;7472;p8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3" name="Google Shape;7473;p8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4" name="Google Shape;7474;p8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5" name="Google Shape;7475;p8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6" name="Google Shape;7476;p8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7" name="Google Shape;7477;p8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8" name="Google Shape;7478;p8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9" name="Google Shape;7479;p8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0" name="Google Shape;7480;p8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1" name="Google Shape;7481;p8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2" name="Google Shape;7482;p8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3" name="Google Shape;7483;p8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4" name="Google Shape;7484;p8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5" name="Google Shape;7485;p8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6" name="Google Shape;7486;p8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7" name="Google Shape;7487;p8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8" name="Google Shape;7488;p8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9" name="Google Shape;7489;p8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0" name="Google Shape;7490;p8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1" name="Google Shape;7491;p8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2" name="Google Shape;7492;p8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3" name="Google Shape;7493;p8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4" name="Google Shape;7494;p8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5" name="Google Shape;7495;p8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6" name="Google Shape;7496;p8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7" name="Google Shape;7497;p8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8" name="Google Shape;7498;p8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9" name="Google Shape;7499;p8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0" name="Google Shape;7500;p8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1" name="Google Shape;7501;p8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2" name="Google Shape;7502;p8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3" name="Google Shape;7503;p8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4" name="Google Shape;7504;p8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5" name="Google Shape;7505;p8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6" name="Google Shape;7506;p8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7" name="Google Shape;7507;p8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8" name="Google Shape;7508;p8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9" name="Google Shape;7509;p8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0" name="Google Shape;7510;p8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1" name="Google Shape;7511;p8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2" name="Google Shape;7512;p8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3" name="Google Shape;7513;p8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4" name="Google Shape;7514;p8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5" name="Google Shape;7515;p8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6" name="Google Shape;7516;p8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7" name="Google Shape;7517;p8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8" name="Google Shape;7518;p8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9" name="Google Shape;7519;p8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0" name="Google Shape;7520;p8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1" name="Google Shape;7521;p8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2" name="Google Shape;7522;p8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3" name="Google Shape;7523;p8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4" name="Google Shape;7524;p8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5" name="Google Shape;7525;p8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6" name="Google Shape;7526;p8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7" name="Google Shape;7527;p8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8" name="Google Shape;7528;p8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9" name="Google Shape;7529;p8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0" name="Google Shape;7530;p8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1" name="Google Shape;7531;p8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2" name="Google Shape;7532;p8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3" name="Google Shape;7533;p8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4" name="Google Shape;7534;p8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5" name="Google Shape;7535;p8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6" name="Google Shape;7536;p8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7" name="Google Shape;7537;p8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8" name="Google Shape;7538;p8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9" name="Google Shape;7539;p8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0" name="Google Shape;7540;p8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1" name="Google Shape;7541;p8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2" name="Google Shape;7542;p8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3" name="Google Shape;7543;p8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4" name="Google Shape;7544;p8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5" name="Google Shape;7545;p8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6" name="Google Shape;7546;p8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7" name="Google Shape;7547;p8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8" name="Google Shape;7548;p8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9" name="Google Shape;7549;p8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0" name="Google Shape;7550;p8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1" name="Google Shape;7551;p8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2" name="Google Shape;7552;p8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3" name="Google Shape;7553;p8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4" name="Google Shape;7554;p8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5" name="Google Shape;7555;p8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6" name="Google Shape;7556;p8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7" name="Google Shape;7557;p8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8" name="Google Shape;7558;p8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9" name="Google Shape;7559;p8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0" name="Google Shape;7560;p8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1" name="Google Shape;7561;p8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2" name="Google Shape;7562;p8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3" name="Google Shape;7563;p8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4" name="Google Shape;7564;p8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5" name="Google Shape;7565;p8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6" name="Google Shape;7566;p8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7" name="Google Shape;7567;p8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8" name="Google Shape;7568;p8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9" name="Google Shape;7569;p8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0" name="Google Shape;7570;p8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1" name="Google Shape;7571;p8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2" name="Google Shape;7572;p8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3" name="Google Shape;7573;p8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4" name="Google Shape;7574;p8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5" name="Google Shape;7575;p8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6" name="Google Shape;7576;p8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7" name="Google Shape;7577;p8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8" name="Google Shape;7578;p8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9" name="Google Shape;7579;p8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0" name="Google Shape;7580;p8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1" name="Google Shape;7581;p8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2" name="Google Shape;7582;p8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3" name="Google Shape;7583;p8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4" name="Google Shape;7584;p8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5" name="Google Shape;7585;p8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6" name="Google Shape;7586;p8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7" name="Google Shape;7587;p8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8" name="Google Shape;7588;p8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9" name="Google Shape;7589;p8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0" name="Google Shape;7590;p8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1" name="Google Shape;7591;p8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2" name="Google Shape;7592;p8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3" name="Google Shape;7593;p8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4" name="Google Shape;7594;p8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5" name="Google Shape;7595;p8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6" name="Google Shape;7596;p8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7" name="Google Shape;7597;p8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8" name="Google Shape;7598;p8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9" name="Google Shape;7599;p8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0" name="Google Shape;7600;p8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1" name="Google Shape;7601;p8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2" name="Google Shape;7602;p8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3" name="Google Shape;7603;p8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4" name="Google Shape;7604;p8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5" name="Google Shape;7605;p8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6" name="Google Shape;7606;p8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7" name="Google Shape;7607;p8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8" name="Google Shape;7608;p8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9" name="Google Shape;7609;p8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0" name="Google Shape;7610;p8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1" name="Google Shape;7611;p8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2" name="Google Shape;7612;p8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3" name="Google Shape;7613;p8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4" name="Google Shape;7614;p8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5" name="Google Shape;7615;p8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6" name="Google Shape;7616;p8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7" name="Google Shape;7617;p8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8" name="Google Shape;7618;p8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9" name="Google Shape;7619;p8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0" name="Google Shape;7620;p8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1" name="Google Shape;7621;p8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2" name="Google Shape;7622;p8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3" name="Google Shape;7623;p8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4" name="Google Shape;7624;p8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5" name="Google Shape;7625;p8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6" name="Google Shape;7626;p8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7" name="Google Shape;7627;p8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8" name="Google Shape;7628;p8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9" name="Google Shape;7629;p8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0" name="Google Shape;7630;p8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1" name="Google Shape;7631;p8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2" name="Google Shape;7632;p8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3" name="Google Shape;7633;p8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4" name="Google Shape;7634;p8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5" name="Google Shape;7635;p8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6" name="Google Shape;7636;p8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7" name="Google Shape;7637;p8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8" name="Google Shape;7638;p8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9" name="Google Shape;7639;p8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0" name="Google Shape;7640;p8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1" name="Google Shape;7641;p8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2" name="Google Shape;7642;p8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3" name="Google Shape;7643;p8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4" name="Google Shape;7644;p8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5" name="Google Shape;7645;p8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6" name="Google Shape;7646;p8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7" name="Google Shape;7647;p8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8" name="Google Shape;7648;p8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9" name="Google Shape;7649;p8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0" name="Google Shape;7650;p8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1" name="Google Shape;7651;p8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2" name="Google Shape;7652;p8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3" name="Google Shape;7653;p8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4" name="Google Shape;7654;p8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5" name="Google Shape;7655;p8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6" name="Google Shape;7656;p8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7" name="Google Shape;7657;p8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8" name="Google Shape;7658;p8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9" name="Google Shape;7659;p8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0" name="Google Shape;7660;p8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1" name="Google Shape;7661;p8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2" name="Google Shape;7662;p8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3" name="Google Shape;7663;p8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4" name="Google Shape;7664;p8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5" name="Google Shape;7665;p8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6" name="Google Shape;7666;p8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7" name="Google Shape;7667;p8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8" name="Google Shape;7668;p8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9" name="Google Shape;7669;p8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0" name="Google Shape;7670;p8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1" name="Google Shape;7671;p8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2" name="Google Shape;7672;p8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3" name="Google Shape;7673;p8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4" name="Google Shape;7674;p8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5" name="Google Shape;7675;p8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6" name="Google Shape;7676;p8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7" name="Google Shape;7677;p8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8" name="Google Shape;7678;p8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9" name="Google Shape;7679;p8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0" name="Google Shape;7680;p8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1" name="Google Shape;7681;p8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2" name="Google Shape;7682;p8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3" name="Google Shape;7683;p8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4" name="Google Shape;7684;p8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5" name="Google Shape;7685;p8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6" name="Google Shape;7686;p8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7" name="Google Shape;7687;p8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8" name="Google Shape;7688;p8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9" name="Google Shape;7689;p8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0" name="Google Shape;7690;p8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1" name="Google Shape;7691;p8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2" name="Google Shape;7692;p8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3" name="Google Shape;7693;p8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4" name="Google Shape;7694;p8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5" name="Google Shape;7695;p8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6" name="Google Shape;7696;p8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7" name="Google Shape;7697;p8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8" name="Google Shape;7698;p8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9" name="Google Shape;7699;p8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0" name="Google Shape;7700;p8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1" name="Google Shape;7701;p8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2" name="Google Shape;7702;p8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3" name="Google Shape;7703;p8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4" name="Google Shape;7704;p8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5" name="Google Shape;7705;p8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6" name="Google Shape;7706;p8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7" name="Google Shape;7707;p8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8" name="Google Shape;7708;p8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9" name="Google Shape;7709;p8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0" name="Google Shape;7710;p8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1" name="Google Shape;7711;p8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2" name="Google Shape;7712;p8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3" name="Google Shape;7713;p8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4" name="Google Shape;7714;p8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5" name="Google Shape;7715;p8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6" name="Google Shape;7716;p8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7" name="Google Shape;7717;p8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8" name="Google Shape;7718;p8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9" name="Google Shape;7719;p8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0" name="Google Shape;7720;p8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1" name="Google Shape;7721;p8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2" name="Google Shape;7722;p8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3" name="Google Shape;7723;p8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4" name="Google Shape;7724;p8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5" name="Google Shape;7725;p8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6" name="Google Shape;7726;p8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7" name="Google Shape;7727;p8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8" name="Google Shape;7728;p8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9" name="Google Shape;7729;p8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0" name="Google Shape;7730;p8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1" name="Google Shape;7731;p8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732" name="Google Shape;7732;p8"/>
          <p:cNvSpPr/>
          <p:nvPr/>
        </p:nvSpPr>
        <p:spPr>
          <a:xfrm>
            <a:off x="295775" y="1291025"/>
            <a:ext cx="8556600" cy="25647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33" name="Google Shape;7733;p8"/>
          <p:cNvSpPr txBox="1">
            <a:spLocks noGrp="1"/>
          </p:cNvSpPr>
          <p:nvPr>
            <p:ph type="title"/>
          </p:nvPr>
        </p:nvSpPr>
        <p:spPr>
          <a:xfrm>
            <a:off x="2014800" y="1464900"/>
            <a:ext cx="5114400" cy="221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 sz="8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grpSp>
        <p:nvGrpSpPr>
          <p:cNvPr id="7734" name="Google Shape;7734;p8"/>
          <p:cNvGrpSpPr/>
          <p:nvPr/>
        </p:nvGrpSpPr>
        <p:grpSpPr>
          <a:xfrm>
            <a:off x="-32865" y="1055110"/>
            <a:ext cx="1562566" cy="3259365"/>
            <a:chOff x="4174400" y="1241475"/>
            <a:chExt cx="1638425" cy="3417600"/>
          </a:xfrm>
        </p:grpSpPr>
        <p:sp>
          <p:nvSpPr>
            <p:cNvPr id="7735" name="Google Shape;7735;p8"/>
            <p:cNvSpPr/>
            <p:nvPr/>
          </p:nvSpPr>
          <p:spPr>
            <a:xfrm>
              <a:off x="5032825" y="2093975"/>
              <a:ext cx="402525" cy="519650"/>
            </a:xfrm>
            <a:custGeom>
              <a:avLst/>
              <a:gdLst/>
              <a:ahLst/>
              <a:cxnLst/>
              <a:rect l="l" t="t" r="r" b="b"/>
              <a:pathLst>
                <a:path w="16101" h="20786" extrusionOk="0">
                  <a:moveTo>
                    <a:pt x="13781" y="1"/>
                  </a:moveTo>
                  <a:cubicBezTo>
                    <a:pt x="12871" y="1"/>
                    <a:pt x="12007" y="592"/>
                    <a:pt x="11643" y="1456"/>
                  </a:cubicBezTo>
                  <a:lnTo>
                    <a:pt x="11371" y="2138"/>
                  </a:lnTo>
                  <a:lnTo>
                    <a:pt x="1" y="2138"/>
                  </a:lnTo>
                  <a:lnTo>
                    <a:pt x="1" y="20785"/>
                  </a:lnTo>
                  <a:lnTo>
                    <a:pt x="16100" y="20785"/>
                  </a:lnTo>
                  <a:lnTo>
                    <a:pt x="16100" y="2320"/>
                  </a:lnTo>
                  <a:cubicBezTo>
                    <a:pt x="16100" y="1047"/>
                    <a:pt x="15054" y="1"/>
                    <a:pt x="137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6" name="Google Shape;7736;p8"/>
            <p:cNvSpPr/>
            <p:nvPr/>
          </p:nvSpPr>
          <p:spPr>
            <a:xfrm>
              <a:off x="5032825" y="2093975"/>
              <a:ext cx="402525" cy="161475"/>
            </a:xfrm>
            <a:custGeom>
              <a:avLst/>
              <a:gdLst/>
              <a:ahLst/>
              <a:cxnLst/>
              <a:rect l="l" t="t" r="r" b="b"/>
              <a:pathLst>
                <a:path w="16101" h="6459" extrusionOk="0">
                  <a:moveTo>
                    <a:pt x="13781" y="1"/>
                  </a:moveTo>
                  <a:cubicBezTo>
                    <a:pt x="12871" y="1"/>
                    <a:pt x="12007" y="592"/>
                    <a:pt x="11643" y="1456"/>
                  </a:cubicBezTo>
                  <a:lnTo>
                    <a:pt x="11371" y="2138"/>
                  </a:lnTo>
                  <a:lnTo>
                    <a:pt x="1" y="2138"/>
                  </a:lnTo>
                  <a:lnTo>
                    <a:pt x="1" y="6459"/>
                  </a:lnTo>
                  <a:lnTo>
                    <a:pt x="16100" y="6459"/>
                  </a:lnTo>
                  <a:lnTo>
                    <a:pt x="16100" y="2320"/>
                  </a:lnTo>
                  <a:cubicBezTo>
                    <a:pt x="16100" y="1047"/>
                    <a:pt x="15054" y="1"/>
                    <a:pt x="1378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7" name="Google Shape;7737;p8"/>
            <p:cNvSpPr/>
            <p:nvPr/>
          </p:nvSpPr>
          <p:spPr>
            <a:xfrm>
              <a:off x="4174400" y="3103625"/>
              <a:ext cx="1638425" cy="211525"/>
            </a:xfrm>
            <a:custGeom>
              <a:avLst/>
              <a:gdLst/>
              <a:ahLst/>
              <a:cxnLst/>
              <a:rect l="l" t="t" r="r" b="b"/>
              <a:pathLst>
                <a:path w="65537" h="8461" extrusionOk="0">
                  <a:moveTo>
                    <a:pt x="0" y="1"/>
                  </a:moveTo>
                  <a:lnTo>
                    <a:pt x="0" y="8460"/>
                  </a:lnTo>
                  <a:lnTo>
                    <a:pt x="57896" y="8460"/>
                  </a:lnTo>
                  <a:cubicBezTo>
                    <a:pt x="60716" y="8460"/>
                    <a:pt x="63399" y="7505"/>
                    <a:pt x="65537" y="5731"/>
                  </a:cubicBezTo>
                  <a:lnTo>
                    <a:pt x="65082" y="5731"/>
                  </a:lnTo>
                  <a:cubicBezTo>
                    <a:pt x="62535" y="5731"/>
                    <a:pt x="60079" y="4958"/>
                    <a:pt x="58033" y="3503"/>
                  </a:cubicBezTo>
                  <a:lnTo>
                    <a:pt x="5307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8" name="Google Shape;7738;p8"/>
            <p:cNvSpPr/>
            <p:nvPr/>
          </p:nvSpPr>
          <p:spPr>
            <a:xfrm>
              <a:off x="4174400" y="3103625"/>
              <a:ext cx="1030150" cy="211525"/>
            </a:xfrm>
            <a:custGeom>
              <a:avLst/>
              <a:gdLst/>
              <a:ahLst/>
              <a:cxnLst/>
              <a:rect l="l" t="t" r="r" b="b"/>
              <a:pathLst>
                <a:path w="41206" h="8461" extrusionOk="0">
                  <a:moveTo>
                    <a:pt x="0" y="1"/>
                  </a:moveTo>
                  <a:lnTo>
                    <a:pt x="0" y="8460"/>
                  </a:lnTo>
                  <a:lnTo>
                    <a:pt x="41205" y="8460"/>
                  </a:lnTo>
                  <a:cubicBezTo>
                    <a:pt x="39068" y="8142"/>
                    <a:pt x="37021" y="7050"/>
                    <a:pt x="35293" y="5186"/>
                  </a:cubicBezTo>
                  <a:lnTo>
                    <a:pt x="3033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9" name="Google Shape;7739;p8"/>
            <p:cNvSpPr/>
            <p:nvPr/>
          </p:nvSpPr>
          <p:spPr>
            <a:xfrm>
              <a:off x="4174400" y="2350950"/>
              <a:ext cx="927800" cy="377500"/>
            </a:xfrm>
            <a:custGeom>
              <a:avLst/>
              <a:gdLst/>
              <a:ahLst/>
              <a:cxnLst/>
              <a:rect l="l" t="t" r="r" b="b"/>
              <a:pathLst>
                <a:path w="37112" h="15100" extrusionOk="0">
                  <a:moveTo>
                    <a:pt x="0" y="0"/>
                  </a:moveTo>
                  <a:lnTo>
                    <a:pt x="0" y="15100"/>
                  </a:lnTo>
                  <a:lnTo>
                    <a:pt x="36111" y="15100"/>
                  </a:lnTo>
                  <a:cubicBezTo>
                    <a:pt x="36475" y="15100"/>
                    <a:pt x="36794" y="15100"/>
                    <a:pt x="37112" y="15054"/>
                  </a:cubicBezTo>
                  <a:lnTo>
                    <a:pt x="3711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0" name="Google Shape;7740;p8"/>
            <p:cNvSpPr/>
            <p:nvPr/>
          </p:nvSpPr>
          <p:spPr>
            <a:xfrm>
              <a:off x="4174400" y="2613600"/>
              <a:ext cx="1638425" cy="329750"/>
            </a:xfrm>
            <a:custGeom>
              <a:avLst/>
              <a:gdLst/>
              <a:ahLst/>
              <a:cxnLst/>
              <a:rect l="l" t="t" r="r" b="b"/>
              <a:pathLst>
                <a:path w="65537" h="13190" extrusionOk="0">
                  <a:moveTo>
                    <a:pt x="0" y="0"/>
                  </a:moveTo>
                  <a:lnTo>
                    <a:pt x="0" y="13189"/>
                  </a:lnTo>
                  <a:lnTo>
                    <a:pt x="55713" y="13189"/>
                  </a:lnTo>
                  <a:cubicBezTo>
                    <a:pt x="59306" y="13189"/>
                    <a:pt x="62763" y="11779"/>
                    <a:pt x="65309" y="9232"/>
                  </a:cubicBezTo>
                  <a:lnTo>
                    <a:pt x="65537" y="8960"/>
                  </a:lnTo>
                  <a:cubicBezTo>
                    <a:pt x="62171" y="8960"/>
                    <a:pt x="58897" y="7686"/>
                    <a:pt x="56395" y="5412"/>
                  </a:cubicBezTo>
                  <a:lnTo>
                    <a:pt x="5043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1" name="Google Shape;7741;p8"/>
            <p:cNvSpPr/>
            <p:nvPr/>
          </p:nvSpPr>
          <p:spPr>
            <a:xfrm>
              <a:off x="4174400" y="2613600"/>
              <a:ext cx="946000" cy="329750"/>
            </a:xfrm>
            <a:custGeom>
              <a:avLst/>
              <a:gdLst/>
              <a:ahLst/>
              <a:cxnLst/>
              <a:rect l="l" t="t" r="r" b="b"/>
              <a:pathLst>
                <a:path w="37840" h="13190" extrusionOk="0">
                  <a:moveTo>
                    <a:pt x="0" y="0"/>
                  </a:moveTo>
                  <a:lnTo>
                    <a:pt x="0" y="13189"/>
                  </a:lnTo>
                  <a:lnTo>
                    <a:pt x="37840" y="13189"/>
                  </a:lnTo>
                  <a:cubicBezTo>
                    <a:pt x="35611" y="12416"/>
                    <a:pt x="33519" y="10733"/>
                    <a:pt x="31791" y="8277"/>
                  </a:cubicBezTo>
                  <a:lnTo>
                    <a:pt x="2601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2" name="Google Shape;7742;p8"/>
            <p:cNvSpPr/>
            <p:nvPr/>
          </p:nvSpPr>
          <p:spPr>
            <a:xfrm>
              <a:off x="4174400" y="2817100"/>
              <a:ext cx="1545200" cy="76225"/>
            </a:xfrm>
            <a:custGeom>
              <a:avLst/>
              <a:gdLst/>
              <a:ahLst/>
              <a:cxnLst/>
              <a:rect l="l" t="t" r="r" b="b"/>
              <a:pathLst>
                <a:path w="61808" h="3049" extrusionOk="0">
                  <a:moveTo>
                    <a:pt x="60943" y="1"/>
                  </a:moveTo>
                  <a:cubicBezTo>
                    <a:pt x="58897" y="1502"/>
                    <a:pt x="56532" y="2320"/>
                    <a:pt x="54076" y="2320"/>
                  </a:cubicBezTo>
                  <a:lnTo>
                    <a:pt x="0" y="2320"/>
                  </a:lnTo>
                  <a:lnTo>
                    <a:pt x="0" y="3048"/>
                  </a:lnTo>
                  <a:lnTo>
                    <a:pt x="54076" y="3048"/>
                  </a:lnTo>
                  <a:cubicBezTo>
                    <a:pt x="56850" y="3048"/>
                    <a:pt x="59533" y="2093"/>
                    <a:pt x="61807" y="319"/>
                  </a:cubicBezTo>
                  <a:cubicBezTo>
                    <a:pt x="61535" y="228"/>
                    <a:pt x="61262" y="137"/>
                    <a:pt x="6094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3" name="Google Shape;7743;p8"/>
            <p:cNvSpPr/>
            <p:nvPr/>
          </p:nvSpPr>
          <p:spPr>
            <a:xfrm>
              <a:off x="4174400" y="3315125"/>
              <a:ext cx="1331450" cy="278575"/>
            </a:xfrm>
            <a:custGeom>
              <a:avLst/>
              <a:gdLst/>
              <a:ahLst/>
              <a:cxnLst/>
              <a:rect l="l" t="t" r="r" b="b"/>
              <a:pathLst>
                <a:path w="53258" h="11143" extrusionOk="0">
                  <a:moveTo>
                    <a:pt x="0" y="0"/>
                  </a:moveTo>
                  <a:lnTo>
                    <a:pt x="0" y="11143"/>
                  </a:lnTo>
                  <a:lnTo>
                    <a:pt x="53257" y="11143"/>
                  </a:lnTo>
                  <a:lnTo>
                    <a:pt x="5325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4" name="Google Shape;7744;p8"/>
            <p:cNvSpPr/>
            <p:nvPr/>
          </p:nvSpPr>
          <p:spPr>
            <a:xfrm>
              <a:off x="4513225" y="3607325"/>
              <a:ext cx="1197275" cy="1036975"/>
            </a:xfrm>
            <a:custGeom>
              <a:avLst/>
              <a:gdLst/>
              <a:ahLst/>
              <a:cxnLst/>
              <a:rect l="l" t="t" r="r" b="b"/>
              <a:pathLst>
                <a:path w="47891" h="41479" extrusionOk="0">
                  <a:moveTo>
                    <a:pt x="25242" y="0"/>
                  </a:moveTo>
                  <a:lnTo>
                    <a:pt x="27561" y="2002"/>
                  </a:lnTo>
                  <a:lnTo>
                    <a:pt x="29744" y="3821"/>
                  </a:lnTo>
                  <a:lnTo>
                    <a:pt x="31245" y="2047"/>
                  </a:lnTo>
                  <a:lnTo>
                    <a:pt x="32973" y="0"/>
                  </a:lnTo>
                  <a:close/>
                  <a:moveTo>
                    <a:pt x="34474" y="0"/>
                  </a:moveTo>
                  <a:lnTo>
                    <a:pt x="32427" y="2411"/>
                  </a:lnTo>
                  <a:lnTo>
                    <a:pt x="30699" y="4457"/>
                  </a:lnTo>
                  <a:lnTo>
                    <a:pt x="31700" y="5003"/>
                  </a:lnTo>
                  <a:lnTo>
                    <a:pt x="36157" y="7414"/>
                  </a:lnTo>
                  <a:lnTo>
                    <a:pt x="39158" y="6277"/>
                  </a:lnTo>
                  <a:lnTo>
                    <a:pt x="40477" y="5776"/>
                  </a:lnTo>
                  <a:lnTo>
                    <a:pt x="39249" y="0"/>
                  </a:lnTo>
                  <a:close/>
                  <a:moveTo>
                    <a:pt x="23741" y="228"/>
                  </a:moveTo>
                  <a:lnTo>
                    <a:pt x="20648" y="3275"/>
                  </a:lnTo>
                  <a:lnTo>
                    <a:pt x="20648" y="9233"/>
                  </a:lnTo>
                  <a:lnTo>
                    <a:pt x="21467" y="9324"/>
                  </a:lnTo>
                  <a:lnTo>
                    <a:pt x="24468" y="9597"/>
                  </a:lnTo>
                  <a:lnTo>
                    <a:pt x="28152" y="5549"/>
                  </a:lnTo>
                  <a:lnTo>
                    <a:pt x="28971" y="4685"/>
                  </a:lnTo>
                  <a:lnTo>
                    <a:pt x="26561" y="2593"/>
                  </a:lnTo>
                  <a:lnTo>
                    <a:pt x="23741" y="228"/>
                  </a:lnTo>
                  <a:close/>
                  <a:moveTo>
                    <a:pt x="29926" y="5367"/>
                  </a:moveTo>
                  <a:lnTo>
                    <a:pt x="29881" y="5458"/>
                  </a:lnTo>
                  <a:lnTo>
                    <a:pt x="29835" y="5413"/>
                  </a:lnTo>
                  <a:lnTo>
                    <a:pt x="29426" y="5867"/>
                  </a:lnTo>
                  <a:lnTo>
                    <a:pt x="25424" y="10233"/>
                  </a:lnTo>
                  <a:lnTo>
                    <a:pt x="27925" y="13644"/>
                  </a:lnTo>
                  <a:lnTo>
                    <a:pt x="31245" y="13008"/>
                  </a:lnTo>
                  <a:lnTo>
                    <a:pt x="34338" y="12371"/>
                  </a:lnTo>
                  <a:lnTo>
                    <a:pt x="34974" y="10052"/>
                  </a:lnTo>
                  <a:lnTo>
                    <a:pt x="35429" y="8323"/>
                  </a:lnTo>
                  <a:lnTo>
                    <a:pt x="31154" y="6004"/>
                  </a:lnTo>
                  <a:lnTo>
                    <a:pt x="29926" y="5367"/>
                  </a:lnTo>
                  <a:close/>
                  <a:moveTo>
                    <a:pt x="40705" y="6913"/>
                  </a:moveTo>
                  <a:lnTo>
                    <a:pt x="36566" y="8460"/>
                  </a:lnTo>
                  <a:lnTo>
                    <a:pt x="36020" y="10597"/>
                  </a:lnTo>
                  <a:lnTo>
                    <a:pt x="35429" y="12780"/>
                  </a:lnTo>
                  <a:lnTo>
                    <a:pt x="39431" y="18920"/>
                  </a:lnTo>
                  <a:lnTo>
                    <a:pt x="43115" y="18511"/>
                  </a:lnTo>
                  <a:lnTo>
                    <a:pt x="40705" y="6913"/>
                  </a:lnTo>
                  <a:close/>
                  <a:moveTo>
                    <a:pt x="20648" y="10370"/>
                  </a:moveTo>
                  <a:lnTo>
                    <a:pt x="20648" y="14054"/>
                  </a:lnTo>
                  <a:lnTo>
                    <a:pt x="25787" y="19511"/>
                  </a:lnTo>
                  <a:lnTo>
                    <a:pt x="26879" y="15191"/>
                  </a:lnTo>
                  <a:lnTo>
                    <a:pt x="27061" y="14418"/>
                  </a:lnTo>
                  <a:lnTo>
                    <a:pt x="24514" y="10916"/>
                  </a:lnTo>
                  <a:lnTo>
                    <a:pt x="24378" y="10734"/>
                  </a:lnTo>
                  <a:lnTo>
                    <a:pt x="20648" y="10370"/>
                  </a:lnTo>
                  <a:close/>
                  <a:moveTo>
                    <a:pt x="20648" y="15691"/>
                  </a:moveTo>
                  <a:lnTo>
                    <a:pt x="20648" y="21876"/>
                  </a:lnTo>
                  <a:lnTo>
                    <a:pt x="21558" y="25287"/>
                  </a:lnTo>
                  <a:lnTo>
                    <a:pt x="25333" y="20694"/>
                  </a:lnTo>
                  <a:lnTo>
                    <a:pt x="20648" y="15691"/>
                  </a:lnTo>
                  <a:close/>
                  <a:moveTo>
                    <a:pt x="34565" y="13508"/>
                  </a:moveTo>
                  <a:lnTo>
                    <a:pt x="31427" y="14099"/>
                  </a:lnTo>
                  <a:lnTo>
                    <a:pt x="28152" y="14781"/>
                  </a:lnTo>
                  <a:lnTo>
                    <a:pt x="27970" y="15464"/>
                  </a:lnTo>
                  <a:lnTo>
                    <a:pt x="26742" y="20466"/>
                  </a:lnTo>
                  <a:lnTo>
                    <a:pt x="33110" y="26424"/>
                  </a:lnTo>
                  <a:lnTo>
                    <a:pt x="34610" y="27789"/>
                  </a:lnTo>
                  <a:lnTo>
                    <a:pt x="38522" y="19602"/>
                  </a:lnTo>
                  <a:lnTo>
                    <a:pt x="34565" y="13508"/>
                  </a:lnTo>
                  <a:close/>
                  <a:moveTo>
                    <a:pt x="9733" y="22513"/>
                  </a:moveTo>
                  <a:lnTo>
                    <a:pt x="11143" y="29153"/>
                  </a:lnTo>
                  <a:lnTo>
                    <a:pt x="19648" y="31609"/>
                  </a:lnTo>
                  <a:lnTo>
                    <a:pt x="20830" y="31927"/>
                  </a:lnTo>
                  <a:lnTo>
                    <a:pt x="20739" y="26561"/>
                  </a:lnTo>
                  <a:lnTo>
                    <a:pt x="19602" y="22513"/>
                  </a:lnTo>
                  <a:close/>
                  <a:moveTo>
                    <a:pt x="43206" y="19648"/>
                  </a:moveTo>
                  <a:lnTo>
                    <a:pt x="39522" y="20057"/>
                  </a:lnTo>
                  <a:lnTo>
                    <a:pt x="35566" y="28516"/>
                  </a:lnTo>
                  <a:lnTo>
                    <a:pt x="38931" y="30517"/>
                  </a:lnTo>
                  <a:lnTo>
                    <a:pt x="42388" y="32564"/>
                  </a:lnTo>
                  <a:lnTo>
                    <a:pt x="44480" y="32337"/>
                  </a:lnTo>
                  <a:lnTo>
                    <a:pt x="45980" y="32200"/>
                  </a:lnTo>
                  <a:lnTo>
                    <a:pt x="43343" y="19648"/>
                  </a:lnTo>
                  <a:close/>
                  <a:moveTo>
                    <a:pt x="26151" y="21512"/>
                  </a:moveTo>
                  <a:lnTo>
                    <a:pt x="21876" y="26697"/>
                  </a:lnTo>
                  <a:lnTo>
                    <a:pt x="21876" y="27334"/>
                  </a:lnTo>
                  <a:lnTo>
                    <a:pt x="21967" y="32200"/>
                  </a:lnTo>
                  <a:lnTo>
                    <a:pt x="27516" y="33110"/>
                  </a:lnTo>
                  <a:lnTo>
                    <a:pt x="33883" y="28698"/>
                  </a:lnTo>
                  <a:lnTo>
                    <a:pt x="32109" y="27016"/>
                  </a:lnTo>
                  <a:lnTo>
                    <a:pt x="26424" y="21740"/>
                  </a:lnTo>
                  <a:lnTo>
                    <a:pt x="26424" y="21785"/>
                  </a:lnTo>
                  <a:lnTo>
                    <a:pt x="26151" y="21512"/>
                  </a:lnTo>
                  <a:close/>
                  <a:moveTo>
                    <a:pt x="0" y="22513"/>
                  </a:moveTo>
                  <a:lnTo>
                    <a:pt x="0" y="32382"/>
                  </a:lnTo>
                  <a:lnTo>
                    <a:pt x="2502" y="33883"/>
                  </a:lnTo>
                  <a:lnTo>
                    <a:pt x="4093" y="34838"/>
                  </a:lnTo>
                  <a:lnTo>
                    <a:pt x="8778" y="30517"/>
                  </a:lnTo>
                  <a:lnTo>
                    <a:pt x="10006" y="29426"/>
                  </a:lnTo>
                  <a:lnTo>
                    <a:pt x="8596" y="22513"/>
                  </a:lnTo>
                  <a:close/>
                  <a:moveTo>
                    <a:pt x="10779" y="30245"/>
                  </a:moveTo>
                  <a:lnTo>
                    <a:pt x="9597" y="31336"/>
                  </a:lnTo>
                  <a:lnTo>
                    <a:pt x="5094" y="35475"/>
                  </a:lnTo>
                  <a:lnTo>
                    <a:pt x="14008" y="40887"/>
                  </a:lnTo>
                  <a:lnTo>
                    <a:pt x="14326" y="41114"/>
                  </a:lnTo>
                  <a:lnTo>
                    <a:pt x="20466" y="33019"/>
                  </a:lnTo>
                  <a:lnTo>
                    <a:pt x="20193" y="32928"/>
                  </a:lnTo>
                  <a:lnTo>
                    <a:pt x="10779" y="30245"/>
                  </a:lnTo>
                  <a:close/>
                  <a:moveTo>
                    <a:pt x="21649" y="33337"/>
                  </a:moveTo>
                  <a:lnTo>
                    <a:pt x="21330" y="33747"/>
                  </a:lnTo>
                  <a:lnTo>
                    <a:pt x="15600" y="41296"/>
                  </a:lnTo>
                  <a:lnTo>
                    <a:pt x="28653" y="41296"/>
                  </a:lnTo>
                  <a:lnTo>
                    <a:pt x="27197" y="34201"/>
                  </a:lnTo>
                  <a:lnTo>
                    <a:pt x="22013" y="33383"/>
                  </a:lnTo>
                  <a:lnTo>
                    <a:pt x="22013" y="33474"/>
                  </a:lnTo>
                  <a:lnTo>
                    <a:pt x="21649" y="33337"/>
                  </a:lnTo>
                  <a:close/>
                  <a:moveTo>
                    <a:pt x="34747" y="29471"/>
                  </a:moveTo>
                  <a:lnTo>
                    <a:pt x="28289" y="33974"/>
                  </a:lnTo>
                  <a:lnTo>
                    <a:pt x="29835" y="41296"/>
                  </a:lnTo>
                  <a:lnTo>
                    <a:pt x="36975" y="41296"/>
                  </a:lnTo>
                  <a:lnTo>
                    <a:pt x="40614" y="34884"/>
                  </a:lnTo>
                  <a:lnTo>
                    <a:pt x="41523" y="33383"/>
                  </a:lnTo>
                  <a:lnTo>
                    <a:pt x="38294" y="31473"/>
                  </a:lnTo>
                  <a:lnTo>
                    <a:pt x="35065" y="29562"/>
                  </a:lnTo>
                  <a:lnTo>
                    <a:pt x="34974" y="29699"/>
                  </a:lnTo>
                  <a:lnTo>
                    <a:pt x="34747" y="29471"/>
                  </a:lnTo>
                  <a:close/>
                  <a:moveTo>
                    <a:pt x="46208" y="33337"/>
                  </a:moveTo>
                  <a:lnTo>
                    <a:pt x="44843" y="33474"/>
                  </a:lnTo>
                  <a:lnTo>
                    <a:pt x="42615" y="33701"/>
                  </a:lnTo>
                  <a:lnTo>
                    <a:pt x="41842" y="35065"/>
                  </a:lnTo>
                  <a:lnTo>
                    <a:pt x="38294" y="41296"/>
                  </a:lnTo>
                  <a:lnTo>
                    <a:pt x="47891" y="41296"/>
                  </a:lnTo>
                  <a:lnTo>
                    <a:pt x="46208" y="33337"/>
                  </a:lnTo>
                  <a:close/>
                  <a:moveTo>
                    <a:pt x="0" y="33701"/>
                  </a:moveTo>
                  <a:lnTo>
                    <a:pt x="0" y="41478"/>
                  </a:lnTo>
                  <a:lnTo>
                    <a:pt x="12507" y="41342"/>
                  </a:lnTo>
                  <a:lnTo>
                    <a:pt x="0" y="3370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5" name="Google Shape;7745;p8"/>
            <p:cNvSpPr/>
            <p:nvPr/>
          </p:nvSpPr>
          <p:spPr>
            <a:xfrm>
              <a:off x="4174400" y="2555600"/>
              <a:ext cx="134175" cy="122825"/>
            </a:xfrm>
            <a:custGeom>
              <a:avLst/>
              <a:gdLst/>
              <a:ahLst/>
              <a:cxnLst/>
              <a:rect l="l" t="t" r="r" b="b"/>
              <a:pathLst>
                <a:path w="5367" h="4913" extrusionOk="0">
                  <a:moveTo>
                    <a:pt x="0" y="1"/>
                  </a:moveTo>
                  <a:lnTo>
                    <a:pt x="0" y="728"/>
                  </a:lnTo>
                  <a:lnTo>
                    <a:pt x="819" y="728"/>
                  </a:lnTo>
                  <a:cubicBezTo>
                    <a:pt x="2775" y="728"/>
                    <a:pt x="4412" y="2229"/>
                    <a:pt x="4594" y="4139"/>
                  </a:cubicBezTo>
                  <a:lnTo>
                    <a:pt x="0" y="4139"/>
                  </a:lnTo>
                  <a:lnTo>
                    <a:pt x="0" y="4912"/>
                  </a:lnTo>
                  <a:lnTo>
                    <a:pt x="5367" y="4912"/>
                  </a:lnTo>
                  <a:lnTo>
                    <a:pt x="5367" y="4503"/>
                  </a:lnTo>
                  <a:cubicBezTo>
                    <a:pt x="5367" y="2002"/>
                    <a:pt x="3320" y="1"/>
                    <a:pt x="81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6" name="Google Shape;7746;p8"/>
            <p:cNvSpPr/>
            <p:nvPr/>
          </p:nvSpPr>
          <p:spPr>
            <a:xfrm>
              <a:off x="4174400" y="1756300"/>
              <a:ext cx="703825" cy="262675"/>
            </a:xfrm>
            <a:custGeom>
              <a:avLst/>
              <a:gdLst/>
              <a:ahLst/>
              <a:cxnLst/>
              <a:rect l="l" t="t" r="r" b="b"/>
              <a:pathLst>
                <a:path w="28153" h="10507" extrusionOk="0">
                  <a:moveTo>
                    <a:pt x="0" y="0"/>
                  </a:moveTo>
                  <a:lnTo>
                    <a:pt x="0" y="10506"/>
                  </a:lnTo>
                  <a:lnTo>
                    <a:pt x="28152" y="10506"/>
                  </a:lnTo>
                  <a:lnTo>
                    <a:pt x="2815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7" name="Google Shape;7747;p8"/>
            <p:cNvSpPr/>
            <p:nvPr/>
          </p:nvSpPr>
          <p:spPr>
            <a:xfrm>
              <a:off x="4174400" y="1756300"/>
              <a:ext cx="703825" cy="36400"/>
            </a:xfrm>
            <a:custGeom>
              <a:avLst/>
              <a:gdLst/>
              <a:ahLst/>
              <a:cxnLst/>
              <a:rect l="l" t="t" r="r" b="b"/>
              <a:pathLst>
                <a:path w="28153" h="1456" extrusionOk="0">
                  <a:moveTo>
                    <a:pt x="0" y="0"/>
                  </a:moveTo>
                  <a:lnTo>
                    <a:pt x="0" y="1456"/>
                  </a:lnTo>
                  <a:lnTo>
                    <a:pt x="28152" y="1456"/>
                  </a:lnTo>
                  <a:lnTo>
                    <a:pt x="2815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8" name="Google Shape;7748;p8"/>
            <p:cNvSpPr/>
            <p:nvPr/>
          </p:nvSpPr>
          <p:spPr>
            <a:xfrm>
              <a:off x="4174400" y="1241475"/>
              <a:ext cx="685625" cy="183975"/>
            </a:xfrm>
            <a:custGeom>
              <a:avLst/>
              <a:gdLst/>
              <a:ahLst/>
              <a:cxnLst/>
              <a:rect l="l" t="t" r="r" b="b"/>
              <a:pathLst>
                <a:path w="27425" h="7359" extrusionOk="0">
                  <a:moveTo>
                    <a:pt x="24027" y="1"/>
                  </a:moveTo>
                  <a:cubicBezTo>
                    <a:pt x="23337" y="1"/>
                    <a:pt x="22647" y="240"/>
                    <a:pt x="22104" y="719"/>
                  </a:cubicBezTo>
                  <a:cubicBezTo>
                    <a:pt x="21649" y="1082"/>
                    <a:pt x="21467" y="1719"/>
                    <a:pt x="21785" y="2219"/>
                  </a:cubicBezTo>
                  <a:cubicBezTo>
                    <a:pt x="22015" y="2552"/>
                    <a:pt x="22375" y="2726"/>
                    <a:pt x="22734" y="2726"/>
                  </a:cubicBezTo>
                  <a:cubicBezTo>
                    <a:pt x="23014" y="2726"/>
                    <a:pt x="23294" y="2620"/>
                    <a:pt x="23513" y="2401"/>
                  </a:cubicBezTo>
                  <a:lnTo>
                    <a:pt x="23650" y="2265"/>
                  </a:lnTo>
                  <a:lnTo>
                    <a:pt x="23650" y="3902"/>
                  </a:lnTo>
                  <a:lnTo>
                    <a:pt x="23013" y="3902"/>
                  </a:lnTo>
                  <a:cubicBezTo>
                    <a:pt x="22149" y="3902"/>
                    <a:pt x="21467" y="4630"/>
                    <a:pt x="21467" y="5448"/>
                  </a:cubicBezTo>
                  <a:lnTo>
                    <a:pt x="0" y="5448"/>
                  </a:lnTo>
                  <a:lnTo>
                    <a:pt x="0" y="7359"/>
                  </a:lnTo>
                  <a:lnTo>
                    <a:pt x="23331" y="7359"/>
                  </a:lnTo>
                  <a:cubicBezTo>
                    <a:pt x="23968" y="7359"/>
                    <a:pt x="24514" y="7086"/>
                    <a:pt x="24969" y="6676"/>
                  </a:cubicBezTo>
                  <a:lnTo>
                    <a:pt x="26242" y="5403"/>
                  </a:lnTo>
                  <a:cubicBezTo>
                    <a:pt x="27425" y="4175"/>
                    <a:pt x="27425" y="2219"/>
                    <a:pt x="26242" y="991"/>
                  </a:cubicBezTo>
                  <a:lnTo>
                    <a:pt x="26106" y="855"/>
                  </a:lnTo>
                  <a:cubicBezTo>
                    <a:pt x="25536" y="286"/>
                    <a:pt x="24781" y="1"/>
                    <a:pt x="240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9" name="Google Shape;7749;p8"/>
            <p:cNvSpPr/>
            <p:nvPr/>
          </p:nvSpPr>
          <p:spPr>
            <a:xfrm>
              <a:off x="4174400" y="1425425"/>
              <a:ext cx="822075" cy="330900"/>
            </a:xfrm>
            <a:custGeom>
              <a:avLst/>
              <a:gdLst/>
              <a:ahLst/>
              <a:cxnLst/>
              <a:rect l="l" t="t" r="r" b="b"/>
              <a:pathLst>
                <a:path w="32883" h="13236" extrusionOk="0">
                  <a:moveTo>
                    <a:pt x="0" y="1"/>
                  </a:moveTo>
                  <a:lnTo>
                    <a:pt x="0" y="13235"/>
                  </a:lnTo>
                  <a:lnTo>
                    <a:pt x="28152" y="13235"/>
                  </a:lnTo>
                  <a:cubicBezTo>
                    <a:pt x="28152" y="13235"/>
                    <a:pt x="31290" y="12462"/>
                    <a:pt x="32246" y="11189"/>
                  </a:cubicBezTo>
                  <a:lnTo>
                    <a:pt x="32882" y="10325"/>
                  </a:lnTo>
                  <a:cubicBezTo>
                    <a:pt x="29835" y="9460"/>
                    <a:pt x="27243" y="7459"/>
                    <a:pt x="25651" y="4685"/>
                  </a:cubicBezTo>
                  <a:lnTo>
                    <a:pt x="2296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0" name="Google Shape;7750;p8"/>
            <p:cNvSpPr/>
            <p:nvPr/>
          </p:nvSpPr>
          <p:spPr>
            <a:xfrm>
              <a:off x="4174400" y="1424300"/>
              <a:ext cx="510525" cy="332025"/>
            </a:xfrm>
            <a:custGeom>
              <a:avLst/>
              <a:gdLst/>
              <a:ahLst/>
              <a:cxnLst/>
              <a:rect l="l" t="t" r="r" b="b"/>
              <a:pathLst>
                <a:path w="20421" h="13281" extrusionOk="0">
                  <a:moveTo>
                    <a:pt x="0" y="0"/>
                  </a:moveTo>
                  <a:lnTo>
                    <a:pt x="0" y="13280"/>
                  </a:lnTo>
                  <a:lnTo>
                    <a:pt x="20421" y="13280"/>
                  </a:lnTo>
                  <a:cubicBezTo>
                    <a:pt x="17965" y="11779"/>
                    <a:pt x="15964" y="9505"/>
                    <a:pt x="14599" y="6595"/>
                  </a:cubicBezTo>
                  <a:lnTo>
                    <a:pt x="1141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1" name="Google Shape;7751;p8"/>
            <p:cNvSpPr/>
            <p:nvPr/>
          </p:nvSpPr>
          <p:spPr>
            <a:xfrm>
              <a:off x="4174400" y="2350950"/>
              <a:ext cx="927800" cy="36400"/>
            </a:xfrm>
            <a:custGeom>
              <a:avLst/>
              <a:gdLst/>
              <a:ahLst/>
              <a:cxnLst/>
              <a:rect l="l" t="t" r="r" b="b"/>
              <a:pathLst>
                <a:path w="37112" h="1456" extrusionOk="0">
                  <a:moveTo>
                    <a:pt x="0" y="0"/>
                  </a:moveTo>
                  <a:lnTo>
                    <a:pt x="0" y="1456"/>
                  </a:lnTo>
                  <a:lnTo>
                    <a:pt x="36111" y="1456"/>
                  </a:lnTo>
                  <a:cubicBezTo>
                    <a:pt x="36475" y="1456"/>
                    <a:pt x="36794" y="1410"/>
                    <a:pt x="37112" y="1410"/>
                  </a:cubicBezTo>
                  <a:lnTo>
                    <a:pt x="3711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2" name="Google Shape;7752;p8"/>
            <p:cNvSpPr/>
            <p:nvPr/>
          </p:nvSpPr>
          <p:spPr>
            <a:xfrm>
              <a:off x="4174400" y="2018950"/>
              <a:ext cx="1123375" cy="332025"/>
            </a:xfrm>
            <a:custGeom>
              <a:avLst/>
              <a:gdLst/>
              <a:ahLst/>
              <a:cxnLst/>
              <a:rect l="l" t="t" r="r" b="b"/>
              <a:pathLst>
                <a:path w="44935" h="13281" extrusionOk="0">
                  <a:moveTo>
                    <a:pt x="0" y="0"/>
                  </a:moveTo>
                  <a:lnTo>
                    <a:pt x="0" y="13280"/>
                  </a:lnTo>
                  <a:lnTo>
                    <a:pt x="36111" y="13280"/>
                  </a:lnTo>
                  <a:cubicBezTo>
                    <a:pt x="39477" y="13280"/>
                    <a:pt x="42660" y="11870"/>
                    <a:pt x="44934" y="9460"/>
                  </a:cubicBezTo>
                  <a:cubicBezTo>
                    <a:pt x="41069" y="9142"/>
                    <a:pt x="37339" y="7641"/>
                    <a:pt x="34338" y="5139"/>
                  </a:cubicBezTo>
                  <a:lnTo>
                    <a:pt x="2815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3" name="Google Shape;7753;p8"/>
            <p:cNvSpPr/>
            <p:nvPr/>
          </p:nvSpPr>
          <p:spPr>
            <a:xfrm>
              <a:off x="4174400" y="2018950"/>
              <a:ext cx="744750" cy="332025"/>
            </a:xfrm>
            <a:custGeom>
              <a:avLst/>
              <a:gdLst/>
              <a:ahLst/>
              <a:cxnLst/>
              <a:rect l="l" t="t" r="r" b="b"/>
              <a:pathLst>
                <a:path w="29790" h="13281" extrusionOk="0">
                  <a:moveTo>
                    <a:pt x="0" y="0"/>
                  </a:moveTo>
                  <a:lnTo>
                    <a:pt x="0" y="13280"/>
                  </a:lnTo>
                  <a:lnTo>
                    <a:pt x="29790" y="13280"/>
                  </a:lnTo>
                  <a:cubicBezTo>
                    <a:pt x="27743" y="12325"/>
                    <a:pt x="25833" y="10370"/>
                    <a:pt x="24196" y="7550"/>
                  </a:cubicBezTo>
                  <a:lnTo>
                    <a:pt x="1983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4" name="Google Shape;7754;p8"/>
            <p:cNvSpPr/>
            <p:nvPr/>
          </p:nvSpPr>
          <p:spPr>
            <a:xfrm>
              <a:off x="4174400" y="2504450"/>
              <a:ext cx="777725" cy="224000"/>
            </a:xfrm>
            <a:custGeom>
              <a:avLst/>
              <a:gdLst/>
              <a:ahLst/>
              <a:cxnLst/>
              <a:rect l="l" t="t" r="r" b="b"/>
              <a:pathLst>
                <a:path w="31109" h="8960" extrusionOk="0">
                  <a:moveTo>
                    <a:pt x="0" y="0"/>
                  </a:moveTo>
                  <a:lnTo>
                    <a:pt x="0" y="8960"/>
                  </a:lnTo>
                  <a:lnTo>
                    <a:pt x="31109" y="8960"/>
                  </a:lnTo>
                  <a:lnTo>
                    <a:pt x="3110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5" name="Google Shape;7755;p8"/>
            <p:cNvSpPr/>
            <p:nvPr/>
          </p:nvSpPr>
          <p:spPr>
            <a:xfrm>
              <a:off x="4174400" y="2018950"/>
              <a:ext cx="885750" cy="485525"/>
            </a:xfrm>
            <a:custGeom>
              <a:avLst/>
              <a:gdLst/>
              <a:ahLst/>
              <a:cxnLst/>
              <a:rect l="l" t="t" r="r" b="b"/>
              <a:pathLst>
                <a:path w="35430" h="19421" extrusionOk="0">
                  <a:moveTo>
                    <a:pt x="0" y="0"/>
                  </a:moveTo>
                  <a:lnTo>
                    <a:pt x="0" y="19420"/>
                  </a:lnTo>
                  <a:lnTo>
                    <a:pt x="31109" y="19420"/>
                  </a:lnTo>
                  <a:cubicBezTo>
                    <a:pt x="32518" y="19420"/>
                    <a:pt x="33883" y="18874"/>
                    <a:pt x="34883" y="17874"/>
                  </a:cubicBezTo>
                  <a:lnTo>
                    <a:pt x="35429" y="17373"/>
                  </a:lnTo>
                  <a:cubicBezTo>
                    <a:pt x="32336" y="17010"/>
                    <a:pt x="29380" y="16100"/>
                    <a:pt x="26697" y="14599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6" name="Google Shape;7756;p8"/>
            <p:cNvSpPr/>
            <p:nvPr/>
          </p:nvSpPr>
          <p:spPr>
            <a:xfrm>
              <a:off x="4174400" y="2504450"/>
              <a:ext cx="777725" cy="30700"/>
            </a:xfrm>
            <a:custGeom>
              <a:avLst/>
              <a:gdLst/>
              <a:ahLst/>
              <a:cxnLst/>
              <a:rect l="l" t="t" r="r" b="b"/>
              <a:pathLst>
                <a:path w="31109" h="1228" extrusionOk="0">
                  <a:moveTo>
                    <a:pt x="0" y="0"/>
                  </a:moveTo>
                  <a:lnTo>
                    <a:pt x="0" y="1228"/>
                  </a:lnTo>
                  <a:lnTo>
                    <a:pt x="31109" y="1228"/>
                  </a:lnTo>
                  <a:lnTo>
                    <a:pt x="31109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7" name="Google Shape;7757;p8"/>
            <p:cNvSpPr/>
            <p:nvPr/>
          </p:nvSpPr>
          <p:spPr>
            <a:xfrm>
              <a:off x="4174400" y="2145150"/>
              <a:ext cx="379775" cy="208100"/>
            </a:xfrm>
            <a:custGeom>
              <a:avLst/>
              <a:gdLst/>
              <a:ahLst/>
              <a:cxnLst/>
              <a:rect l="l" t="t" r="r" b="b"/>
              <a:pathLst>
                <a:path w="15191" h="8324" extrusionOk="0">
                  <a:moveTo>
                    <a:pt x="0" y="0"/>
                  </a:moveTo>
                  <a:lnTo>
                    <a:pt x="0" y="8323"/>
                  </a:lnTo>
                  <a:lnTo>
                    <a:pt x="15191" y="83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8" name="Google Shape;7758;p8"/>
            <p:cNvSpPr/>
            <p:nvPr/>
          </p:nvSpPr>
          <p:spPr>
            <a:xfrm>
              <a:off x="4174400" y="2018950"/>
              <a:ext cx="1123375" cy="332025"/>
            </a:xfrm>
            <a:custGeom>
              <a:avLst/>
              <a:gdLst/>
              <a:ahLst/>
              <a:cxnLst/>
              <a:rect l="l" t="t" r="r" b="b"/>
              <a:pathLst>
                <a:path w="44935" h="13281" extrusionOk="0">
                  <a:moveTo>
                    <a:pt x="0" y="0"/>
                  </a:moveTo>
                  <a:lnTo>
                    <a:pt x="0" y="13280"/>
                  </a:lnTo>
                  <a:lnTo>
                    <a:pt x="36111" y="13280"/>
                  </a:lnTo>
                  <a:cubicBezTo>
                    <a:pt x="39477" y="13280"/>
                    <a:pt x="42660" y="11870"/>
                    <a:pt x="44934" y="9460"/>
                  </a:cubicBezTo>
                  <a:cubicBezTo>
                    <a:pt x="41069" y="9142"/>
                    <a:pt x="37339" y="7641"/>
                    <a:pt x="34338" y="5139"/>
                  </a:cubicBezTo>
                  <a:lnTo>
                    <a:pt x="2815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9" name="Google Shape;7759;p8"/>
            <p:cNvSpPr/>
            <p:nvPr/>
          </p:nvSpPr>
          <p:spPr>
            <a:xfrm>
              <a:off x="4174400" y="2018950"/>
              <a:ext cx="744750" cy="332025"/>
            </a:xfrm>
            <a:custGeom>
              <a:avLst/>
              <a:gdLst/>
              <a:ahLst/>
              <a:cxnLst/>
              <a:rect l="l" t="t" r="r" b="b"/>
              <a:pathLst>
                <a:path w="29790" h="13281" extrusionOk="0">
                  <a:moveTo>
                    <a:pt x="0" y="0"/>
                  </a:moveTo>
                  <a:lnTo>
                    <a:pt x="0" y="13280"/>
                  </a:lnTo>
                  <a:lnTo>
                    <a:pt x="29790" y="13280"/>
                  </a:lnTo>
                  <a:cubicBezTo>
                    <a:pt x="27743" y="12325"/>
                    <a:pt x="25833" y="10370"/>
                    <a:pt x="24196" y="7550"/>
                  </a:cubicBezTo>
                  <a:lnTo>
                    <a:pt x="1983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0" name="Google Shape;7760;p8"/>
            <p:cNvSpPr/>
            <p:nvPr/>
          </p:nvSpPr>
          <p:spPr>
            <a:xfrm>
              <a:off x="4174400" y="2504450"/>
              <a:ext cx="777725" cy="224000"/>
            </a:xfrm>
            <a:custGeom>
              <a:avLst/>
              <a:gdLst/>
              <a:ahLst/>
              <a:cxnLst/>
              <a:rect l="l" t="t" r="r" b="b"/>
              <a:pathLst>
                <a:path w="31109" h="8960" extrusionOk="0">
                  <a:moveTo>
                    <a:pt x="0" y="0"/>
                  </a:moveTo>
                  <a:lnTo>
                    <a:pt x="0" y="8960"/>
                  </a:lnTo>
                  <a:lnTo>
                    <a:pt x="31109" y="8960"/>
                  </a:lnTo>
                  <a:lnTo>
                    <a:pt x="3110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1" name="Google Shape;7761;p8"/>
            <p:cNvSpPr/>
            <p:nvPr/>
          </p:nvSpPr>
          <p:spPr>
            <a:xfrm>
              <a:off x="4174400" y="2018950"/>
              <a:ext cx="885750" cy="485525"/>
            </a:xfrm>
            <a:custGeom>
              <a:avLst/>
              <a:gdLst/>
              <a:ahLst/>
              <a:cxnLst/>
              <a:rect l="l" t="t" r="r" b="b"/>
              <a:pathLst>
                <a:path w="35430" h="19421" extrusionOk="0">
                  <a:moveTo>
                    <a:pt x="0" y="0"/>
                  </a:moveTo>
                  <a:lnTo>
                    <a:pt x="0" y="19420"/>
                  </a:lnTo>
                  <a:lnTo>
                    <a:pt x="31109" y="19420"/>
                  </a:lnTo>
                  <a:cubicBezTo>
                    <a:pt x="32518" y="19420"/>
                    <a:pt x="33883" y="18874"/>
                    <a:pt x="34883" y="17874"/>
                  </a:cubicBezTo>
                  <a:lnTo>
                    <a:pt x="35429" y="17373"/>
                  </a:lnTo>
                  <a:cubicBezTo>
                    <a:pt x="32336" y="17010"/>
                    <a:pt x="29380" y="16100"/>
                    <a:pt x="26697" y="14599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2" name="Google Shape;7762;p8"/>
            <p:cNvSpPr/>
            <p:nvPr/>
          </p:nvSpPr>
          <p:spPr>
            <a:xfrm>
              <a:off x="4174400" y="2504450"/>
              <a:ext cx="777725" cy="30700"/>
            </a:xfrm>
            <a:custGeom>
              <a:avLst/>
              <a:gdLst/>
              <a:ahLst/>
              <a:cxnLst/>
              <a:rect l="l" t="t" r="r" b="b"/>
              <a:pathLst>
                <a:path w="31109" h="1228" extrusionOk="0">
                  <a:moveTo>
                    <a:pt x="0" y="0"/>
                  </a:moveTo>
                  <a:lnTo>
                    <a:pt x="0" y="1228"/>
                  </a:lnTo>
                  <a:lnTo>
                    <a:pt x="31109" y="1228"/>
                  </a:lnTo>
                  <a:lnTo>
                    <a:pt x="31109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3" name="Google Shape;7763;p8"/>
            <p:cNvSpPr/>
            <p:nvPr/>
          </p:nvSpPr>
          <p:spPr>
            <a:xfrm>
              <a:off x="4174400" y="2145150"/>
              <a:ext cx="379775" cy="208100"/>
            </a:xfrm>
            <a:custGeom>
              <a:avLst/>
              <a:gdLst/>
              <a:ahLst/>
              <a:cxnLst/>
              <a:rect l="l" t="t" r="r" b="b"/>
              <a:pathLst>
                <a:path w="15191" h="8324" extrusionOk="0">
                  <a:moveTo>
                    <a:pt x="0" y="0"/>
                  </a:moveTo>
                  <a:lnTo>
                    <a:pt x="0" y="8323"/>
                  </a:lnTo>
                  <a:lnTo>
                    <a:pt x="15191" y="83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4" name="Google Shape;7764;p8"/>
            <p:cNvSpPr/>
            <p:nvPr/>
          </p:nvSpPr>
          <p:spPr>
            <a:xfrm>
              <a:off x="4174400" y="3590275"/>
              <a:ext cx="948275" cy="93250"/>
            </a:xfrm>
            <a:custGeom>
              <a:avLst/>
              <a:gdLst/>
              <a:ahLst/>
              <a:cxnLst/>
              <a:rect l="l" t="t" r="r" b="b"/>
              <a:pathLst>
                <a:path w="37931" h="3730" extrusionOk="0">
                  <a:moveTo>
                    <a:pt x="0" y="0"/>
                  </a:moveTo>
                  <a:lnTo>
                    <a:pt x="0" y="3730"/>
                  </a:lnTo>
                  <a:lnTo>
                    <a:pt x="37931" y="3730"/>
                  </a:lnTo>
                  <a:lnTo>
                    <a:pt x="37931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5" name="Google Shape;7765;p8"/>
            <p:cNvSpPr/>
            <p:nvPr/>
          </p:nvSpPr>
          <p:spPr>
            <a:xfrm>
              <a:off x="4174400" y="2943325"/>
              <a:ext cx="1326900" cy="160325"/>
            </a:xfrm>
            <a:custGeom>
              <a:avLst/>
              <a:gdLst/>
              <a:ahLst/>
              <a:cxnLst/>
              <a:rect l="l" t="t" r="r" b="b"/>
              <a:pathLst>
                <a:path w="53076" h="6413" extrusionOk="0">
                  <a:moveTo>
                    <a:pt x="0" y="0"/>
                  </a:moveTo>
                  <a:lnTo>
                    <a:pt x="0" y="6413"/>
                  </a:lnTo>
                  <a:lnTo>
                    <a:pt x="53075" y="6413"/>
                  </a:lnTo>
                  <a:lnTo>
                    <a:pt x="5307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6" name="Google Shape;7766;p8"/>
            <p:cNvSpPr/>
            <p:nvPr/>
          </p:nvSpPr>
          <p:spPr>
            <a:xfrm>
              <a:off x="4174400" y="2943325"/>
              <a:ext cx="1326900" cy="34125"/>
            </a:xfrm>
            <a:custGeom>
              <a:avLst/>
              <a:gdLst/>
              <a:ahLst/>
              <a:cxnLst/>
              <a:rect l="l" t="t" r="r" b="b"/>
              <a:pathLst>
                <a:path w="53076" h="1365" extrusionOk="0">
                  <a:moveTo>
                    <a:pt x="0" y="0"/>
                  </a:moveTo>
                  <a:lnTo>
                    <a:pt x="0" y="1365"/>
                  </a:lnTo>
                  <a:lnTo>
                    <a:pt x="53075" y="1365"/>
                  </a:lnTo>
                  <a:lnTo>
                    <a:pt x="53075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7" name="Google Shape;7767;p8"/>
            <p:cNvSpPr/>
            <p:nvPr/>
          </p:nvSpPr>
          <p:spPr>
            <a:xfrm>
              <a:off x="4174400" y="3315125"/>
              <a:ext cx="1331450" cy="33000"/>
            </a:xfrm>
            <a:custGeom>
              <a:avLst/>
              <a:gdLst/>
              <a:ahLst/>
              <a:cxnLst/>
              <a:rect l="l" t="t" r="r" b="b"/>
              <a:pathLst>
                <a:path w="53258" h="1320" extrusionOk="0">
                  <a:moveTo>
                    <a:pt x="0" y="0"/>
                  </a:moveTo>
                  <a:lnTo>
                    <a:pt x="0" y="1319"/>
                  </a:lnTo>
                  <a:lnTo>
                    <a:pt x="53257" y="1319"/>
                  </a:lnTo>
                  <a:lnTo>
                    <a:pt x="53257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8" name="Google Shape;7768;p8"/>
            <p:cNvSpPr/>
            <p:nvPr/>
          </p:nvSpPr>
          <p:spPr>
            <a:xfrm>
              <a:off x="4174400" y="3224150"/>
              <a:ext cx="1534975" cy="43225"/>
            </a:xfrm>
            <a:custGeom>
              <a:avLst/>
              <a:gdLst/>
              <a:ahLst/>
              <a:cxnLst/>
              <a:rect l="l" t="t" r="r" b="b"/>
              <a:pathLst>
                <a:path w="61399" h="1729" extrusionOk="0">
                  <a:moveTo>
                    <a:pt x="60443" y="1"/>
                  </a:moveTo>
                  <a:cubicBezTo>
                    <a:pt x="59261" y="637"/>
                    <a:pt x="57987" y="956"/>
                    <a:pt x="56714" y="956"/>
                  </a:cubicBezTo>
                  <a:lnTo>
                    <a:pt x="0" y="956"/>
                  </a:lnTo>
                  <a:lnTo>
                    <a:pt x="0" y="1729"/>
                  </a:lnTo>
                  <a:lnTo>
                    <a:pt x="56714" y="1729"/>
                  </a:lnTo>
                  <a:cubicBezTo>
                    <a:pt x="58351" y="1729"/>
                    <a:pt x="59897" y="1274"/>
                    <a:pt x="61398" y="365"/>
                  </a:cubicBezTo>
                  <a:cubicBezTo>
                    <a:pt x="61080" y="228"/>
                    <a:pt x="60761" y="137"/>
                    <a:pt x="6044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9" name="Google Shape;7769;p8"/>
            <p:cNvSpPr/>
            <p:nvPr/>
          </p:nvSpPr>
          <p:spPr>
            <a:xfrm>
              <a:off x="4174400" y="2564700"/>
              <a:ext cx="125100" cy="103500"/>
            </a:xfrm>
            <a:custGeom>
              <a:avLst/>
              <a:gdLst/>
              <a:ahLst/>
              <a:cxnLst/>
              <a:rect l="l" t="t" r="r" b="b"/>
              <a:pathLst>
                <a:path w="5004" h="4140" extrusionOk="0">
                  <a:moveTo>
                    <a:pt x="0" y="0"/>
                  </a:moveTo>
                  <a:lnTo>
                    <a:pt x="0" y="4139"/>
                  </a:lnTo>
                  <a:lnTo>
                    <a:pt x="5003" y="4139"/>
                  </a:lnTo>
                  <a:cubicBezTo>
                    <a:pt x="5003" y="1865"/>
                    <a:pt x="3138" y="0"/>
                    <a:pt x="81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0" name="Google Shape;7770;p8"/>
            <p:cNvSpPr/>
            <p:nvPr/>
          </p:nvSpPr>
          <p:spPr>
            <a:xfrm>
              <a:off x="4651925" y="2564700"/>
              <a:ext cx="104625" cy="103500"/>
            </a:xfrm>
            <a:custGeom>
              <a:avLst/>
              <a:gdLst/>
              <a:ahLst/>
              <a:cxnLst/>
              <a:rect l="l" t="t" r="r" b="b"/>
              <a:pathLst>
                <a:path w="4185" h="4140" extrusionOk="0">
                  <a:moveTo>
                    <a:pt x="1" y="0"/>
                  </a:moveTo>
                  <a:lnTo>
                    <a:pt x="1" y="4139"/>
                  </a:lnTo>
                  <a:lnTo>
                    <a:pt x="4185" y="4139"/>
                  </a:lnTo>
                  <a:lnTo>
                    <a:pt x="418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1" name="Google Shape;7771;p8"/>
            <p:cNvSpPr/>
            <p:nvPr/>
          </p:nvSpPr>
          <p:spPr>
            <a:xfrm>
              <a:off x="4174400" y="1848400"/>
              <a:ext cx="93250" cy="78475"/>
            </a:xfrm>
            <a:custGeom>
              <a:avLst/>
              <a:gdLst/>
              <a:ahLst/>
              <a:cxnLst/>
              <a:rect l="l" t="t" r="r" b="b"/>
              <a:pathLst>
                <a:path w="3730" h="3139" extrusionOk="0">
                  <a:moveTo>
                    <a:pt x="0" y="0"/>
                  </a:moveTo>
                  <a:lnTo>
                    <a:pt x="0" y="3138"/>
                  </a:lnTo>
                  <a:lnTo>
                    <a:pt x="3730" y="3138"/>
                  </a:lnTo>
                  <a:cubicBezTo>
                    <a:pt x="3730" y="1410"/>
                    <a:pt x="2365" y="0"/>
                    <a:pt x="63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2" name="Google Shape;7772;p8"/>
            <p:cNvSpPr/>
            <p:nvPr/>
          </p:nvSpPr>
          <p:spPr>
            <a:xfrm>
              <a:off x="4531400" y="1848400"/>
              <a:ext cx="77350" cy="78475"/>
            </a:xfrm>
            <a:custGeom>
              <a:avLst/>
              <a:gdLst/>
              <a:ahLst/>
              <a:cxnLst/>
              <a:rect l="l" t="t" r="r" b="b"/>
              <a:pathLst>
                <a:path w="3094" h="3139" extrusionOk="0">
                  <a:moveTo>
                    <a:pt x="1" y="0"/>
                  </a:moveTo>
                  <a:lnTo>
                    <a:pt x="1" y="3138"/>
                  </a:lnTo>
                  <a:lnTo>
                    <a:pt x="3094" y="3138"/>
                  </a:lnTo>
                  <a:lnTo>
                    <a:pt x="309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3" name="Google Shape;7773;p8"/>
            <p:cNvSpPr/>
            <p:nvPr/>
          </p:nvSpPr>
          <p:spPr>
            <a:xfrm>
              <a:off x="4174400" y="4155350"/>
              <a:ext cx="353625" cy="503725"/>
            </a:xfrm>
            <a:custGeom>
              <a:avLst/>
              <a:gdLst/>
              <a:ahLst/>
              <a:cxnLst/>
              <a:rect l="l" t="t" r="r" b="b"/>
              <a:pathLst>
                <a:path w="14145" h="20149" extrusionOk="0">
                  <a:moveTo>
                    <a:pt x="0" y="1"/>
                  </a:moveTo>
                  <a:lnTo>
                    <a:pt x="0" y="20148"/>
                  </a:lnTo>
                  <a:lnTo>
                    <a:pt x="14145" y="20148"/>
                  </a:lnTo>
                  <a:lnTo>
                    <a:pt x="1414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4" name="Google Shape;7774;p8"/>
            <p:cNvSpPr/>
            <p:nvPr/>
          </p:nvSpPr>
          <p:spPr>
            <a:xfrm>
              <a:off x="4174400" y="4283825"/>
              <a:ext cx="145550" cy="375250"/>
            </a:xfrm>
            <a:custGeom>
              <a:avLst/>
              <a:gdLst/>
              <a:ahLst/>
              <a:cxnLst/>
              <a:rect l="l" t="t" r="r" b="b"/>
              <a:pathLst>
                <a:path w="5822" h="15010" extrusionOk="0">
                  <a:moveTo>
                    <a:pt x="0" y="1"/>
                  </a:moveTo>
                  <a:lnTo>
                    <a:pt x="0" y="15009"/>
                  </a:lnTo>
                  <a:lnTo>
                    <a:pt x="5822" y="15009"/>
                  </a:lnTo>
                  <a:lnTo>
                    <a:pt x="5822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5" name="Google Shape;7775;p8"/>
            <p:cNvSpPr/>
            <p:nvPr/>
          </p:nvSpPr>
          <p:spPr>
            <a:xfrm>
              <a:off x="4174400" y="2993350"/>
              <a:ext cx="1092675" cy="600350"/>
            </a:xfrm>
            <a:custGeom>
              <a:avLst/>
              <a:gdLst/>
              <a:ahLst/>
              <a:cxnLst/>
              <a:rect l="l" t="t" r="r" b="b"/>
              <a:pathLst>
                <a:path w="43707" h="24014" extrusionOk="0">
                  <a:moveTo>
                    <a:pt x="0" y="0"/>
                  </a:moveTo>
                  <a:lnTo>
                    <a:pt x="0" y="24014"/>
                  </a:lnTo>
                  <a:lnTo>
                    <a:pt x="38431" y="24014"/>
                  </a:lnTo>
                  <a:cubicBezTo>
                    <a:pt x="40159" y="24014"/>
                    <a:pt x="41842" y="23332"/>
                    <a:pt x="43070" y="22058"/>
                  </a:cubicBezTo>
                  <a:lnTo>
                    <a:pt x="43706" y="21421"/>
                  </a:lnTo>
                  <a:cubicBezTo>
                    <a:pt x="39932" y="21012"/>
                    <a:pt x="36293" y="19875"/>
                    <a:pt x="32928" y="18056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6" name="Google Shape;7776;p8"/>
            <p:cNvSpPr/>
            <p:nvPr/>
          </p:nvSpPr>
          <p:spPr>
            <a:xfrm>
              <a:off x="4174400" y="3100225"/>
              <a:ext cx="554875" cy="303600"/>
            </a:xfrm>
            <a:custGeom>
              <a:avLst/>
              <a:gdLst/>
              <a:ahLst/>
              <a:cxnLst/>
              <a:rect l="l" t="t" r="r" b="b"/>
              <a:pathLst>
                <a:path w="22195" h="12144" extrusionOk="0">
                  <a:moveTo>
                    <a:pt x="0" y="0"/>
                  </a:moveTo>
                  <a:lnTo>
                    <a:pt x="0" y="12144"/>
                  </a:lnTo>
                  <a:lnTo>
                    <a:pt x="22194" y="121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7" name="Google Shape;7777;p8"/>
            <p:cNvSpPr/>
            <p:nvPr/>
          </p:nvSpPr>
          <p:spPr>
            <a:xfrm>
              <a:off x="4174400" y="3683500"/>
              <a:ext cx="859600" cy="482125"/>
            </a:xfrm>
            <a:custGeom>
              <a:avLst/>
              <a:gdLst/>
              <a:ahLst/>
              <a:cxnLst/>
              <a:rect l="l" t="t" r="r" b="b"/>
              <a:pathLst>
                <a:path w="34384" h="19285" extrusionOk="0">
                  <a:moveTo>
                    <a:pt x="0" y="1"/>
                  </a:moveTo>
                  <a:lnTo>
                    <a:pt x="0" y="19284"/>
                  </a:lnTo>
                  <a:lnTo>
                    <a:pt x="34383" y="19284"/>
                  </a:lnTo>
                  <a:lnTo>
                    <a:pt x="3438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8" name="Google Shape;7778;p8"/>
            <p:cNvSpPr/>
            <p:nvPr/>
          </p:nvSpPr>
          <p:spPr>
            <a:xfrm>
              <a:off x="4174400" y="4165600"/>
              <a:ext cx="866400" cy="44350"/>
            </a:xfrm>
            <a:custGeom>
              <a:avLst/>
              <a:gdLst/>
              <a:ahLst/>
              <a:cxnLst/>
              <a:rect l="l" t="t" r="r" b="b"/>
              <a:pathLst>
                <a:path w="34656" h="1774" extrusionOk="0">
                  <a:moveTo>
                    <a:pt x="0" y="0"/>
                  </a:moveTo>
                  <a:lnTo>
                    <a:pt x="0" y="1774"/>
                  </a:lnTo>
                  <a:lnTo>
                    <a:pt x="34656" y="1774"/>
                  </a:lnTo>
                  <a:lnTo>
                    <a:pt x="34656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9" name="Google Shape;7779;p8"/>
            <p:cNvSpPr/>
            <p:nvPr/>
          </p:nvSpPr>
          <p:spPr>
            <a:xfrm>
              <a:off x="4174400" y="3872250"/>
              <a:ext cx="125100" cy="104625"/>
            </a:xfrm>
            <a:custGeom>
              <a:avLst/>
              <a:gdLst/>
              <a:ahLst/>
              <a:cxnLst/>
              <a:rect l="l" t="t" r="r" b="b"/>
              <a:pathLst>
                <a:path w="5004" h="4185" extrusionOk="0">
                  <a:moveTo>
                    <a:pt x="0" y="0"/>
                  </a:moveTo>
                  <a:lnTo>
                    <a:pt x="0" y="4184"/>
                  </a:lnTo>
                  <a:lnTo>
                    <a:pt x="5003" y="4184"/>
                  </a:lnTo>
                  <a:cubicBezTo>
                    <a:pt x="5003" y="1865"/>
                    <a:pt x="3138" y="0"/>
                    <a:pt x="81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0" name="Google Shape;7780;p8"/>
            <p:cNvSpPr/>
            <p:nvPr/>
          </p:nvSpPr>
          <p:spPr>
            <a:xfrm>
              <a:off x="4651925" y="3872250"/>
              <a:ext cx="104625" cy="104625"/>
            </a:xfrm>
            <a:custGeom>
              <a:avLst/>
              <a:gdLst/>
              <a:ahLst/>
              <a:cxnLst/>
              <a:rect l="l" t="t" r="r" b="b"/>
              <a:pathLst>
                <a:path w="4185" h="4185" extrusionOk="0">
                  <a:moveTo>
                    <a:pt x="1" y="0"/>
                  </a:moveTo>
                  <a:lnTo>
                    <a:pt x="1" y="4184"/>
                  </a:lnTo>
                  <a:lnTo>
                    <a:pt x="4185" y="4184"/>
                  </a:lnTo>
                  <a:lnTo>
                    <a:pt x="418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1" name="Google Shape;7781;p8"/>
            <p:cNvSpPr/>
            <p:nvPr/>
          </p:nvSpPr>
          <p:spPr>
            <a:xfrm>
              <a:off x="4174400" y="4595375"/>
              <a:ext cx="1135875" cy="63700"/>
            </a:xfrm>
            <a:custGeom>
              <a:avLst/>
              <a:gdLst/>
              <a:ahLst/>
              <a:cxnLst/>
              <a:rect l="l" t="t" r="r" b="b"/>
              <a:pathLst>
                <a:path w="45435" h="2548" extrusionOk="0">
                  <a:moveTo>
                    <a:pt x="0" y="0"/>
                  </a:moveTo>
                  <a:lnTo>
                    <a:pt x="0" y="2547"/>
                  </a:lnTo>
                  <a:lnTo>
                    <a:pt x="45435" y="2547"/>
                  </a:lnTo>
                  <a:lnTo>
                    <a:pt x="45435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782" name="Google Shape;7782;p8"/>
          <p:cNvGrpSpPr/>
          <p:nvPr/>
        </p:nvGrpSpPr>
        <p:grpSpPr>
          <a:xfrm>
            <a:off x="7581422" y="1055158"/>
            <a:ext cx="1562566" cy="3259317"/>
            <a:chOff x="1565000" y="1241525"/>
            <a:chExt cx="1638425" cy="3417550"/>
          </a:xfrm>
        </p:grpSpPr>
        <p:sp>
          <p:nvSpPr>
            <p:cNvPr id="7783" name="Google Shape;7783;p8"/>
            <p:cNvSpPr/>
            <p:nvPr/>
          </p:nvSpPr>
          <p:spPr>
            <a:xfrm>
              <a:off x="1942475" y="2093975"/>
              <a:ext cx="403650" cy="519650"/>
            </a:xfrm>
            <a:custGeom>
              <a:avLst/>
              <a:gdLst/>
              <a:ahLst/>
              <a:cxnLst/>
              <a:rect l="l" t="t" r="r" b="b"/>
              <a:pathLst>
                <a:path w="16146" h="20786" extrusionOk="0">
                  <a:moveTo>
                    <a:pt x="2320" y="1"/>
                  </a:moveTo>
                  <a:cubicBezTo>
                    <a:pt x="1046" y="1"/>
                    <a:pt x="0" y="1047"/>
                    <a:pt x="0" y="2320"/>
                  </a:cubicBezTo>
                  <a:lnTo>
                    <a:pt x="0" y="20785"/>
                  </a:lnTo>
                  <a:lnTo>
                    <a:pt x="16146" y="20785"/>
                  </a:lnTo>
                  <a:lnTo>
                    <a:pt x="16146" y="2138"/>
                  </a:lnTo>
                  <a:lnTo>
                    <a:pt x="4730" y="2138"/>
                  </a:lnTo>
                  <a:lnTo>
                    <a:pt x="4457" y="1456"/>
                  </a:lnTo>
                  <a:cubicBezTo>
                    <a:pt x="4094" y="592"/>
                    <a:pt x="3275" y="1"/>
                    <a:pt x="2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4" name="Google Shape;7784;p8"/>
            <p:cNvSpPr/>
            <p:nvPr/>
          </p:nvSpPr>
          <p:spPr>
            <a:xfrm>
              <a:off x="1942475" y="2093975"/>
              <a:ext cx="403650" cy="161475"/>
            </a:xfrm>
            <a:custGeom>
              <a:avLst/>
              <a:gdLst/>
              <a:ahLst/>
              <a:cxnLst/>
              <a:rect l="l" t="t" r="r" b="b"/>
              <a:pathLst>
                <a:path w="16146" h="6459" extrusionOk="0">
                  <a:moveTo>
                    <a:pt x="2320" y="1"/>
                  </a:moveTo>
                  <a:cubicBezTo>
                    <a:pt x="1046" y="1"/>
                    <a:pt x="0" y="1047"/>
                    <a:pt x="0" y="2320"/>
                  </a:cubicBezTo>
                  <a:lnTo>
                    <a:pt x="0" y="6459"/>
                  </a:lnTo>
                  <a:lnTo>
                    <a:pt x="16146" y="6459"/>
                  </a:lnTo>
                  <a:lnTo>
                    <a:pt x="16146" y="2138"/>
                  </a:lnTo>
                  <a:lnTo>
                    <a:pt x="4730" y="2138"/>
                  </a:lnTo>
                  <a:lnTo>
                    <a:pt x="4457" y="1456"/>
                  </a:lnTo>
                  <a:cubicBezTo>
                    <a:pt x="4094" y="592"/>
                    <a:pt x="3275" y="1"/>
                    <a:pt x="23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5" name="Google Shape;7785;p8"/>
            <p:cNvSpPr/>
            <p:nvPr/>
          </p:nvSpPr>
          <p:spPr>
            <a:xfrm>
              <a:off x="1565000" y="3103625"/>
              <a:ext cx="1638425" cy="211525"/>
            </a:xfrm>
            <a:custGeom>
              <a:avLst/>
              <a:gdLst/>
              <a:ahLst/>
              <a:cxnLst/>
              <a:rect l="l" t="t" r="r" b="b"/>
              <a:pathLst>
                <a:path w="65537" h="8461" extrusionOk="0">
                  <a:moveTo>
                    <a:pt x="12461" y="1"/>
                  </a:moveTo>
                  <a:lnTo>
                    <a:pt x="7504" y="3503"/>
                  </a:lnTo>
                  <a:cubicBezTo>
                    <a:pt x="5458" y="4958"/>
                    <a:pt x="3002" y="5731"/>
                    <a:pt x="500" y="5731"/>
                  </a:cubicBezTo>
                  <a:lnTo>
                    <a:pt x="0" y="5731"/>
                  </a:lnTo>
                  <a:cubicBezTo>
                    <a:pt x="2138" y="7505"/>
                    <a:pt x="4866" y="8460"/>
                    <a:pt x="7641" y="8460"/>
                  </a:cubicBezTo>
                  <a:lnTo>
                    <a:pt x="65536" y="8460"/>
                  </a:lnTo>
                  <a:lnTo>
                    <a:pt x="655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6" name="Google Shape;7786;p8"/>
            <p:cNvSpPr/>
            <p:nvPr/>
          </p:nvSpPr>
          <p:spPr>
            <a:xfrm>
              <a:off x="2173275" y="3103625"/>
              <a:ext cx="1030150" cy="211525"/>
            </a:xfrm>
            <a:custGeom>
              <a:avLst/>
              <a:gdLst/>
              <a:ahLst/>
              <a:cxnLst/>
              <a:rect l="l" t="t" r="r" b="b"/>
              <a:pathLst>
                <a:path w="41206" h="8461" extrusionOk="0">
                  <a:moveTo>
                    <a:pt x="10870" y="1"/>
                  </a:moveTo>
                  <a:lnTo>
                    <a:pt x="5913" y="5186"/>
                  </a:lnTo>
                  <a:cubicBezTo>
                    <a:pt x="4185" y="7050"/>
                    <a:pt x="2138" y="8142"/>
                    <a:pt x="1" y="8460"/>
                  </a:cubicBezTo>
                  <a:lnTo>
                    <a:pt x="41205" y="8460"/>
                  </a:lnTo>
                  <a:lnTo>
                    <a:pt x="4120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7" name="Google Shape;7787;p8"/>
            <p:cNvSpPr/>
            <p:nvPr/>
          </p:nvSpPr>
          <p:spPr>
            <a:xfrm>
              <a:off x="2275600" y="2350950"/>
              <a:ext cx="927825" cy="377500"/>
            </a:xfrm>
            <a:custGeom>
              <a:avLst/>
              <a:gdLst/>
              <a:ahLst/>
              <a:cxnLst/>
              <a:rect l="l" t="t" r="r" b="b"/>
              <a:pathLst>
                <a:path w="37113" h="15100" extrusionOk="0">
                  <a:moveTo>
                    <a:pt x="1" y="0"/>
                  </a:moveTo>
                  <a:lnTo>
                    <a:pt x="1" y="15054"/>
                  </a:lnTo>
                  <a:cubicBezTo>
                    <a:pt x="319" y="15100"/>
                    <a:pt x="683" y="15100"/>
                    <a:pt x="1001" y="15100"/>
                  </a:cubicBezTo>
                  <a:lnTo>
                    <a:pt x="37112" y="15100"/>
                  </a:lnTo>
                  <a:lnTo>
                    <a:pt x="3711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8" name="Google Shape;7788;p8"/>
            <p:cNvSpPr/>
            <p:nvPr/>
          </p:nvSpPr>
          <p:spPr>
            <a:xfrm>
              <a:off x="1565000" y="2613600"/>
              <a:ext cx="1638425" cy="329750"/>
            </a:xfrm>
            <a:custGeom>
              <a:avLst/>
              <a:gdLst/>
              <a:ahLst/>
              <a:cxnLst/>
              <a:rect l="l" t="t" r="r" b="b"/>
              <a:pathLst>
                <a:path w="65537" h="13190" extrusionOk="0">
                  <a:moveTo>
                    <a:pt x="15099" y="0"/>
                  </a:moveTo>
                  <a:lnTo>
                    <a:pt x="9141" y="5412"/>
                  </a:lnTo>
                  <a:cubicBezTo>
                    <a:pt x="6640" y="7686"/>
                    <a:pt x="3366" y="8960"/>
                    <a:pt x="0" y="8960"/>
                  </a:cubicBezTo>
                  <a:lnTo>
                    <a:pt x="227" y="9232"/>
                  </a:lnTo>
                  <a:cubicBezTo>
                    <a:pt x="2774" y="11779"/>
                    <a:pt x="6231" y="13189"/>
                    <a:pt x="9869" y="13189"/>
                  </a:cubicBezTo>
                  <a:lnTo>
                    <a:pt x="65536" y="13189"/>
                  </a:lnTo>
                  <a:lnTo>
                    <a:pt x="655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9" name="Google Shape;7789;p8"/>
            <p:cNvSpPr/>
            <p:nvPr/>
          </p:nvSpPr>
          <p:spPr>
            <a:xfrm>
              <a:off x="2258550" y="2613600"/>
              <a:ext cx="944875" cy="329750"/>
            </a:xfrm>
            <a:custGeom>
              <a:avLst/>
              <a:gdLst/>
              <a:ahLst/>
              <a:cxnLst/>
              <a:rect l="l" t="t" r="r" b="b"/>
              <a:pathLst>
                <a:path w="37795" h="13190" extrusionOk="0">
                  <a:moveTo>
                    <a:pt x="11780" y="0"/>
                  </a:moveTo>
                  <a:lnTo>
                    <a:pt x="6004" y="8277"/>
                  </a:lnTo>
                  <a:cubicBezTo>
                    <a:pt x="4276" y="10733"/>
                    <a:pt x="2229" y="12416"/>
                    <a:pt x="1" y="13189"/>
                  </a:cubicBezTo>
                  <a:lnTo>
                    <a:pt x="37794" y="13189"/>
                  </a:lnTo>
                  <a:lnTo>
                    <a:pt x="3779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0" name="Google Shape;7790;p8"/>
            <p:cNvSpPr/>
            <p:nvPr/>
          </p:nvSpPr>
          <p:spPr>
            <a:xfrm>
              <a:off x="1658225" y="2817100"/>
              <a:ext cx="1545200" cy="76225"/>
            </a:xfrm>
            <a:custGeom>
              <a:avLst/>
              <a:gdLst/>
              <a:ahLst/>
              <a:cxnLst/>
              <a:rect l="l" t="t" r="r" b="b"/>
              <a:pathLst>
                <a:path w="61808" h="3049" extrusionOk="0">
                  <a:moveTo>
                    <a:pt x="864" y="1"/>
                  </a:moveTo>
                  <a:cubicBezTo>
                    <a:pt x="592" y="137"/>
                    <a:pt x="273" y="228"/>
                    <a:pt x="0" y="319"/>
                  </a:cubicBezTo>
                  <a:cubicBezTo>
                    <a:pt x="2274" y="2093"/>
                    <a:pt x="4958" y="3048"/>
                    <a:pt x="7732" y="3048"/>
                  </a:cubicBezTo>
                  <a:lnTo>
                    <a:pt x="61807" y="3048"/>
                  </a:lnTo>
                  <a:lnTo>
                    <a:pt x="61807" y="2320"/>
                  </a:lnTo>
                  <a:lnTo>
                    <a:pt x="7732" y="2320"/>
                  </a:lnTo>
                  <a:cubicBezTo>
                    <a:pt x="5276" y="2320"/>
                    <a:pt x="2911" y="1502"/>
                    <a:pt x="86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1" name="Google Shape;7791;p8"/>
            <p:cNvSpPr/>
            <p:nvPr/>
          </p:nvSpPr>
          <p:spPr>
            <a:xfrm>
              <a:off x="1871975" y="3315125"/>
              <a:ext cx="1331450" cy="278575"/>
            </a:xfrm>
            <a:custGeom>
              <a:avLst/>
              <a:gdLst/>
              <a:ahLst/>
              <a:cxnLst/>
              <a:rect l="l" t="t" r="r" b="b"/>
              <a:pathLst>
                <a:path w="53258" h="11143" extrusionOk="0">
                  <a:moveTo>
                    <a:pt x="1" y="0"/>
                  </a:moveTo>
                  <a:lnTo>
                    <a:pt x="1" y="11143"/>
                  </a:lnTo>
                  <a:lnTo>
                    <a:pt x="53257" y="11143"/>
                  </a:lnTo>
                  <a:lnTo>
                    <a:pt x="5325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2" name="Google Shape;7792;p8"/>
            <p:cNvSpPr/>
            <p:nvPr/>
          </p:nvSpPr>
          <p:spPr>
            <a:xfrm>
              <a:off x="2017500" y="4145125"/>
              <a:ext cx="301350" cy="289950"/>
            </a:xfrm>
            <a:custGeom>
              <a:avLst/>
              <a:gdLst/>
              <a:ahLst/>
              <a:cxnLst/>
              <a:rect l="l" t="t" r="r" b="b"/>
              <a:pathLst>
                <a:path w="12054" h="11598" extrusionOk="0">
                  <a:moveTo>
                    <a:pt x="7778" y="0"/>
                  </a:moveTo>
                  <a:lnTo>
                    <a:pt x="7505" y="273"/>
                  </a:lnTo>
                  <a:lnTo>
                    <a:pt x="7460" y="228"/>
                  </a:lnTo>
                  <a:lnTo>
                    <a:pt x="1775" y="5504"/>
                  </a:lnTo>
                  <a:lnTo>
                    <a:pt x="1" y="7186"/>
                  </a:lnTo>
                  <a:lnTo>
                    <a:pt x="6368" y="11598"/>
                  </a:lnTo>
                  <a:lnTo>
                    <a:pt x="11917" y="10688"/>
                  </a:lnTo>
                  <a:lnTo>
                    <a:pt x="12008" y="5822"/>
                  </a:lnTo>
                  <a:lnTo>
                    <a:pt x="12053" y="5185"/>
                  </a:lnTo>
                  <a:lnTo>
                    <a:pt x="7778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3" name="Google Shape;7793;p8"/>
            <p:cNvSpPr/>
            <p:nvPr/>
          </p:nvSpPr>
          <p:spPr>
            <a:xfrm>
              <a:off x="2140300" y="3613000"/>
              <a:ext cx="209250" cy="234250"/>
            </a:xfrm>
            <a:custGeom>
              <a:avLst/>
              <a:gdLst/>
              <a:ahLst/>
              <a:cxnLst/>
              <a:rect l="l" t="t" r="r" b="b"/>
              <a:pathLst>
                <a:path w="8370" h="9370" extrusionOk="0">
                  <a:moveTo>
                    <a:pt x="5231" y="1"/>
                  </a:moveTo>
                  <a:lnTo>
                    <a:pt x="2457" y="2366"/>
                  </a:lnTo>
                  <a:lnTo>
                    <a:pt x="1" y="4458"/>
                  </a:lnTo>
                  <a:lnTo>
                    <a:pt x="819" y="5322"/>
                  </a:lnTo>
                  <a:lnTo>
                    <a:pt x="4503" y="9370"/>
                  </a:lnTo>
                  <a:lnTo>
                    <a:pt x="7505" y="9097"/>
                  </a:lnTo>
                  <a:lnTo>
                    <a:pt x="8369" y="9006"/>
                  </a:lnTo>
                  <a:lnTo>
                    <a:pt x="8369" y="3048"/>
                  </a:lnTo>
                  <a:lnTo>
                    <a:pt x="5231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4" name="Google Shape;7794;p8"/>
            <p:cNvSpPr/>
            <p:nvPr/>
          </p:nvSpPr>
          <p:spPr>
            <a:xfrm>
              <a:off x="2231275" y="3999600"/>
              <a:ext cx="118275" cy="239925"/>
            </a:xfrm>
            <a:custGeom>
              <a:avLst/>
              <a:gdLst/>
              <a:ahLst/>
              <a:cxnLst/>
              <a:rect l="l" t="t" r="r" b="b"/>
              <a:pathLst>
                <a:path w="4731" h="9597" extrusionOk="0">
                  <a:moveTo>
                    <a:pt x="4730" y="0"/>
                  </a:moveTo>
                  <a:lnTo>
                    <a:pt x="0" y="5003"/>
                  </a:lnTo>
                  <a:lnTo>
                    <a:pt x="3821" y="9596"/>
                  </a:lnTo>
                  <a:lnTo>
                    <a:pt x="4730" y="6185"/>
                  </a:lnTo>
                  <a:lnTo>
                    <a:pt x="4730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5" name="Google Shape;7795;p8"/>
            <p:cNvSpPr/>
            <p:nvPr/>
          </p:nvSpPr>
          <p:spPr>
            <a:xfrm>
              <a:off x="2040250" y="3607325"/>
              <a:ext cx="193325" cy="95525"/>
            </a:xfrm>
            <a:custGeom>
              <a:avLst/>
              <a:gdLst/>
              <a:ahLst/>
              <a:cxnLst/>
              <a:rect l="l" t="t" r="r" b="b"/>
              <a:pathLst>
                <a:path w="7733" h="3821" extrusionOk="0">
                  <a:moveTo>
                    <a:pt x="1" y="0"/>
                  </a:moveTo>
                  <a:lnTo>
                    <a:pt x="1774" y="2047"/>
                  </a:lnTo>
                  <a:lnTo>
                    <a:pt x="3275" y="3821"/>
                  </a:lnTo>
                  <a:lnTo>
                    <a:pt x="5413" y="2002"/>
                  </a:lnTo>
                  <a:lnTo>
                    <a:pt x="773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6" name="Google Shape;7796;p8"/>
            <p:cNvSpPr/>
            <p:nvPr/>
          </p:nvSpPr>
          <p:spPr>
            <a:xfrm>
              <a:off x="1902675" y="3945000"/>
              <a:ext cx="293375" cy="357050"/>
            </a:xfrm>
            <a:custGeom>
              <a:avLst/>
              <a:gdLst/>
              <a:ahLst/>
              <a:cxnLst/>
              <a:rect l="l" t="t" r="r" b="b"/>
              <a:pathLst>
                <a:path w="11735" h="14282" extrusionOk="0">
                  <a:moveTo>
                    <a:pt x="3957" y="1"/>
                  </a:moveTo>
                  <a:lnTo>
                    <a:pt x="1" y="6095"/>
                  </a:lnTo>
                  <a:lnTo>
                    <a:pt x="3866" y="14282"/>
                  </a:lnTo>
                  <a:lnTo>
                    <a:pt x="5367" y="12917"/>
                  </a:lnTo>
                  <a:lnTo>
                    <a:pt x="11734" y="6959"/>
                  </a:lnTo>
                  <a:lnTo>
                    <a:pt x="10552" y="1957"/>
                  </a:lnTo>
                  <a:lnTo>
                    <a:pt x="10370" y="1274"/>
                  </a:lnTo>
                  <a:lnTo>
                    <a:pt x="7050" y="592"/>
                  </a:lnTo>
                  <a:lnTo>
                    <a:pt x="3957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7" name="Google Shape;7797;p8"/>
            <p:cNvSpPr/>
            <p:nvPr/>
          </p:nvSpPr>
          <p:spPr>
            <a:xfrm>
              <a:off x="2343825" y="4170125"/>
              <a:ext cx="277450" cy="235400"/>
            </a:xfrm>
            <a:custGeom>
              <a:avLst/>
              <a:gdLst/>
              <a:ahLst/>
              <a:cxnLst/>
              <a:rect l="l" t="t" r="r" b="b"/>
              <a:pathLst>
                <a:path w="11098" h="9416" extrusionOk="0">
                  <a:moveTo>
                    <a:pt x="1229" y="1"/>
                  </a:moveTo>
                  <a:lnTo>
                    <a:pt x="137" y="4049"/>
                  </a:lnTo>
                  <a:lnTo>
                    <a:pt x="1" y="9415"/>
                  </a:lnTo>
                  <a:lnTo>
                    <a:pt x="1183" y="9097"/>
                  </a:lnTo>
                  <a:lnTo>
                    <a:pt x="9733" y="6641"/>
                  </a:lnTo>
                  <a:lnTo>
                    <a:pt x="11098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8" name="Google Shape;7798;p8"/>
            <p:cNvSpPr/>
            <p:nvPr/>
          </p:nvSpPr>
          <p:spPr>
            <a:xfrm>
              <a:off x="2188050" y="3866550"/>
              <a:ext cx="161500" cy="228575"/>
            </a:xfrm>
            <a:custGeom>
              <a:avLst/>
              <a:gdLst/>
              <a:ahLst/>
              <a:cxnLst/>
              <a:rect l="l" t="t" r="r" b="b"/>
              <a:pathLst>
                <a:path w="6460" h="9143" extrusionOk="0">
                  <a:moveTo>
                    <a:pt x="6459" y="1"/>
                  </a:moveTo>
                  <a:lnTo>
                    <a:pt x="2684" y="365"/>
                  </a:lnTo>
                  <a:lnTo>
                    <a:pt x="2548" y="547"/>
                  </a:lnTo>
                  <a:lnTo>
                    <a:pt x="1" y="4049"/>
                  </a:lnTo>
                  <a:lnTo>
                    <a:pt x="228" y="4822"/>
                  </a:lnTo>
                  <a:lnTo>
                    <a:pt x="1274" y="9142"/>
                  </a:lnTo>
                  <a:lnTo>
                    <a:pt x="6459" y="3685"/>
                  </a:lnTo>
                  <a:lnTo>
                    <a:pt x="6459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9" name="Google Shape;7799;p8"/>
            <p:cNvSpPr/>
            <p:nvPr/>
          </p:nvSpPr>
          <p:spPr>
            <a:xfrm>
              <a:off x="1978850" y="3741500"/>
              <a:ext cx="250175" cy="206950"/>
            </a:xfrm>
            <a:custGeom>
              <a:avLst/>
              <a:gdLst/>
              <a:ahLst/>
              <a:cxnLst/>
              <a:rect l="l" t="t" r="r" b="b"/>
              <a:pathLst>
                <a:path w="10007" h="8278" extrusionOk="0">
                  <a:moveTo>
                    <a:pt x="5504" y="0"/>
                  </a:moveTo>
                  <a:lnTo>
                    <a:pt x="4276" y="637"/>
                  </a:lnTo>
                  <a:lnTo>
                    <a:pt x="1" y="2956"/>
                  </a:lnTo>
                  <a:lnTo>
                    <a:pt x="455" y="4685"/>
                  </a:lnTo>
                  <a:lnTo>
                    <a:pt x="1092" y="7004"/>
                  </a:lnTo>
                  <a:lnTo>
                    <a:pt x="4185" y="7641"/>
                  </a:lnTo>
                  <a:lnTo>
                    <a:pt x="7550" y="8277"/>
                  </a:lnTo>
                  <a:lnTo>
                    <a:pt x="10006" y="4866"/>
                  </a:lnTo>
                  <a:lnTo>
                    <a:pt x="6004" y="500"/>
                  </a:lnTo>
                  <a:lnTo>
                    <a:pt x="5595" y="46"/>
                  </a:lnTo>
                  <a:lnTo>
                    <a:pt x="5595" y="91"/>
                  </a:lnTo>
                  <a:lnTo>
                    <a:pt x="5504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0" name="Google Shape;7800;p8"/>
            <p:cNvSpPr/>
            <p:nvPr/>
          </p:nvSpPr>
          <p:spPr>
            <a:xfrm>
              <a:off x="2148275" y="4440750"/>
              <a:ext cx="326325" cy="199000"/>
            </a:xfrm>
            <a:custGeom>
              <a:avLst/>
              <a:gdLst/>
              <a:ahLst/>
              <a:cxnLst/>
              <a:rect l="l" t="t" r="r" b="b"/>
              <a:pathLst>
                <a:path w="13053" h="7960" extrusionOk="0">
                  <a:moveTo>
                    <a:pt x="7004" y="0"/>
                  </a:moveTo>
                  <a:lnTo>
                    <a:pt x="6640" y="137"/>
                  </a:lnTo>
                  <a:lnTo>
                    <a:pt x="6640" y="46"/>
                  </a:lnTo>
                  <a:lnTo>
                    <a:pt x="1456" y="864"/>
                  </a:lnTo>
                  <a:lnTo>
                    <a:pt x="0" y="7959"/>
                  </a:lnTo>
                  <a:lnTo>
                    <a:pt x="13053" y="7959"/>
                  </a:lnTo>
                  <a:lnTo>
                    <a:pt x="7322" y="410"/>
                  </a:lnTo>
                  <a:lnTo>
                    <a:pt x="7004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1" name="Google Shape;7801;p8"/>
            <p:cNvSpPr/>
            <p:nvPr/>
          </p:nvSpPr>
          <p:spPr>
            <a:xfrm>
              <a:off x="2553050" y="4449850"/>
              <a:ext cx="312675" cy="194450"/>
            </a:xfrm>
            <a:custGeom>
              <a:avLst/>
              <a:gdLst/>
              <a:ahLst/>
              <a:cxnLst/>
              <a:rect l="l" t="t" r="r" b="b"/>
              <a:pathLst>
                <a:path w="12507" h="7778" extrusionOk="0">
                  <a:moveTo>
                    <a:pt x="12507" y="0"/>
                  </a:moveTo>
                  <a:lnTo>
                    <a:pt x="0" y="7641"/>
                  </a:lnTo>
                  <a:lnTo>
                    <a:pt x="12507" y="7777"/>
                  </a:lnTo>
                  <a:lnTo>
                    <a:pt x="12507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2" name="Google Shape;7802;p8"/>
            <p:cNvSpPr/>
            <p:nvPr/>
          </p:nvSpPr>
          <p:spPr>
            <a:xfrm>
              <a:off x="1853775" y="3607325"/>
              <a:ext cx="244500" cy="185350"/>
            </a:xfrm>
            <a:custGeom>
              <a:avLst/>
              <a:gdLst/>
              <a:ahLst/>
              <a:cxnLst/>
              <a:rect l="l" t="t" r="r" b="b"/>
              <a:pathLst>
                <a:path w="9780" h="7414" extrusionOk="0">
                  <a:moveTo>
                    <a:pt x="1183" y="0"/>
                  </a:moveTo>
                  <a:lnTo>
                    <a:pt x="1" y="5776"/>
                  </a:lnTo>
                  <a:lnTo>
                    <a:pt x="1274" y="6277"/>
                  </a:lnTo>
                  <a:lnTo>
                    <a:pt x="4321" y="7414"/>
                  </a:lnTo>
                  <a:lnTo>
                    <a:pt x="8779" y="5003"/>
                  </a:lnTo>
                  <a:lnTo>
                    <a:pt x="9779" y="4457"/>
                  </a:lnTo>
                  <a:lnTo>
                    <a:pt x="8005" y="2411"/>
                  </a:lnTo>
                  <a:lnTo>
                    <a:pt x="6004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3" name="Google Shape;7803;p8"/>
            <p:cNvSpPr/>
            <p:nvPr/>
          </p:nvSpPr>
          <p:spPr>
            <a:xfrm>
              <a:off x="2352925" y="4363425"/>
              <a:ext cx="384325" cy="271775"/>
            </a:xfrm>
            <a:custGeom>
              <a:avLst/>
              <a:gdLst/>
              <a:ahLst/>
              <a:cxnLst/>
              <a:rect l="l" t="t" r="r" b="b"/>
              <a:pathLst>
                <a:path w="15373" h="10871" extrusionOk="0">
                  <a:moveTo>
                    <a:pt x="9688" y="1"/>
                  </a:moveTo>
                  <a:lnTo>
                    <a:pt x="273" y="2684"/>
                  </a:lnTo>
                  <a:lnTo>
                    <a:pt x="1" y="2775"/>
                  </a:lnTo>
                  <a:lnTo>
                    <a:pt x="6140" y="10870"/>
                  </a:lnTo>
                  <a:lnTo>
                    <a:pt x="6504" y="10643"/>
                  </a:lnTo>
                  <a:lnTo>
                    <a:pt x="15373" y="5231"/>
                  </a:lnTo>
                  <a:lnTo>
                    <a:pt x="10870" y="1092"/>
                  </a:lnTo>
                  <a:lnTo>
                    <a:pt x="9688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4" name="Google Shape;7804;p8"/>
            <p:cNvSpPr/>
            <p:nvPr/>
          </p:nvSpPr>
          <p:spPr>
            <a:xfrm>
              <a:off x="2614425" y="4170125"/>
              <a:ext cx="251300" cy="308175"/>
            </a:xfrm>
            <a:custGeom>
              <a:avLst/>
              <a:gdLst/>
              <a:ahLst/>
              <a:cxnLst/>
              <a:rect l="l" t="t" r="r" b="b"/>
              <a:pathLst>
                <a:path w="10052" h="12327" extrusionOk="0">
                  <a:moveTo>
                    <a:pt x="1456" y="1"/>
                  </a:moveTo>
                  <a:lnTo>
                    <a:pt x="1" y="6914"/>
                  </a:lnTo>
                  <a:lnTo>
                    <a:pt x="1229" y="8005"/>
                  </a:lnTo>
                  <a:lnTo>
                    <a:pt x="5913" y="12326"/>
                  </a:lnTo>
                  <a:lnTo>
                    <a:pt x="7551" y="11371"/>
                  </a:lnTo>
                  <a:lnTo>
                    <a:pt x="10052" y="9870"/>
                  </a:lnTo>
                  <a:lnTo>
                    <a:pt x="10052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5" name="Google Shape;7805;p8"/>
            <p:cNvSpPr/>
            <p:nvPr/>
          </p:nvSpPr>
          <p:spPr>
            <a:xfrm>
              <a:off x="1827625" y="4344100"/>
              <a:ext cx="329775" cy="295650"/>
            </a:xfrm>
            <a:custGeom>
              <a:avLst/>
              <a:gdLst/>
              <a:ahLst/>
              <a:cxnLst/>
              <a:rect l="l" t="t" r="r" b="b"/>
              <a:pathLst>
                <a:path w="13191" h="11826" extrusionOk="0">
                  <a:moveTo>
                    <a:pt x="6732" y="0"/>
                  </a:moveTo>
                  <a:lnTo>
                    <a:pt x="6504" y="228"/>
                  </a:lnTo>
                  <a:lnTo>
                    <a:pt x="6414" y="91"/>
                  </a:lnTo>
                  <a:lnTo>
                    <a:pt x="3184" y="2002"/>
                  </a:lnTo>
                  <a:lnTo>
                    <a:pt x="1" y="3912"/>
                  </a:lnTo>
                  <a:lnTo>
                    <a:pt x="865" y="5413"/>
                  </a:lnTo>
                  <a:lnTo>
                    <a:pt x="4503" y="11825"/>
                  </a:lnTo>
                  <a:lnTo>
                    <a:pt x="11644" y="11825"/>
                  </a:lnTo>
                  <a:lnTo>
                    <a:pt x="13190" y="4503"/>
                  </a:lnTo>
                  <a:lnTo>
                    <a:pt x="673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6" name="Google Shape;7806;p8"/>
            <p:cNvSpPr/>
            <p:nvPr/>
          </p:nvSpPr>
          <p:spPr>
            <a:xfrm>
              <a:off x="1786700" y="3780150"/>
              <a:ext cx="192175" cy="300200"/>
            </a:xfrm>
            <a:custGeom>
              <a:avLst/>
              <a:gdLst/>
              <a:ahLst/>
              <a:cxnLst/>
              <a:rect l="l" t="t" r="r" b="b"/>
              <a:pathLst>
                <a:path w="7687" h="12008" extrusionOk="0">
                  <a:moveTo>
                    <a:pt x="2456" y="0"/>
                  </a:moveTo>
                  <a:lnTo>
                    <a:pt x="1" y="11598"/>
                  </a:lnTo>
                  <a:lnTo>
                    <a:pt x="3684" y="12007"/>
                  </a:lnTo>
                  <a:lnTo>
                    <a:pt x="7687" y="5867"/>
                  </a:lnTo>
                  <a:lnTo>
                    <a:pt x="7141" y="3684"/>
                  </a:lnTo>
                  <a:lnTo>
                    <a:pt x="6550" y="1547"/>
                  </a:lnTo>
                  <a:lnTo>
                    <a:pt x="2456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7" name="Google Shape;7807;p8"/>
            <p:cNvSpPr/>
            <p:nvPr/>
          </p:nvSpPr>
          <p:spPr>
            <a:xfrm>
              <a:off x="1667325" y="4440750"/>
              <a:ext cx="239925" cy="199000"/>
            </a:xfrm>
            <a:custGeom>
              <a:avLst/>
              <a:gdLst/>
              <a:ahLst/>
              <a:cxnLst/>
              <a:rect l="l" t="t" r="r" b="b"/>
              <a:pathLst>
                <a:path w="9597" h="7960" extrusionOk="0">
                  <a:moveTo>
                    <a:pt x="1683" y="0"/>
                  </a:moveTo>
                  <a:lnTo>
                    <a:pt x="0" y="7959"/>
                  </a:lnTo>
                  <a:lnTo>
                    <a:pt x="9596" y="7959"/>
                  </a:lnTo>
                  <a:lnTo>
                    <a:pt x="6049" y="1728"/>
                  </a:lnTo>
                  <a:lnTo>
                    <a:pt x="5276" y="364"/>
                  </a:lnTo>
                  <a:lnTo>
                    <a:pt x="3047" y="137"/>
                  </a:lnTo>
                  <a:lnTo>
                    <a:pt x="1683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8" name="Google Shape;7808;p8"/>
            <p:cNvSpPr/>
            <p:nvPr/>
          </p:nvSpPr>
          <p:spPr>
            <a:xfrm>
              <a:off x="1715075" y="4098500"/>
              <a:ext cx="261525" cy="322950"/>
            </a:xfrm>
            <a:custGeom>
              <a:avLst/>
              <a:gdLst/>
              <a:ahLst/>
              <a:cxnLst/>
              <a:rect l="l" t="t" r="r" b="b"/>
              <a:pathLst>
                <a:path w="10461" h="12918" extrusionOk="0">
                  <a:moveTo>
                    <a:pt x="2638" y="1"/>
                  </a:moveTo>
                  <a:lnTo>
                    <a:pt x="0" y="12553"/>
                  </a:lnTo>
                  <a:lnTo>
                    <a:pt x="1547" y="12690"/>
                  </a:lnTo>
                  <a:lnTo>
                    <a:pt x="3593" y="12917"/>
                  </a:lnTo>
                  <a:lnTo>
                    <a:pt x="7050" y="10870"/>
                  </a:lnTo>
                  <a:lnTo>
                    <a:pt x="10461" y="8869"/>
                  </a:lnTo>
                  <a:lnTo>
                    <a:pt x="6458" y="410"/>
                  </a:lnTo>
                  <a:lnTo>
                    <a:pt x="2820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9" name="Google Shape;7809;p8"/>
            <p:cNvSpPr/>
            <p:nvPr/>
          </p:nvSpPr>
          <p:spPr>
            <a:xfrm>
              <a:off x="2612150" y="2555600"/>
              <a:ext cx="122825" cy="122825"/>
            </a:xfrm>
            <a:custGeom>
              <a:avLst/>
              <a:gdLst/>
              <a:ahLst/>
              <a:cxnLst/>
              <a:rect l="l" t="t" r="r" b="b"/>
              <a:pathLst>
                <a:path w="4913" h="4913" extrusionOk="0">
                  <a:moveTo>
                    <a:pt x="4185" y="728"/>
                  </a:moveTo>
                  <a:lnTo>
                    <a:pt x="4185" y="4139"/>
                  </a:lnTo>
                  <a:lnTo>
                    <a:pt x="774" y="4139"/>
                  </a:lnTo>
                  <a:lnTo>
                    <a:pt x="774" y="728"/>
                  </a:lnTo>
                  <a:close/>
                  <a:moveTo>
                    <a:pt x="1" y="1"/>
                  </a:moveTo>
                  <a:lnTo>
                    <a:pt x="1" y="4912"/>
                  </a:lnTo>
                  <a:lnTo>
                    <a:pt x="4913" y="4912"/>
                  </a:lnTo>
                  <a:lnTo>
                    <a:pt x="491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0" name="Google Shape;7810;p8"/>
            <p:cNvSpPr/>
            <p:nvPr/>
          </p:nvSpPr>
          <p:spPr>
            <a:xfrm>
              <a:off x="2500725" y="1756300"/>
              <a:ext cx="702700" cy="262675"/>
            </a:xfrm>
            <a:custGeom>
              <a:avLst/>
              <a:gdLst/>
              <a:ahLst/>
              <a:cxnLst/>
              <a:rect l="l" t="t" r="r" b="b"/>
              <a:pathLst>
                <a:path w="28108" h="10507" extrusionOk="0">
                  <a:moveTo>
                    <a:pt x="1" y="0"/>
                  </a:moveTo>
                  <a:lnTo>
                    <a:pt x="1" y="10506"/>
                  </a:lnTo>
                  <a:lnTo>
                    <a:pt x="28107" y="10506"/>
                  </a:lnTo>
                  <a:lnTo>
                    <a:pt x="2810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1" name="Google Shape;7811;p8"/>
            <p:cNvSpPr/>
            <p:nvPr/>
          </p:nvSpPr>
          <p:spPr>
            <a:xfrm>
              <a:off x="2500725" y="1756300"/>
              <a:ext cx="702700" cy="36400"/>
            </a:xfrm>
            <a:custGeom>
              <a:avLst/>
              <a:gdLst/>
              <a:ahLst/>
              <a:cxnLst/>
              <a:rect l="l" t="t" r="r" b="b"/>
              <a:pathLst>
                <a:path w="28108" h="1456" extrusionOk="0">
                  <a:moveTo>
                    <a:pt x="1" y="0"/>
                  </a:moveTo>
                  <a:lnTo>
                    <a:pt x="1" y="1456"/>
                  </a:lnTo>
                  <a:lnTo>
                    <a:pt x="28107" y="1456"/>
                  </a:lnTo>
                  <a:lnTo>
                    <a:pt x="28107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2" name="Google Shape;7812;p8"/>
            <p:cNvSpPr/>
            <p:nvPr/>
          </p:nvSpPr>
          <p:spPr>
            <a:xfrm>
              <a:off x="2517800" y="1241525"/>
              <a:ext cx="685625" cy="183925"/>
            </a:xfrm>
            <a:custGeom>
              <a:avLst/>
              <a:gdLst/>
              <a:ahLst/>
              <a:cxnLst/>
              <a:rect l="l" t="t" r="r" b="b"/>
              <a:pathLst>
                <a:path w="27425" h="7357" extrusionOk="0">
                  <a:moveTo>
                    <a:pt x="3434" y="0"/>
                  </a:moveTo>
                  <a:cubicBezTo>
                    <a:pt x="2683" y="0"/>
                    <a:pt x="1933" y="285"/>
                    <a:pt x="1365" y="853"/>
                  </a:cubicBezTo>
                  <a:lnTo>
                    <a:pt x="1228" y="989"/>
                  </a:lnTo>
                  <a:cubicBezTo>
                    <a:pt x="0" y="2217"/>
                    <a:pt x="0" y="4173"/>
                    <a:pt x="1228" y="5401"/>
                  </a:cubicBezTo>
                  <a:lnTo>
                    <a:pt x="2502" y="6674"/>
                  </a:lnTo>
                  <a:cubicBezTo>
                    <a:pt x="2911" y="7084"/>
                    <a:pt x="3502" y="7357"/>
                    <a:pt x="4093" y="7357"/>
                  </a:cubicBezTo>
                  <a:lnTo>
                    <a:pt x="27424" y="7357"/>
                  </a:lnTo>
                  <a:lnTo>
                    <a:pt x="27424" y="5446"/>
                  </a:lnTo>
                  <a:lnTo>
                    <a:pt x="6003" y="5446"/>
                  </a:lnTo>
                  <a:cubicBezTo>
                    <a:pt x="6003" y="4628"/>
                    <a:pt x="5276" y="3900"/>
                    <a:pt x="4457" y="3900"/>
                  </a:cubicBezTo>
                  <a:lnTo>
                    <a:pt x="3775" y="3900"/>
                  </a:lnTo>
                  <a:lnTo>
                    <a:pt x="3775" y="2263"/>
                  </a:lnTo>
                  <a:lnTo>
                    <a:pt x="3957" y="2399"/>
                  </a:lnTo>
                  <a:cubicBezTo>
                    <a:pt x="4162" y="2627"/>
                    <a:pt x="4434" y="2740"/>
                    <a:pt x="4713" y="2740"/>
                  </a:cubicBezTo>
                  <a:cubicBezTo>
                    <a:pt x="4992" y="2740"/>
                    <a:pt x="5276" y="2627"/>
                    <a:pt x="5503" y="2399"/>
                  </a:cubicBezTo>
                  <a:cubicBezTo>
                    <a:pt x="5913" y="1990"/>
                    <a:pt x="5913" y="1262"/>
                    <a:pt x="5503" y="853"/>
                  </a:cubicBezTo>
                  <a:cubicBezTo>
                    <a:pt x="4935" y="285"/>
                    <a:pt x="4184" y="0"/>
                    <a:pt x="34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3" name="Google Shape;7813;p8"/>
            <p:cNvSpPr/>
            <p:nvPr/>
          </p:nvSpPr>
          <p:spPr>
            <a:xfrm>
              <a:off x="2381350" y="1425425"/>
              <a:ext cx="822075" cy="330900"/>
            </a:xfrm>
            <a:custGeom>
              <a:avLst/>
              <a:gdLst/>
              <a:ahLst/>
              <a:cxnLst/>
              <a:rect l="l" t="t" r="r" b="b"/>
              <a:pathLst>
                <a:path w="32883" h="13236" extrusionOk="0">
                  <a:moveTo>
                    <a:pt x="9915" y="1"/>
                  </a:moveTo>
                  <a:lnTo>
                    <a:pt x="7232" y="4685"/>
                  </a:lnTo>
                  <a:cubicBezTo>
                    <a:pt x="5640" y="7459"/>
                    <a:pt x="3048" y="9460"/>
                    <a:pt x="1" y="10325"/>
                  </a:cubicBezTo>
                  <a:lnTo>
                    <a:pt x="637" y="11189"/>
                  </a:lnTo>
                  <a:cubicBezTo>
                    <a:pt x="1592" y="12462"/>
                    <a:pt x="4776" y="13235"/>
                    <a:pt x="4776" y="13235"/>
                  </a:cubicBezTo>
                  <a:lnTo>
                    <a:pt x="32882" y="13235"/>
                  </a:lnTo>
                  <a:lnTo>
                    <a:pt x="3288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4" name="Google Shape;7814;p8"/>
            <p:cNvSpPr/>
            <p:nvPr/>
          </p:nvSpPr>
          <p:spPr>
            <a:xfrm>
              <a:off x="2694025" y="1424300"/>
              <a:ext cx="509400" cy="332025"/>
            </a:xfrm>
            <a:custGeom>
              <a:avLst/>
              <a:gdLst/>
              <a:ahLst/>
              <a:cxnLst/>
              <a:rect l="l" t="t" r="r" b="b"/>
              <a:pathLst>
                <a:path w="20376" h="13281" extrusionOk="0">
                  <a:moveTo>
                    <a:pt x="8960" y="0"/>
                  </a:moveTo>
                  <a:lnTo>
                    <a:pt x="5822" y="6595"/>
                  </a:lnTo>
                  <a:cubicBezTo>
                    <a:pt x="4458" y="9505"/>
                    <a:pt x="2411" y="11779"/>
                    <a:pt x="1" y="13280"/>
                  </a:cubicBezTo>
                  <a:lnTo>
                    <a:pt x="20375" y="13280"/>
                  </a:lnTo>
                  <a:lnTo>
                    <a:pt x="2037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5" name="Google Shape;7815;p8"/>
            <p:cNvSpPr/>
            <p:nvPr/>
          </p:nvSpPr>
          <p:spPr>
            <a:xfrm>
              <a:off x="2275600" y="2350950"/>
              <a:ext cx="927825" cy="36400"/>
            </a:xfrm>
            <a:custGeom>
              <a:avLst/>
              <a:gdLst/>
              <a:ahLst/>
              <a:cxnLst/>
              <a:rect l="l" t="t" r="r" b="b"/>
              <a:pathLst>
                <a:path w="37113" h="1456" extrusionOk="0">
                  <a:moveTo>
                    <a:pt x="1" y="0"/>
                  </a:moveTo>
                  <a:lnTo>
                    <a:pt x="1" y="1410"/>
                  </a:lnTo>
                  <a:cubicBezTo>
                    <a:pt x="319" y="1410"/>
                    <a:pt x="683" y="1456"/>
                    <a:pt x="1001" y="1456"/>
                  </a:cubicBezTo>
                  <a:lnTo>
                    <a:pt x="37112" y="1456"/>
                  </a:lnTo>
                  <a:lnTo>
                    <a:pt x="3711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6" name="Google Shape;7816;p8"/>
            <p:cNvSpPr/>
            <p:nvPr/>
          </p:nvSpPr>
          <p:spPr>
            <a:xfrm>
              <a:off x="2080050" y="2018950"/>
              <a:ext cx="1123375" cy="332025"/>
            </a:xfrm>
            <a:custGeom>
              <a:avLst/>
              <a:gdLst/>
              <a:ahLst/>
              <a:cxnLst/>
              <a:rect l="l" t="t" r="r" b="b"/>
              <a:pathLst>
                <a:path w="44935" h="13281" extrusionOk="0">
                  <a:moveTo>
                    <a:pt x="16828" y="0"/>
                  </a:moveTo>
                  <a:lnTo>
                    <a:pt x="10643" y="5139"/>
                  </a:lnTo>
                  <a:cubicBezTo>
                    <a:pt x="7596" y="7641"/>
                    <a:pt x="3912" y="9142"/>
                    <a:pt x="0" y="9460"/>
                  </a:cubicBezTo>
                  <a:cubicBezTo>
                    <a:pt x="2274" y="11870"/>
                    <a:pt x="5458" y="13280"/>
                    <a:pt x="8823" y="13280"/>
                  </a:cubicBezTo>
                  <a:lnTo>
                    <a:pt x="44934" y="13280"/>
                  </a:lnTo>
                  <a:lnTo>
                    <a:pt x="4493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7" name="Google Shape;7817;p8"/>
            <p:cNvSpPr/>
            <p:nvPr/>
          </p:nvSpPr>
          <p:spPr>
            <a:xfrm>
              <a:off x="2458675" y="2018950"/>
              <a:ext cx="744750" cy="332025"/>
            </a:xfrm>
            <a:custGeom>
              <a:avLst/>
              <a:gdLst/>
              <a:ahLst/>
              <a:cxnLst/>
              <a:rect l="l" t="t" r="r" b="b"/>
              <a:pathLst>
                <a:path w="29790" h="13281" extrusionOk="0">
                  <a:moveTo>
                    <a:pt x="9960" y="0"/>
                  </a:moveTo>
                  <a:lnTo>
                    <a:pt x="5594" y="7550"/>
                  </a:lnTo>
                  <a:cubicBezTo>
                    <a:pt x="4002" y="10370"/>
                    <a:pt x="2047" y="12325"/>
                    <a:pt x="0" y="13280"/>
                  </a:cubicBezTo>
                  <a:lnTo>
                    <a:pt x="29789" y="13280"/>
                  </a:lnTo>
                  <a:lnTo>
                    <a:pt x="29789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8" name="Google Shape;7818;p8"/>
            <p:cNvSpPr/>
            <p:nvPr/>
          </p:nvSpPr>
          <p:spPr>
            <a:xfrm>
              <a:off x="2425700" y="2504450"/>
              <a:ext cx="777725" cy="224000"/>
            </a:xfrm>
            <a:custGeom>
              <a:avLst/>
              <a:gdLst/>
              <a:ahLst/>
              <a:cxnLst/>
              <a:rect l="l" t="t" r="r" b="b"/>
              <a:pathLst>
                <a:path w="31109" h="8960" extrusionOk="0">
                  <a:moveTo>
                    <a:pt x="0" y="0"/>
                  </a:moveTo>
                  <a:lnTo>
                    <a:pt x="0" y="8960"/>
                  </a:lnTo>
                  <a:lnTo>
                    <a:pt x="31108" y="8960"/>
                  </a:lnTo>
                  <a:lnTo>
                    <a:pt x="3110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9" name="Google Shape;7819;p8"/>
            <p:cNvSpPr/>
            <p:nvPr/>
          </p:nvSpPr>
          <p:spPr>
            <a:xfrm>
              <a:off x="2318825" y="2018950"/>
              <a:ext cx="884600" cy="485525"/>
            </a:xfrm>
            <a:custGeom>
              <a:avLst/>
              <a:gdLst/>
              <a:ahLst/>
              <a:cxnLst/>
              <a:rect l="l" t="t" r="r" b="b"/>
              <a:pathLst>
                <a:path w="35384" h="19421" extrusionOk="0">
                  <a:moveTo>
                    <a:pt x="35383" y="0"/>
                  </a:moveTo>
                  <a:lnTo>
                    <a:pt x="8732" y="14599"/>
                  </a:lnTo>
                  <a:cubicBezTo>
                    <a:pt x="6004" y="16100"/>
                    <a:pt x="3047" y="17010"/>
                    <a:pt x="0" y="17373"/>
                  </a:cubicBezTo>
                  <a:lnTo>
                    <a:pt x="500" y="17874"/>
                  </a:lnTo>
                  <a:cubicBezTo>
                    <a:pt x="1501" y="18874"/>
                    <a:pt x="2865" y="19420"/>
                    <a:pt x="4275" y="19420"/>
                  </a:cubicBezTo>
                  <a:lnTo>
                    <a:pt x="35383" y="19420"/>
                  </a:lnTo>
                  <a:lnTo>
                    <a:pt x="3538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0" name="Google Shape;7820;p8"/>
            <p:cNvSpPr/>
            <p:nvPr/>
          </p:nvSpPr>
          <p:spPr>
            <a:xfrm>
              <a:off x="2425700" y="2504450"/>
              <a:ext cx="777725" cy="30700"/>
            </a:xfrm>
            <a:custGeom>
              <a:avLst/>
              <a:gdLst/>
              <a:ahLst/>
              <a:cxnLst/>
              <a:rect l="l" t="t" r="r" b="b"/>
              <a:pathLst>
                <a:path w="31109" h="1228" extrusionOk="0">
                  <a:moveTo>
                    <a:pt x="0" y="0"/>
                  </a:moveTo>
                  <a:lnTo>
                    <a:pt x="0" y="1228"/>
                  </a:lnTo>
                  <a:lnTo>
                    <a:pt x="31108" y="1228"/>
                  </a:lnTo>
                  <a:lnTo>
                    <a:pt x="31108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1" name="Google Shape;7821;p8"/>
            <p:cNvSpPr/>
            <p:nvPr/>
          </p:nvSpPr>
          <p:spPr>
            <a:xfrm>
              <a:off x="2823650" y="2145150"/>
              <a:ext cx="379775" cy="208100"/>
            </a:xfrm>
            <a:custGeom>
              <a:avLst/>
              <a:gdLst/>
              <a:ahLst/>
              <a:cxnLst/>
              <a:rect l="l" t="t" r="r" b="b"/>
              <a:pathLst>
                <a:path w="15191" h="8324" extrusionOk="0">
                  <a:moveTo>
                    <a:pt x="15190" y="0"/>
                  </a:moveTo>
                  <a:lnTo>
                    <a:pt x="0" y="8323"/>
                  </a:lnTo>
                  <a:lnTo>
                    <a:pt x="15190" y="8323"/>
                  </a:lnTo>
                  <a:lnTo>
                    <a:pt x="15190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2" name="Google Shape;7822;p8"/>
            <p:cNvSpPr/>
            <p:nvPr/>
          </p:nvSpPr>
          <p:spPr>
            <a:xfrm>
              <a:off x="2080050" y="2018950"/>
              <a:ext cx="1123375" cy="332025"/>
            </a:xfrm>
            <a:custGeom>
              <a:avLst/>
              <a:gdLst/>
              <a:ahLst/>
              <a:cxnLst/>
              <a:rect l="l" t="t" r="r" b="b"/>
              <a:pathLst>
                <a:path w="44935" h="13281" extrusionOk="0">
                  <a:moveTo>
                    <a:pt x="16828" y="0"/>
                  </a:moveTo>
                  <a:lnTo>
                    <a:pt x="10643" y="5139"/>
                  </a:lnTo>
                  <a:cubicBezTo>
                    <a:pt x="7596" y="7641"/>
                    <a:pt x="3912" y="9142"/>
                    <a:pt x="0" y="9460"/>
                  </a:cubicBezTo>
                  <a:cubicBezTo>
                    <a:pt x="2274" y="11870"/>
                    <a:pt x="5458" y="13280"/>
                    <a:pt x="8823" y="13280"/>
                  </a:cubicBezTo>
                  <a:lnTo>
                    <a:pt x="44934" y="13280"/>
                  </a:lnTo>
                  <a:lnTo>
                    <a:pt x="4493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3" name="Google Shape;7823;p8"/>
            <p:cNvSpPr/>
            <p:nvPr/>
          </p:nvSpPr>
          <p:spPr>
            <a:xfrm>
              <a:off x="2458675" y="2018950"/>
              <a:ext cx="744750" cy="332025"/>
            </a:xfrm>
            <a:custGeom>
              <a:avLst/>
              <a:gdLst/>
              <a:ahLst/>
              <a:cxnLst/>
              <a:rect l="l" t="t" r="r" b="b"/>
              <a:pathLst>
                <a:path w="29790" h="13281" extrusionOk="0">
                  <a:moveTo>
                    <a:pt x="9960" y="0"/>
                  </a:moveTo>
                  <a:lnTo>
                    <a:pt x="5594" y="7550"/>
                  </a:lnTo>
                  <a:cubicBezTo>
                    <a:pt x="4002" y="10370"/>
                    <a:pt x="2047" y="12325"/>
                    <a:pt x="0" y="13280"/>
                  </a:cubicBezTo>
                  <a:lnTo>
                    <a:pt x="29789" y="13280"/>
                  </a:lnTo>
                  <a:lnTo>
                    <a:pt x="29789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4" name="Google Shape;7824;p8"/>
            <p:cNvSpPr/>
            <p:nvPr/>
          </p:nvSpPr>
          <p:spPr>
            <a:xfrm>
              <a:off x="2425700" y="2504450"/>
              <a:ext cx="777725" cy="224000"/>
            </a:xfrm>
            <a:custGeom>
              <a:avLst/>
              <a:gdLst/>
              <a:ahLst/>
              <a:cxnLst/>
              <a:rect l="l" t="t" r="r" b="b"/>
              <a:pathLst>
                <a:path w="31109" h="8960" extrusionOk="0">
                  <a:moveTo>
                    <a:pt x="0" y="0"/>
                  </a:moveTo>
                  <a:lnTo>
                    <a:pt x="0" y="8960"/>
                  </a:lnTo>
                  <a:lnTo>
                    <a:pt x="31108" y="8960"/>
                  </a:lnTo>
                  <a:lnTo>
                    <a:pt x="3110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5" name="Google Shape;7825;p8"/>
            <p:cNvSpPr/>
            <p:nvPr/>
          </p:nvSpPr>
          <p:spPr>
            <a:xfrm>
              <a:off x="2318825" y="2018950"/>
              <a:ext cx="884600" cy="485525"/>
            </a:xfrm>
            <a:custGeom>
              <a:avLst/>
              <a:gdLst/>
              <a:ahLst/>
              <a:cxnLst/>
              <a:rect l="l" t="t" r="r" b="b"/>
              <a:pathLst>
                <a:path w="35384" h="19421" extrusionOk="0">
                  <a:moveTo>
                    <a:pt x="35383" y="0"/>
                  </a:moveTo>
                  <a:lnTo>
                    <a:pt x="8732" y="14599"/>
                  </a:lnTo>
                  <a:cubicBezTo>
                    <a:pt x="6004" y="16100"/>
                    <a:pt x="3047" y="17010"/>
                    <a:pt x="0" y="17373"/>
                  </a:cubicBezTo>
                  <a:lnTo>
                    <a:pt x="500" y="17874"/>
                  </a:lnTo>
                  <a:cubicBezTo>
                    <a:pt x="1501" y="18874"/>
                    <a:pt x="2865" y="19420"/>
                    <a:pt x="4275" y="19420"/>
                  </a:cubicBezTo>
                  <a:lnTo>
                    <a:pt x="35383" y="19420"/>
                  </a:lnTo>
                  <a:lnTo>
                    <a:pt x="3538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6" name="Google Shape;7826;p8"/>
            <p:cNvSpPr/>
            <p:nvPr/>
          </p:nvSpPr>
          <p:spPr>
            <a:xfrm>
              <a:off x="2425700" y="2504450"/>
              <a:ext cx="777725" cy="30700"/>
            </a:xfrm>
            <a:custGeom>
              <a:avLst/>
              <a:gdLst/>
              <a:ahLst/>
              <a:cxnLst/>
              <a:rect l="l" t="t" r="r" b="b"/>
              <a:pathLst>
                <a:path w="31109" h="1228" extrusionOk="0">
                  <a:moveTo>
                    <a:pt x="0" y="0"/>
                  </a:moveTo>
                  <a:lnTo>
                    <a:pt x="0" y="1228"/>
                  </a:lnTo>
                  <a:lnTo>
                    <a:pt x="31108" y="1228"/>
                  </a:lnTo>
                  <a:lnTo>
                    <a:pt x="31108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7" name="Google Shape;7827;p8"/>
            <p:cNvSpPr/>
            <p:nvPr/>
          </p:nvSpPr>
          <p:spPr>
            <a:xfrm>
              <a:off x="2823650" y="2145150"/>
              <a:ext cx="379775" cy="208100"/>
            </a:xfrm>
            <a:custGeom>
              <a:avLst/>
              <a:gdLst/>
              <a:ahLst/>
              <a:cxnLst/>
              <a:rect l="l" t="t" r="r" b="b"/>
              <a:pathLst>
                <a:path w="15191" h="8324" extrusionOk="0">
                  <a:moveTo>
                    <a:pt x="15190" y="0"/>
                  </a:moveTo>
                  <a:lnTo>
                    <a:pt x="0" y="8323"/>
                  </a:lnTo>
                  <a:lnTo>
                    <a:pt x="15190" y="8323"/>
                  </a:lnTo>
                  <a:lnTo>
                    <a:pt x="1519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8" name="Google Shape;7828;p8"/>
            <p:cNvSpPr/>
            <p:nvPr/>
          </p:nvSpPr>
          <p:spPr>
            <a:xfrm>
              <a:off x="2256275" y="3590275"/>
              <a:ext cx="947150" cy="93250"/>
            </a:xfrm>
            <a:custGeom>
              <a:avLst/>
              <a:gdLst/>
              <a:ahLst/>
              <a:cxnLst/>
              <a:rect l="l" t="t" r="r" b="b"/>
              <a:pathLst>
                <a:path w="37886" h="3730" extrusionOk="0">
                  <a:moveTo>
                    <a:pt x="1" y="0"/>
                  </a:moveTo>
                  <a:lnTo>
                    <a:pt x="1" y="3730"/>
                  </a:lnTo>
                  <a:lnTo>
                    <a:pt x="37885" y="3730"/>
                  </a:lnTo>
                  <a:lnTo>
                    <a:pt x="37885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9" name="Google Shape;7829;p8"/>
            <p:cNvSpPr/>
            <p:nvPr/>
          </p:nvSpPr>
          <p:spPr>
            <a:xfrm>
              <a:off x="1876525" y="2943325"/>
              <a:ext cx="1326900" cy="160325"/>
            </a:xfrm>
            <a:custGeom>
              <a:avLst/>
              <a:gdLst/>
              <a:ahLst/>
              <a:cxnLst/>
              <a:rect l="l" t="t" r="r" b="b"/>
              <a:pathLst>
                <a:path w="53076" h="6413" extrusionOk="0">
                  <a:moveTo>
                    <a:pt x="0" y="0"/>
                  </a:moveTo>
                  <a:lnTo>
                    <a:pt x="0" y="6413"/>
                  </a:lnTo>
                  <a:lnTo>
                    <a:pt x="53075" y="6413"/>
                  </a:lnTo>
                  <a:lnTo>
                    <a:pt x="5307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0" name="Google Shape;7830;p8"/>
            <p:cNvSpPr/>
            <p:nvPr/>
          </p:nvSpPr>
          <p:spPr>
            <a:xfrm>
              <a:off x="1876525" y="2943325"/>
              <a:ext cx="1326900" cy="34125"/>
            </a:xfrm>
            <a:custGeom>
              <a:avLst/>
              <a:gdLst/>
              <a:ahLst/>
              <a:cxnLst/>
              <a:rect l="l" t="t" r="r" b="b"/>
              <a:pathLst>
                <a:path w="53076" h="1365" extrusionOk="0">
                  <a:moveTo>
                    <a:pt x="0" y="0"/>
                  </a:moveTo>
                  <a:lnTo>
                    <a:pt x="0" y="1365"/>
                  </a:lnTo>
                  <a:lnTo>
                    <a:pt x="53075" y="1365"/>
                  </a:lnTo>
                  <a:lnTo>
                    <a:pt x="53075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1" name="Google Shape;7831;p8"/>
            <p:cNvSpPr/>
            <p:nvPr/>
          </p:nvSpPr>
          <p:spPr>
            <a:xfrm>
              <a:off x="1871975" y="3315125"/>
              <a:ext cx="1331450" cy="33000"/>
            </a:xfrm>
            <a:custGeom>
              <a:avLst/>
              <a:gdLst/>
              <a:ahLst/>
              <a:cxnLst/>
              <a:rect l="l" t="t" r="r" b="b"/>
              <a:pathLst>
                <a:path w="53258" h="1320" extrusionOk="0">
                  <a:moveTo>
                    <a:pt x="1" y="0"/>
                  </a:moveTo>
                  <a:lnTo>
                    <a:pt x="1" y="1319"/>
                  </a:lnTo>
                  <a:lnTo>
                    <a:pt x="53257" y="1319"/>
                  </a:lnTo>
                  <a:lnTo>
                    <a:pt x="53257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2" name="Google Shape;7832;p8"/>
            <p:cNvSpPr/>
            <p:nvPr/>
          </p:nvSpPr>
          <p:spPr>
            <a:xfrm>
              <a:off x="1669600" y="3224150"/>
              <a:ext cx="1533825" cy="43225"/>
            </a:xfrm>
            <a:custGeom>
              <a:avLst/>
              <a:gdLst/>
              <a:ahLst/>
              <a:cxnLst/>
              <a:rect l="l" t="t" r="r" b="b"/>
              <a:pathLst>
                <a:path w="61353" h="1729" extrusionOk="0">
                  <a:moveTo>
                    <a:pt x="910" y="1"/>
                  </a:moveTo>
                  <a:cubicBezTo>
                    <a:pt x="637" y="137"/>
                    <a:pt x="319" y="228"/>
                    <a:pt x="0" y="365"/>
                  </a:cubicBezTo>
                  <a:cubicBezTo>
                    <a:pt x="1456" y="1274"/>
                    <a:pt x="3047" y="1729"/>
                    <a:pt x="4639" y="1729"/>
                  </a:cubicBezTo>
                  <a:lnTo>
                    <a:pt x="61352" y="1729"/>
                  </a:lnTo>
                  <a:lnTo>
                    <a:pt x="61352" y="956"/>
                  </a:lnTo>
                  <a:lnTo>
                    <a:pt x="4639" y="956"/>
                  </a:lnTo>
                  <a:cubicBezTo>
                    <a:pt x="3366" y="956"/>
                    <a:pt x="2138" y="637"/>
                    <a:pt x="91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3" name="Google Shape;7833;p8"/>
            <p:cNvSpPr/>
            <p:nvPr/>
          </p:nvSpPr>
          <p:spPr>
            <a:xfrm>
              <a:off x="2622400" y="2564700"/>
              <a:ext cx="103475" cy="103500"/>
            </a:xfrm>
            <a:custGeom>
              <a:avLst/>
              <a:gdLst/>
              <a:ahLst/>
              <a:cxnLst/>
              <a:rect l="l" t="t" r="r" b="b"/>
              <a:pathLst>
                <a:path w="4139" h="4140" extrusionOk="0">
                  <a:moveTo>
                    <a:pt x="0" y="0"/>
                  </a:moveTo>
                  <a:lnTo>
                    <a:pt x="0" y="4139"/>
                  </a:lnTo>
                  <a:lnTo>
                    <a:pt x="4139" y="4139"/>
                  </a:lnTo>
                  <a:lnTo>
                    <a:pt x="413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4" name="Google Shape;7834;p8"/>
            <p:cNvSpPr/>
            <p:nvPr/>
          </p:nvSpPr>
          <p:spPr>
            <a:xfrm>
              <a:off x="2769075" y="1848400"/>
              <a:ext cx="77325" cy="78475"/>
            </a:xfrm>
            <a:custGeom>
              <a:avLst/>
              <a:gdLst/>
              <a:ahLst/>
              <a:cxnLst/>
              <a:rect l="l" t="t" r="r" b="b"/>
              <a:pathLst>
                <a:path w="3093" h="3139" extrusionOk="0">
                  <a:moveTo>
                    <a:pt x="0" y="0"/>
                  </a:moveTo>
                  <a:lnTo>
                    <a:pt x="0" y="3138"/>
                  </a:lnTo>
                  <a:lnTo>
                    <a:pt x="3093" y="3138"/>
                  </a:lnTo>
                  <a:lnTo>
                    <a:pt x="309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5" name="Google Shape;7835;p8"/>
            <p:cNvSpPr/>
            <p:nvPr/>
          </p:nvSpPr>
          <p:spPr>
            <a:xfrm>
              <a:off x="2850925" y="4155350"/>
              <a:ext cx="352500" cy="503725"/>
            </a:xfrm>
            <a:custGeom>
              <a:avLst/>
              <a:gdLst/>
              <a:ahLst/>
              <a:cxnLst/>
              <a:rect l="l" t="t" r="r" b="b"/>
              <a:pathLst>
                <a:path w="14100" h="20149" extrusionOk="0">
                  <a:moveTo>
                    <a:pt x="1" y="1"/>
                  </a:moveTo>
                  <a:lnTo>
                    <a:pt x="1" y="20148"/>
                  </a:lnTo>
                  <a:lnTo>
                    <a:pt x="14099" y="20148"/>
                  </a:lnTo>
                  <a:lnTo>
                    <a:pt x="1409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6" name="Google Shape;7836;p8"/>
            <p:cNvSpPr/>
            <p:nvPr/>
          </p:nvSpPr>
          <p:spPr>
            <a:xfrm>
              <a:off x="2110750" y="2993350"/>
              <a:ext cx="1092675" cy="600350"/>
            </a:xfrm>
            <a:custGeom>
              <a:avLst/>
              <a:gdLst/>
              <a:ahLst/>
              <a:cxnLst/>
              <a:rect l="l" t="t" r="r" b="b"/>
              <a:pathLst>
                <a:path w="43707" h="24014" extrusionOk="0">
                  <a:moveTo>
                    <a:pt x="43706" y="0"/>
                  </a:moveTo>
                  <a:lnTo>
                    <a:pt x="10779" y="18056"/>
                  </a:lnTo>
                  <a:cubicBezTo>
                    <a:pt x="7459" y="19875"/>
                    <a:pt x="3775" y="21012"/>
                    <a:pt x="0" y="21421"/>
                  </a:cubicBezTo>
                  <a:lnTo>
                    <a:pt x="637" y="22058"/>
                  </a:lnTo>
                  <a:cubicBezTo>
                    <a:pt x="1865" y="23332"/>
                    <a:pt x="3548" y="24014"/>
                    <a:pt x="5321" y="24014"/>
                  </a:cubicBezTo>
                  <a:lnTo>
                    <a:pt x="43706" y="24014"/>
                  </a:lnTo>
                  <a:lnTo>
                    <a:pt x="4370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7" name="Google Shape;7837;p8"/>
            <p:cNvSpPr/>
            <p:nvPr/>
          </p:nvSpPr>
          <p:spPr>
            <a:xfrm>
              <a:off x="2648550" y="3100225"/>
              <a:ext cx="554875" cy="303600"/>
            </a:xfrm>
            <a:custGeom>
              <a:avLst/>
              <a:gdLst/>
              <a:ahLst/>
              <a:cxnLst/>
              <a:rect l="l" t="t" r="r" b="b"/>
              <a:pathLst>
                <a:path w="22195" h="12144" extrusionOk="0">
                  <a:moveTo>
                    <a:pt x="22194" y="0"/>
                  </a:moveTo>
                  <a:lnTo>
                    <a:pt x="0" y="12144"/>
                  </a:lnTo>
                  <a:lnTo>
                    <a:pt x="22194" y="12144"/>
                  </a:lnTo>
                  <a:lnTo>
                    <a:pt x="2219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8" name="Google Shape;7838;p8"/>
            <p:cNvSpPr/>
            <p:nvPr/>
          </p:nvSpPr>
          <p:spPr>
            <a:xfrm>
              <a:off x="2343825" y="3683500"/>
              <a:ext cx="859600" cy="482125"/>
            </a:xfrm>
            <a:custGeom>
              <a:avLst/>
              <a:gdLst/>
              <a:ahLst/>
              <a:cxnLst/>
              <a:rect l="l" t="t" r="r" b="b"/>
              <a:pathLst>
                <a:path w="34384" h="19285" extrusionOk="0">
                  <a:moveTo>
                    <a:pt x="1" y="1"/>
                  </a:moveTo>
                  <a:lnTo>
                    <a:pt x="1" y="19284"/>
                  </a:lnTo>
                  <a:lnTo>
                    <a:pt x="34383" y="19284"/>
                  </a:lnTo>
                  <a:lnTo>
                    <a:pt x="3438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9" name="Google Shape;7839;p8"/>
            <p:cNvSpPr/>
            <p:nvPr/>
          </p:nvSpPr>
          <p:spPr>
            <a:xfrm>
              <a:off x="2337000" y="4165600"/>
              <a:ext cx="866425" cy="44350"/>
            </a:xfrm>
            <a:custGeom>
              <a:avLst/>
              <a:gdLst/>
              <a:ahLst/>
              <a:cxnLst/>
              <a:rect l="l" t="t" r="r" b="b"/>
              <a:pathLst>
                <a:path w="34657" h="1774" extrusionOk="0">
                  <a:moveTo>
                    <a:pt x="1" y="0"/>
                  </a:moveTo>
                  <a:lnTo>
                    <a:pt x="1" y="1774"/>
                  </a:lnTo>
                  <a:lnTo>
                    <a:pt x="34656" y="1774"/>
                  </a:lnTo>
                  <a:lnTo>
                    <a:pt x="34656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0" name="Google Shape;7840;p8"/>
            <p:cNvSpPr/>
            <p:nvPr/>
          </p:nvSpPr>
          <p:spPr>
            <a:xfrm>
              <a:off x="2622400" y="3872250"/>
              <a:ext cx="103475" cy="104625"/>
            </a:xfrm>
            <a:custGeom>
              <a:avLst/>
              <a:gdLst/>
              <a:ahLst/>
              <a:cxnLst/>
              <a:rect l="l" t="t" r="r" b="b"/>
              <a:pathLst>
                <a:path w="4139" h="4185" extrusionOk="0">
                  <a:moveTo>
                    <a:pt x="0" y="0"/>
                  </a:moveTo>
                  <a:lnTo>
                    <a:pt x="0" y="4184"/>
                  </a:lnTo>
                  <a:lnTo>
                    <a:pt x="4139" y="4184"/>
                  </a:lnTo>
                  <a:lnTo>
                    <a:pt x="413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1" name="Google Shape;7841;p8"/>
            <p:cNvSpPr/>
            <p:nvPr/>
          </p:nvSpPr>
          <p:spPr>
            <a:xfrm>
              <a:off x="2067550" y="4595375"/>
              <a:ext cx="1135875" cy="63700"/>
            </a:xfrm>
            <a:custGeom>
              <a:avLst/>
              <a:gdLst/>
              <a:ahLst/>
              <a:cxnLst/>
              <a:rect l="l" t="t" r="r" b="b"/>
              <a:pathLst>
                <a:path w="45435" h="2548" extrusionOk="0">
                  <a:moveTo>
                    <a:pt x="0" y="0"/>
                  </a:moveTo>
                  <a:lnTo>
                    <a:pt x="0" y="2547"/>
                  </a:lnTo>
                  <a:lnTo>
                    <a:pt x="45434" y="2547"/>
                  </a:lnTo>
                  <a:lnTo>
                    <a:pt x="45434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842" name="Google Shape;7842;p8"/>
          <p:cNvGrpSpPr/>
          <p:nvPr/>
        </p:nvGrpSpPr>
        <p:grpSpPr>
          <a:xfrm>
            <a:off x="1391857" y="539061"/>
            <a:ext cx="443090" cy="415211"/>
            <a:chOff x="2987700" y="3560325"/>
            <a:chExt cx="386708" cy="362377"/>
          </a:xfrm>
        </p:grpSpPr>
        <p:sp>
          <p:nvSpPr>
            <p:cNvPr id="7843" name="Google Shape;7843;p8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4" name="Google Shape;7844;p8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5" name="Google Shape;7845;p8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6" name="Google Shape;7846;p8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7" name="Google Shape;7847;p8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8" name="Google Shape;7848;p8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9" name="Google Shape;7849;p8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0" name="Google Shape;7850;p8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1" name="Google Shape;7851;p8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2" name="Google Shape;7852;p8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3" name="Google Shape;7853;p8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4" name="Google Shape;7854;p8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5" name="Google Shape;7855;p8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6" name="Google Shape;7856;p8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7" name="Google Shape;7857;p8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8" name="Google Shape;7858;p8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9" name="Google Shape;7859;p8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0" name="Google Shape;7860;p8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1" name="Google Shape;7861;p8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2" name="Google Shape;7862;p8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3" name="Google Shape;7863;p8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4" name="Google Shape;7864;p8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5" name="Google Shape;7865;p8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866" name="Google Shape;7866;p8"/>
          <p:cNvGrpSpPr/>
          <p:nvPr/>
        </p:nvGrpSpPr>
        <p:grpSpPr>
          <a:xfrm>
            <a:off x="911387" y="1359836"/>
            <a:ext cx="295252" cy="276675"/>
            <a:chOff x="2987700" y="3560325"/>
            <a:chExt cx="386708" cy="362377"/>
          </a:xfrm>
        </p:grpSpPr>
        <p:sp>
          <p:nvSpPr>
            <p:cNvPr id="7867" name="Google Shape;7867;p8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8" name="Google Shape;7868;p8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9" name="Google Shape;7869;p8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0" name="Google Shape;7870;p8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1" name="Google Shape;7871;p8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2" name="Google Shape;7872;p8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3" name="Google Shape;7873;p8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4" name="Google Shape;7874;p8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5" name="Google Shape;7875;p8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6" name="Google Shape;7876;p8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7" name="Google Shape;7877;p8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8" name="Google Shape;7878;p8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9" name="Google Shape;7879;p8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0" name="Google Shape;7880;p8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1" name="Google Shape;7881;p8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2" name="Google Shape;7882;p8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3" name="Google Shape;7883;p8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4" name="Google Shape;7884;p8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5" name="Google Shape;7885;p8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6" name="Google Shape;7886;p8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7" name="Google Shape;7887;p8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8" name="Google Shape;7888;p8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9" name="Google Shape;7889;p8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890" name="Google Shape;7890;p8"/>
          <p:cNvGrpSpPr/>
          <p:nvPr/>
        </p:nvGrpSpPr>
        <p:grpSpPr>
          <a:xfrm>
            <a:off x="7286162" y="4466123"/>
            <a:ext cx="295252" cy="276675"/>
            <a:chOff x="2987700" y="3560325"/>
            <a:chExt cx="386708" cy="362377"/>
          </a:xfrm>
        </p:grpSpPr>
        <p:sp>
          <p:nvSpPr>
            <p:cNvPr id="7891" name="Google Shape;7891;p8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2" name="Google Shape;7892;p8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3" name="Google Shape;7893;p8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4" name="Google Shape;7894;p8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5" name="Google Shape;7895;p8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6" name="Google Shape;7896;p8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7" name="Google Shape;7897;p8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8" name="Google Shape;7898;p8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9" name="Google Shape;7899;p8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0" name="Google Shape;7900;p8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1" name="Google Shape;7901;p8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2" name="Google Shape;7902;p8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3" name="Google Shape;7903;p8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4" name="Google Shape;7904;p8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5" name="Google Shape;7905;p8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6" name="Google Shape;7906;p8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7" name="Google Shape;7907;p8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8" name="Google Shape;7908;p8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9" name="Google Shape;7909;p8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0" name="Google Shape;7910;p8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1" name="Google Shape;7911;p8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2" name="Google Shape;7912;p8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3" name="Google Shape;7913;p8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914" name="Google Shape;7914;p8"/>
          <p:cNvSpPr/>
          <p:nvPr/>
        </p:nvSpPr>
        <p:spPr>
          <a:xfrm>
            <a:off x="2014798" y="3773826"/>
            <a:ext cx="2909303" cy="930490"/>
          </a:xfrm>
          <a:custGeom>
            <a:avLst/>
            <a:gdLst/>
            <a:ahLst/>
            <a:cxnLst/>
            <a:rect l="l" t="t" r="r" b="b"/>
            <a:pathLst>
              <a:path w="73873" h="23627" extrusionOk="0">
                <a:moveTo>
                  <a:pt x="30622" y="1"/>
                </a:moveTo>
                <a:cubicBezTo>
                  <a:pt x="25332" y="1"/>
                  <a:pt x="21000" y="2227"/>
                  <a:pt x="20452" y="5791"/>
                </a:cubicBezTo>
                <a:cubicBezTo>
                  <a:pt x="19624" y="11204"/>
                  <a:pt x="24737" y="13535"/>
                  <a:pt x="24737" y="13535"/>
                </a:cubicBezTo>
                <a:cubicBezTo>
                  <a:pt x="24737" y="13535"/>
                  <a:pt x="21993" y="13122"/>
                  <a:pt x="21053" y="11806"/>
                </a:cubicBezTo>
                <a:cubicBezTo>
                  <a:pt x="20151" y="10490"/>
                  <a:pt x="19850" y="9362"/>
                  <a:pt x="19850" y="9362"/>
                </a:cubicBezTo>
                <a:cubicBezTo>
                  <a:pt x="19850" y="9362"/>
                  <a:pt x="16880" y="11204"/>
                  <a:pt x="17519" y="13422"/>
                </a:cubicBezTo>
                <a:cubicBezTo>
                  <a:pt x="18121" y="15678"/>
                  <a:pt x="20677" y="15979"/>
                  <a:pt x="20677" y="15979"/>
                </a:cubicBezTo>
                <a:cubicBezTo>
                  <a:pt x="20677" y="15979"/>
                  <a:pt x="18121" y="15979"/>
                  <a:pt x="17294" y="15377"/>
                </a:cubicBezTo>
                <a:lnTo>
                  <a:pt x="17294" y="15377"/>
                </a:lnTo>
                <a:cubicBezTo>
                  <a:pt x="17294" y="15377"/>
                  <a:pt x="18308" y="18009"/>
                  <a:pt x="13647" y="18610"/>
                </a:cubicBezTo>
                <a:cubicBezTo>
                  <a:pt x="13104" y="18684"/>
                  <a:pt x="12503" y="18717"/>
                  <a:pt x="11867" y="18717"/>
                </a:cubicBezTo>
                <a:cubicBezTo>
                  <a:pt x="6998" y="18717"/>
                  <a:pt x="1" y="16806"/>
                  <a:pt x="0" y="16806"/>
                </a:cubicBezTo>
                <a:lnTo>
                  <a:pt x="0" y="16806"/>
                </a:lnTo>
                <a:cubicBezTo>
                  <a:pt x="1" y="16806"/>
                  <a:pt x="7900" y="21379"/>
                  <a:pt x="13654" y="21379"/>
                </a:cubicBezTo>
                <a:cubicBezTo>
                  <a:pt x="13894" y="21379"/>
                  <a:pt x="14130" y="21371"/>
                  <a:pt x="14361" y="21355"/>
                </a:cubicBezTo>
                <a:cubicBezTo>
                  <a:pt x="20151" y="20979"/>
                  <a:pt x="24324" y="18610"/>
                  <a:pt x="27482" y="18310"/>
                </a:cubicBezTo>
                <a:cubicBezTo>
                  <a:pt x="30639" y="18009"/>
                  <a:pt x="31955" y="18009"/>
                  <a:pt x="31955" y="18009"/>
                </a:cubicBezTo>
                <a:lnTo>
                  <a:pt x="31955" y="18009"/>
                </a:lnTo>
                <a:cubicBezTo>
                  <a:pt x="31955" y="18009"/>
                  <a:pt x="27482" y="19362"/>
                  <a:pt x="26655" y="19663"/>
                </a:cubicBezTo>
                <a:cubicBezTo>
                  <a:pt x="25894" y="19917"/>
                  <a:pt x="28694" y="23627"/>
                  <a:pt x="32633" y="23627"/>
                </a:cubicBezTo>
                <a:cubicBezTo>
                  <a:pt x="32781" y="23627"/>
                  <a:pt x="32932" y="23621"/>
                  <a:pt x="33083" y="23610"/>
                </a:cubicBezTo>
                <a:cubicBezTo>
                  <a:pt x="37256" y="23310"/>
                  <a:pt x="38760" y="19776"/>
                  <a:pt x="42031" y="19099"/>
                </a:cubicBezTo>
                <a:cubicBezTo>
                  <a:pt x="44109" y="18664"/>
                  <a:pt x="45985" y="18586"/>
                  <a:pt x="47061" y="18586"/>
                </a:cubicBezTo>
                <a:cubicBezTo>
                  <a:pt x="47658" y="18586"/>
                  <a:pt x="48008" y="18610"/>
                  <a:pt x="48008" y="18610"/>
                </a:cubicBezTo>
                <a:cubicBezTo>
                  <a:pt x="48008" y="18610"/>
                  <a:pt x="42519" y="18723"/>
                  <a:pt x="41918" y="20189"/>
                </a:cubicBezTo>
                <a:cubicBezTo>
                  <a:pt x="41394" y="21466"/>
                  <a:pt x="42096" y="22030"/>
                  <a:pt x="44572" y="22030"/>
                </a:cubicBezTo>
                <a:cubicBezTo>
                  <a:pt x="44939" y="22030"/>
                  <a:pt x="45344" y="22018"/>
                  <a:pt x="45790" y="21994"/>
                </a:cubicBezTo>
                <a:cubicBezTo>
                  <a:pt x="49249" y="21768"/>
                  <a:pt x="53421" y="20791"/>
                  <a:pt x="55452" y="20189"/>
                </a:cubicBezTo>
                <a:cubicBezTo>
                  <a:pt x="55620" y="20143"/>
                  <a:pt x="55803" y="20121"/>
                  <a:pt x="56003" y="20121"/>
                </a:cubicBezTo>
                <a:cubicBezTo>
                  <a:pt x="57964" y="20121"/>
                  <a:pt x="61402" y="22175"/>
                  <a:pt x="65625" y="22175"/>
                </a:cubicBezTo>
                <a:cubicBezTo>
                  <a:pt x="66157" y="22175"/>
                  <a:pt x="66701" y="22142"/>
                  <a:pt x="67256" y="22069"/>
                </a:cubicBezTo>
                <a:cubicBezTo>
                  <a:pt x="72632" y="21355"/>
                  <a:pt x="73872" y="19663"/>
                  <a:pt x="73873" y="19663"/>
                </a:cubicBezTo>
                <a:lnTo>
                  <a:pt x="73873" y="19663"/>
                </a:lnTo>
                <a:cubicBezTo>
                  <a:pt x="73872" y="19663"/>
                  <a:pt x="72088" y="20793"/>
                  <a:pt x="69010" y="20793"/>
                </a:cubicBezTo>
                <a:cubicBezTo>
                  <a:pt x="67849" y="20793"/>
                  <a:pt x="66504" y="20632"/>
                  <a:pt x="65000" y="20189"/>
                </a:cubicBezTo>
                <a:cubicBezTo>
                  <a:pt x="59557" y="18623"/>
                  <a:pt x="53817" y="11917"/>
                  <a:pt x="48149" y="11917"/>
                </a:cubicBezTo>
                <a:cubicBezTo>
                  <a:pt x="48102" y="11917"/>
                  <a:pt x="48055" y="11918"/>
                  <a:pt x="48008" y="11919"/>
                </a:cubicBezTo>
                <a:cubicBezTo>
                  <a:pt x="42331" y="11994"/>
                  <a:pt x="38760" y="13422"/>
                  <a:pt x="38760" y="13422"/>
                </a:cubicBezTo>
                <a:cubicBezTo>
                  <a:pt x="38760" y="13422"/>
                  <a:pt x="42444" y="10076"/>
                  <a:pt x="46091" y="10076"/>
                </a:cubicBezTo>
                <a:cubicBezTo>
                  <a:pt x="46091" y="10076"/>
                  <a:pt x="47406" y="5603"/>
                  <a:pt x="39061" y="1843"/>
                </a:cubicBezTo>
                <a:cubicBezTo>
                  <a:pt x="36248" y="576"/>
                  <a:pt x="33311" y="1"/>
                  <a:pt x="3062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15" name="Google Shape;7915;p8"/>
          <p:cNvSpPr/>
          <p:nvPr/>
        </p:nvSpPr>
        <p:spPr>
          <a:xfrm>
            <a:off x="5960600" y="434563"/>
            <a:ext cx="2141950" cy="849275"/>
          </a:xfrm>
          <a:custGeom>
            <a:avLst/>
            <a:gdLst/>
            <a:ahLst/>
            <a:cxnLst/>
            <a:rect l="l" t="t" r="r" b="b"/>
            <a:pathLst>
              <a:path w="85678" h="33971" extrusionOk="0">
                <a:moveTo>
                  <a:pt x="20606" y="1"/>
                </a:moveTo>
                <a:cubicBezTo>
                  <a:pt x="18209" y="1"/>
                  <a:pt x="15458" y="635"/>
                  <a:pt x="12256" y="2014"/>
                </a:cubicBezTo>
                <a:cubicBezTo>
                  <a:pt x="2745" y="6112"/>
                  <a:pt x="7858" y="17353"/>
                  <a:pt x="11241" y="18518"/>
                </a:cubicBezTo>
                <a:cubicBezTo>
                  <a:pt x="11686" y="18673"/>
                  <a:pt x="12176" y="18740"/>
                  <a:pt x="12691" y="18740"/>
                </a:cubicBezTo>
                <a:cubicBezTo>
                  <a:pt x="16043" y="18740"/>
                  <a:pt x="20451" y="15887"/>
                  <a:pt x="20452" y="15887"/>
                </a:cubicBezTo>
                <a:lnTo>
                  <a:pt x="20452" y="15887"/>
                </a:lnTo>
                <a:cubicBezTo>
                  <a:pt x="20451" y="15887"/>
                  <a:pt x="18233" y="18969"/>
                  <a:pt x="13647" y="19909"/>
                </a:cubicBezTo>
                <a:cubicBezTo>
                  <a:pt x="12888" y="20065"/>
                  <a:pt x="12175" y="20135"/>
                  <a:pt x="11473" y="20135"/>
                </a:cubicBezTo>
                <a:cubicBezTo>
                  <a:pt x="8628" y="20135"/>
                  <a:pt x="5968" y="18995"/>
                  <a:pt x="1203" y="17879"/>
                </a:cubicBezTo>
                <a:cubicBezTo>
                  <a:pt x="790" y="18857"/>
                  <a:pt x="376" y="19872"/>
                  <a:pt x="0" y="20887"/>
                </a:cubicBezTo>
                <a:cubicBezTo>
                  <a:pt x="2670" y="21939"/>
                  <a:pt x="4775" y="23368"/>
                  <a:pt x="6429" y="24232"/>
                </a:cubicBezTo>
                <a:cubicBezTo>
                  <a:pt x="10940" y="26563"/>
                  <a:pt x="10489" y="31225"/>
                  <a:pt x="15752" y="33330"/>
                </a:cubicBezTo>
                <a:cubicBezTo>
                  <a:pt x="16904" y="33791"/>
                  <a:pt x="18300" y="33971"/>
                  <a:pt x="19778" y="33971"/>
                </a:cubicBezTo>
                <a:cubicBezTo>
                  <a:pt x="25058" y="33971"/>
                  <a:pt x="31391" y="31676"/>
                  <a:pt x="31391" y="31676"/>
                </a:cubicBezTo>
                <a:cubicBezTo>
                  <a:pt x="31391" y="31676"/>
                  <a:pt x="28459" y="29458"/>
                  <a:pt x="26279" y="26563"/>
                </a:cubicBezTo>
                <a:cubicBezTo>
                  <a:pt x="24098" y="23631"/>
                  <a:pt x="18910" y="23029"/>
                  <a:pt x="18910" y="23029"/>
                </a:cubicBezTo>
                <a:cubicBezTo>
                  <a:pt x="18910" y="23029"/>
                  <a:pt x="19699" y="22861"/>
                  <a:pt x="20862" y="22861"/>
                </a:cubicBezTo>
                <a:cubicBezTo>
                  <a:pt x="22758" y="22861"/>
                  <a:pt x="25648" y="23308"/>
                  <a:pt x="27745" y="25661"/>
                </a:cubicBezTo>
                <a:cubicBezTo>
                  <a:pt x="30882" y="29221"/>
                  <a:pt x="37622" y="33311"/>
                  <a:pt x="43998" y="33311"/>
                </a:cubicBezTo>
                <a:cubicBezTo>
                  <a:pt x="44422" y="33311"/>
                  <a:pt x="44844" y="33293"/>
                  <a:pt x="45264" y="33255"/>
                </a:cubicBezTo>
                <a:cubicBezTo>
                  <a:pt x="50489" y="32804"/>
                  <a:pt x="55076" y="27541"/>
                  <a:pt x="56805" y="23330"/>
                </a:cubicBezTo>
                <a:lnTo>
                  <a:pt x="56805" y="23330"/>
                </a:lnTo>
                <a:cubicBezTo>
                  <a:pt x="56730" y="25699"/>
                  <a:pt x="55828" y="28556"/>
                  <a:pt x="55828" y="28556"/>
                </a:cubicBezTo>
                <a:cubicBezTo>
                  <a:pt x="55828" y="28556"/>
                  <a:pt x="56462" y="28489"/>
                  <a:pt x="57732" y="28489"/>
                </a:cubicBezTo>
                <a:cubicBezTo>
                  <a:pt x="58367" y="28489"/>
                  <a:pt x="59161" y="28506"/>
                  <a:pt x="60113" y="28556"/>
                </a:cubicBezTo>
                <a:cubicBezTo>
                  <a:pt x="60237" y="28561"/>
                  <a:pt x="60362" y="28563"/>
                  <a:pt x="60488" y="28563"/>
                </a:cubicBezTo>
                <a:cubicBezTo>
                  <a:pt x="63252" y="28563"/>
                  <a:pt x="66385" y="27392"/>
                  <a:pt x="71203" y="25774"/>
                </a:cubicBezTo>
                <a:cubicBezTo>
                  <a:pt x="76241" y="24082"/>
                  <a:pt x="85677" y="23518"/>
                  <a:pt x="85677" y="23518"/>
                </a:cubicBezTo>
                <a:cubicBezTo>
                  <a:pt x="84598" y="23186"/>
                  <a:pt x="82348" y="23125"/>
                  <a:pt x="79555" y="23125"/>
                </a:cubicBezTo>
                <a:cubicBezTo>
                  <a:pt x="77939" y="23125"/>
                  <a:pt x="76140" y="23146"/>
                  <a:pt x="74283" y="23146"/>
                </a:cubicBezTo>
                <a:cubicBezTo>
                  <a:pt x="72081" y="23146"/>
                  <a:pt x="69796" y="23117"/>
                  <a:pt x="67632" y="22992"/>
                </a:cubicBezTo>
                <a:cubicBezTo>
                  <a:pt x="60527" y="22578"/>
                  <a:pt x="56692" y="16225"/>
                  <a:pt x="56692" y="16225"/>
                </a:cubicBezTo>
                <a:cubicBezTo>
                  <a:pt x="55640" y="13969"/>
                  <a:pt x="53497" y="11902"/>
                  <a:pt x="49211" y="9909"/>
                </a:cubicBezTo>
                <a:cubicBezTo>
                  <a:pt x="47847" y="9270"/>
                  <a:pt x="46539" y="8996"/>
                  <a:pt x="45337" y="8996"/>
                </a:cubicBezTo>
                <a:cubicBezTo>
                  <a:pt x="40745" y="8996"/>
                  <a:pt x="37704" y="12996"/>
                  <a:pt x="38985" y="15887"/>
                </a:cubicBezTo>
                <a:cubicBezTo>
                  <a:pt x="40602" y="19533"/>
                  <a:pt x="47895" y="20435"/>
                  <a:pt x="47895" y="20435"/>
                </a:cubicBezTo>
                <a:cubicBezTo>
                  <a:pt x="47895" y="20435"/>
                  <a:pt x="46879" y="20774"/>
                  <a:pt x="45206" y="20774"/>
                </a:cubicBezTo>
                <a:cubicBezTo>
                  <a:pt x="43776" y="20774"/>
                  <a:pt x="41865" y="20527"/>
                  <a:pt x="39700" y="19608"/>
                </a:cubicBezTo>
                <a:cubicBezTo>
                  <a:pt x="35038" y="17653"/>
                  <a:pt x="35489" y="12691"/>
                  <a:pt x="31391" y="6526"/>
                </a:cubicBezTo>
                <a:cubicBezTo>
                  <a:pt x="28673" y="2461"/>
                  <a:pt x="25327" y="1"/>
                  <a:pt x="2060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79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917" name="Google Shape;7917;p9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7918" name="Google Shape;7918;p9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9" name="Google Shape;7919;p9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0" name="Google Shape;7920;p9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1" name="Google Shape;7921;p9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2" name="Google Shape;7922;p9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3" name="Google Shape;7923;p9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4" name="Google Shape;7924;p9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5" name="Google Shape;7925;p9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6" name="Google Shape;7926;p9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7" name="Google Shape;7927;p9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8" name="Google Shape;7928;p9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9" name="Google Shape;7929;p9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0" name="Google Shape;7930;p9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1" name="Google Shape;7931;p9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2" name="Google Shape;7932;p9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3" name="Google Shape;7933;p9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4" name="Google Shape;7934;p9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5" name="Google Shape;7935;p9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6" name="Google Shape;7936;p9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7" name="Google Shape;7937;p9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8" name="Google Shape;7938;p9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9" name="Google Shape;7939;p9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0" name="Google Shape;7940;p9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1" name="Google Shape;7941;p9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2" name="Google Shape;7942;p9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3" name="Google Shape;7943;p9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4" name="Google Shape;7944;p9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5" name="Google Shape;7945;p9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6" name="Google Shape;7946;p9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7" name="Google Shape;7947;p9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8" name="Google Shape;7948;p9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9" name="Google Shape;7949;p9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0" name="Google Shape;7950;p9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1" name="Google Shape;7951;p9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2" name="Google Shape;7952;p9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3" name="Google Shape;7953;p9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4" name="Google Shape;7954;p9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5" name="Google Shape;7955;p9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6" name="Google Shape;7956;p9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7" name="Google Shape;7957;p9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8" name="Google Shape;7958;p9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9" name="Google Shape;7959;p9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0" name="Google Shape;7960;p9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1" name="Google Shape;7961;p9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2" name="Google Shape;7962;p9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3" name="Google Shape;7963;p9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4" name="Google Shape;7964;p9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5" name="Google Shape;7965;p9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6" name="Google Shape;7966;p9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7" name="Google Shape;7967;p9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8" name="Google Shape;7968;p9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9" name="Google Shape;7969;p9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0" name="Google Shape;7970;p9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1" name="Google Shape;7971;p9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2" name="Google Shape;7972;p9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3" name="Google Shape;7973;p9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4" name="Google Shape;7974;p9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5" name="Google Shape;7975;p9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6" name="Google Shape;7976;p9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7" name="Google Shape;7977;p9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8" name="Google Shape;7978;p9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9" name="Google Shape;7979;p9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0" name="Google Shape;7980;p9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1" name="Google Shape;7981;p9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2" name="Google Shape;7982;p9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3" name="Google Shape;7983;p9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4" name="Google Shape;7984;p9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5" name="Google Shape;7985;p9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6" name="Google Shape;7986;p9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7" name="Google Shape;7987;p9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8" name="Google Shape;7988;p9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9" name="Google Shape;7989;p9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0" name="Google Shape;7990;p9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1" name="Google Shape;7991;p9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2" name="Google Shape;7992;p9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3" name="Google Shape;7993;p9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4" name="Google Shape;7994;p9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5" name="Google Shape;7995;p9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6" name="Google Shape;7996;p9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7" name="Google Shape;7997;p9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8" name="Google Shape;7998;p9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9" name="Google Shape;7999;p9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0" name="Google Shape;8000;p9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1" name="Google Shape;8001;p9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2" name="Google Shape;8002;p9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3" name="Google Shape;8003;p9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4" name="Google Shape;8004;p9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5" name="Google Shape;8005;p9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6" name="Google Shape;8006;p9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7" name="Google Shape;8007;p9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8" name="Google Shape;8008;p9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9" name="Google Shape;8009;p9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0" name="Google Shape;8010;p9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1" name="Google Shape;8011;p9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2" name="Google Shape;8012;p9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3" name="Google Shape;8013;p9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4" name="Google Shape;8014;p9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5" name="Google Shape;8015;p9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6" name="Google Shape;8016;p9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7" name="Google Shape;8017;p9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8" name="Google Shape;8018;p9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9" name="Google Shape;8019;p9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0" name="Google Shape;8020;p9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1" name="Google Shape;8021;p9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2" name="Google Shape;8022;p9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3" name="Google Shape;8023;p9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4" name="Google Shape;8024;p9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5" name="Google Shape;8025;p9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6" name="Google Shape;8026;p9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7" name="Google Shape;8027;p9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8" name="Google Shape;8028;p9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9" name="Google Shape;8029;p9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0" name="Google Shape;8030;p9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1" name="Google Shape;8031;p9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2" name="Google Shape;8032;p9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3" name="Google Shape;8033;p9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4" name="Google Shape;8034;p9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5" name="Google Shape;8035;p9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6" name="Google Shape;8036;p9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7" name="Google Shape;8037;p9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8" name="Google Shape;8038;p9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9" name="Google Shape;8039;p9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0" name="Google Shape;8040;p9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1" name="Google Shape;8041;p9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2" name="Google Shape;8042;p9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3" name="Google Shape;8043;p9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4" name="Google Shape;8044;p9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5" name="Google Shape;8045;p9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6" name="Google Shape;8046;p9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7" name="Google Shape;8047;p9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8" name="Google Shape;8048;p9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9" name="Google Shape;8049;p9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0" name="Google Shape;8050;p9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1" name="Google Shape;8051;p9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2" name="Google Shape;8052;p9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3" name="Google Shape;8053;p9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4" name="Google Shape;8054;p9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5" name="Google Shape;8055;p9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6" name="Google Shape;8056;p9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7" name="Google Shape;8057;p9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8" name="Google Shape;8058;p9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9" name="Google Shape;8059;p9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0" name="Google Shape;8060;p9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1" name="Google Shape;8061;p9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2" name="Google Shape;8062;p9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3" name="Google Shape;8063;p9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4" name="Google Shape;8064;p9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5" name="Google Shape;8065;p9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6" name="Google Shape;8066;p9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7" name="Google Shape;8067;p9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8" name="Google Shape;8068;p9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9" name="Google Shape;8069;p9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0" name="Google Shape;8070;p9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1" name="Google Shape;8071;p9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2" name="Google Shape;8072;p9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3" name="Google Shape;8073;p9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4" name="Google Shape;8074;p9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5" name="Google Shape;8075;p9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6" name="Google Shape;8076;p9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7" name="Google Shape;8077;p9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8" name="Google Shape;8078;p9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9" name="Google Shape;8079;p9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0" name="Google Shape;8080;p9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1" name="Google Shape;8081;p9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2" name="Google Shape;8082;p9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3" name="Google Shape;8083;p9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4" name="Google Shape;8084;p9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5" name="Google Shape;8085;p9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6" name="Google Shape;8086;p9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7" name="Google Shape;8087;p9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8" name="Google Shape;8088;p9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9" name="Google Shape;8089;p9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0" name="Google Shape;8090;p9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1" name="Google Shape;8091;p9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2" name="Google Shape;8092;p9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3" name="Google Shape;8093;p9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4" name="Google Shape;8094;p9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5" name="Google Shape;8095;p9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6" name="Google Shape;8096;p9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7" name="Google Shape;8097;p9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8" name="Google Shape;8098;p9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9" name="Google Shape;8099;p9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0" name="Google Shape;8100;p9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1" name="Google Shape;8101;p9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2" name="Google Shape;8102;p9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3" name="Google Shape;8103;p9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4" name="Google Shape;8104;p9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5" name="Google Shape;8105;p9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6" name="Google Shape;8106;p9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7" name="Google Shape;8107;p9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8" name="Google Shape;8108;p9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9" name="Google Shape;8109;p9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0" name="Google Shape;8110;p9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1" name="Google Shape;8111;p9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2" name="Google Shape;8112;p9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3" name="Google Shape;8113;p9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4" name="Google Shape;8114;p9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5" name="Google Shape;8115;p9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6" name="Google Shape;8116;p9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7" name="Google Shape;8117;p9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8" name="Google Shape;8118;p9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9" name="Google Shape;8119;p9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0" name="Google Shape;8120;p9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1" name="Google Shape;8121;p9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2" name="Google Shape;8122;p9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3" name="Google Shape;8123;p9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4" name="Google Shape;8124;p9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5" name="Google Shape;8125;p9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6" name="Google Shape;8126;p9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7" name="Google Shape;8127;p9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8" name="Google Shape;8128;p9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9" name="Google Shape;8129;p9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0" name="Google Shape;8130;p9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1" name="Google Shape;8131;p9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2" name="Google Shape;8132;p9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3" name="Google Shape;8133;p9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4" name="Google Shape;8134;p9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5" name="Google Shape;8135;p9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6" name="Google Shape;8136;p9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7" name="Google Shape;8137;p9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8" name="Google Shape;8138;p9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9" name="Google Shape;8139;p9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0" name="Google Shape;8140;p9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1" name="Google Shape;8141;p9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2" name="Google Shape;8142;p9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3" name="Google Shape;8143;p9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4" name="Google Shape;8144;p9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5" name="Google Shape;8145;p9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6" name="Google Shape;8146;p9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7" name="Google Shape;8147;p9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8" name="Google Shape;8148;p9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9" name="Google Shape;8149;p9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0" name="Google Shape;8150;p9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1" name="Google Shape;8151;p9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2" name="Google Shape;8152;p9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3" name="Google Shape;8153;p9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4" name="Google Shape;8154;p9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5" name="Google Shape;8155;p9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6" name="Google Shape;8156;p9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7" name="Google Shape;8157;p9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8" name="Google Shape;8158;p9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9" name="Google Shape;8159;p9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0" name="Google Shape;8160;p9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1" name="Google Shape;8161;p9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2" name="Google Shape;8162;p9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3" name="Google Shape;8163;p9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4" name="Google Shape;8164;p9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5" name="Google Shape;8165;p9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6" name="Google Shape;8166;p9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7" name="Google Shape;8167;p9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8" name="Google Shape;8168;p9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9" name="Google Shape;8169;p9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0" name="Google Shape;8170;p9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1" name="Google Shape;8171;p9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2" name="Google Shape;8172;p9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3" name="Google Shape;8173;p9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4" name="Google Shape;8174;p9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5" name="Google Shape;8175;p9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6" name="Google Shape;8176;p9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7" name="Google Shape;8177;p9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8" name="Google Shape;8178;p9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9" name="Google Shape;8179;p9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0" name="Google Shape;8180;p9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1" name="Google Shape;8181;p9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2" name="Google Shape;8182;p9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3" name="Google Shape;8183;p9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4" name="Google Shape;8184;p9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5" name="Google Shape;8185;p9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6" name="Google Shape;8186;p9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7" name="Google Shape;8187;p9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8" name="Google Shape;8188;p9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9" name="Google Shape;8189;p9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0" name="Google Shape;8190;p9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1" name="Google Shape;8191;p9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2" name="Google Shape;8192;p9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3" name="Google Shape;8193;p9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4" name="Google Shape;8194;p9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5" name="Google Shape;8195;p9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6" name="Google Shape;8196;p9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7" name="Google Shape;8197;p9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8" name="Google Shape;8198;p9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9" name="Google Shape;8199;p9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0" name="Google Shape;8200;p9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1" name="Google Shape;8201;p9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2" name="Google Shape;8202;p9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3" name="Google Shape;8203;p9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4" name="Google Shape;8204;p9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5" name="Google Shape;8205;p9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6" name="Google Shape;8206;p9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7" name="Google Shape;8207;p9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8" name="Google Shape;8208;p9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9" name="Google Shape;8209;p9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0" name="Google Shape;8210;p9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1" name="Google Shape;8211;p9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2" name="Google Shape;8212;p9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3" name="Google Shape;8213;p9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4" name="Google Shape;8214;p9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5" name="Google Shape;8215;p9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6" name="Google Shape;8216;p9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7" name="Google Shape;8217;p9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8" name="Google Shape;8218;p9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9" name="Google Shape;8219;p9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0" name="Google Shape;8220;p9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1" name="Google Shape;8221;p9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2" name="Google Shape;8222;p9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3" name="Google Shape;8223;p9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4" name="Google Shape;8224;p9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5" name="Google Shape;8225;p9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6" name="Google Shape;8226;p9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7" name="Google Shape;8227;p9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8" name="Google Shape;8228;p9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9" name="Google Shape;8229;p9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0" name="Google Shape;8230;p9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1" name="Google Shape;8231;p9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2" name="Google Shape;8232;p9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3" name="Google Shape;8233;p9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4" name="Google Shape;8234;p9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5" name="Google Shape;8235;p9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6" name="Google Shape;8236;p9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7" name="Google Shape;8237;p9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8" name="Google Shape;8238;p9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9" name="Google Shape;8239;p9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0" name="Google Shape;8240;p9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1" name="Google Shape;8241;p9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2" name="Google Shape;8242;p9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3" name="Google Shape;8243;p9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4" name="Google Shape;8244;p9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5" name="Google Shape;8245;p9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6" name="Google Shape;8246;p9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7" name="Google Shape;8247;p9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8" name="Google Shape;8248;p9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9" name="Google Shape;8249;p9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0" name="Google Shape;8250;p9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1" name="Google Shape;8251;p9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2" name="Google Shape;8252;p9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3" name="Google Shape;8253;p9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4" name="Google Shape;8254;p9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5" name="Google Shape;8255;p9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6" name="Google Shape;8256;p9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7" name="Google Shape;8257;p9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8" name="Google Shape;8258;p9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9" name="Google Shape;8259;p9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0" name="Google Shape;8260;p9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1" name="Google Shape;8261;p9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2" name="Google Shape;8262;p9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3" name="Google Shape;8263;p9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4" name="Google Shape;8264;p9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5" name="Google Shape;8265;p9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6" name="Google Shape;8266;p9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7" name="Google Shape;8267;p9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8" name="Google Shape;8268;p9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9" name="Google Shape;8269;p9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0" name="Google Shape;8270;p9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1" name="Google Shape;8271;p9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2" name="Google Shape;8272;p9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3" name="Google Shape;8273;p9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4" name="Google Shape;8274;p9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5" name="Google Shape;8275;p9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6" name="Google Shape;8276;p9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7" name="Google Shape;8277;p9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8" name="Google Shape;8278;p9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9" name="Google Shape;8279;p9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0" name="Google Shape;8280;p9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1" name="Google Shape;8281;p9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2" name="Google Shape;8282;p9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3" name="Google Shape;8283;p9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4" name="Google Shape;8284;p9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5" name="Google Shape;8285;p9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6" name="Google Shape;8286;p9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7" name="Google Shape;8287;p9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8" name="Google Shape;8288;p9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9" name="Google Shape;8289;p9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0" name="Google Shape;8290;p9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1" name="Google Shape;8291;p9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2" name="Google Shape;8292;p9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3" name="Google Shape;8293;p9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4" name="Google Shape;8294;p9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5" name="Google Shape;8295;p9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6" name="Google Shape;8296;p9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7" name="Google Shape;8297;p9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8" name="Google Shape;8298;p9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9" name="Google Shape;8299;p9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0" name="Google Shape;8300;p9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1" name="Google Shape;8301;p9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2" name="Google Shape;8302;p9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3" name="Google Shape;8303;p9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4" name="Google Shape;8304;p9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5" name="Google Shape;8305;p9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6" name="Google Shape;8306;p9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7" name="Google Shape;8307;p9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8" name="Google Shape;8308;p9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9" name="Google Shape;8309;p9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0" name="Google Shape;8310;p9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1" name="Google Shape;8311;p9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2" name="Google Shape;8312;p9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3" name="Google Shape;8313;p9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4" name="Google Shape;8314;p9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5" name="Google Shape;8315;p9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6" name="Google Shape;8316;p9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7" name="Google Shape;8317;p9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8" name="Google Shape;8318;p9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9" name="Google Shape;8319;p9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0" name="Google Shape;8320;p9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1" name="Google Shape;8321;p9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2" name="Google Shape;8322;p9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3" name="Google Shape;8323;p9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4" name="Google Shape;8324;p9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5" name="Google Shape;8325;p9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6" name="Google Shape;8326;p9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7" name="Google Shape;8327;p9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8" name="Google Shape;8328;p9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9" name="Google Shape;8329;p9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0" name="Google Shape;8330;p9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1" name="Google Shape;8331;p9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2" name="Google Shape;8332;p9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3" name="Google Shape;8333;p9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4" name="Google Shape;8334;p9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5" name="Google Shape;8335;p9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6" name="Google Shape;8336;p9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7" name="Google Shape;8337;p9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8" name="Google Shape;8338;p9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9" name="Google Shape;8339;p9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0" name="Google Shape;8340;p9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1" name="Google Shape;8341;p9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2" name="Google Shape;8342;p9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3" name="Google Shape;8343;p9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4" name="Google Shape;8344;p9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5" name="Google Shape;8345;p9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6" name="Google Shape;8346;p9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7" name="Google Shape;8347;p9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8" name="Google Shape;8348;p9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9" name="Google Shape;8349;p9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0" name="Google Shape;8350;p9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1" name="Google Shape;8351;p9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2" name="Google Shape;8352;p9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3" name="Google Shape;8353;p9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4" name="Google Shape;8354;p9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5" name="Google Shape;8355;p9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6" name="Google Shape;8356;p9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7" name="Google Shape;8357;p9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8" name="Google Shape;8358;p9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9" name="Google Shape;8359;p9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0" name="Google Shape;8360;p9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1" name="Google Shape;8361;p9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2" name="Google Shape;8362;p9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3" name="Google Shape;8363;p9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4" name="Google Shape;8364;p9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5" name="Google Shape;8365;p9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6" name="Google Shape;8366;p9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7" name="Google Shape;8367;p9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8" name="Google Shape;8368;p9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9" name="Google Shape;8369;p9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0" name="Google Shape;8370;p9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1" name="Google Shape;8371;p9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2" name="Google Shape;8372;p9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3" name="Google Shape;8373;p9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4" name="Google Shape;8374;p9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5" name="Google Shape;8375;p9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6" name="Google Shape;8376;p9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7" name="Google Shape;8377;p9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8" name="Google Shape;8378;p9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9" name="Google Shape;8379;p9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0" name="Google Shape;8380;p9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1" name="Google Shape;8381;p9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2" name="Google Shape;8382;p9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3" name="Google Shape;8383;p9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4" name="Google Shape;8384;p9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5" name="Google Shape;8385;p9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6" name="Google Shape;8386;p9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7" name="Google Shape;8387;p9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8" name="Google Shape;8388;p9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9" name="Google Shape;8389;p9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0" name="Google Shape;8390;p9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1" name="Google Shape;8391;p9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2" name="Google Shape;8392;p9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3" name="Google Shape;8393;p9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4" name="Google Shape;8394;p9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5" name="Google Shape;8395;p9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6" name="Google Shape;8396;p9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7" name="Google Shape;8397;p9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8" name="Google Shape;8398;p9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9" name="Google Shape;8399;p9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0" name="Google Shape;8400;p9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1" name="Google Shape;8401;p9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2" name="Google Shape;8402;p9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3" name="Google Shape;8403;p9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4" name="Google Shape;8404;p9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5" name="Google Shape;8405;p9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6" name="Google Shape;8406;p9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7" name="Google Shape;8407;p9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8" name="Google Shape;8408;p9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9" name="Google Shape;8409;p9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0" name="Google Shape;8410;p9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1" name="Google Shape;8411;p9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2" name="Google Shape;8412;p9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3" name="Google Shape;8413;p9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4" name="Google Shape;8414;p9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5" name="Google Shape;8415;p9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6" name="Google Shape;8416;p9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7" name="Google Shape;8417;p9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8" name="Google Shape;8418;p9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9" name="Google Shape;8419;p9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0" name="Google Shape;8420;p9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1" name="Google Shape;8421;p9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2" name="Google Shape;8422;p9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3" name="Google Shape;8423;p9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4" name="Google Shape;8424;p9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5" name="Google Shape;8425;p9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6" name="Google Shape;8426;p9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7" name="Google Shape;8427;p9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8" name="Google Shape;8428;p9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9" name="Google Shape;8429;p9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0" name="Google Shape;8430;p9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1" name="Google Shape;8431;p9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2" name="Google Shape;8432;p9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3" name="Google Shape;8433;p9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4" name="Google Shape;8434;p9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5" name="Google Shape;8435;p9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6" name="Google Shape;8436;p9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7" name="Google Shape;8437;p9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8" name="Google Shape;8438;p9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9" name="Google Shape;8439;p9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0" name="Google Shape;8440;p9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1" name="Google Shape;8441;p9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2" name="Google Shape;8442;p9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3" name="Google Shape;8443;p9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4" name="Google Shape;8444;p9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5" name="Google Shape;8445;p9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6" name="Google Shape;8446;p9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7" name="Google Shape;8447;p9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8" name="Google Shape;8448;p9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9" name="Google Shape;8449;p9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0" name="Google Shape;8450;p9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1" name="Google Shape;8451;p9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2" name="Google Shape;8452;p9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3" name="Google Shape;8453;p9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4" name="Google Shape;8454;p9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5" name="Google Shape;8455;p9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6" name="Google Shape;8456;p9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7" name="Google Shape;8457;p9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8" name="Google Shape;8458;p9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9" name="Google Shape;8459;p9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0" name="Google Shape;8460;p9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1" name="Google Shape;8461;p9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2" name="Google Shape;8462;p9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3" name="Google Shape;8463;p9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4" name="Google Shape;8464;p9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5" name="Google Shape;8465;p9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6" name="Google Shape;8466;p9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7" name="Google Shape;8467;p9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8" name="Google Shape;8468;p9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9" name="Google Shape;8469;p9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0" name="Google Shape;8470;p9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1" name="Google Shape;8471;p9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2" name="Google Shape;8472;p9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3" name="Google Shape;8473;p9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4" name="Google Shape;8474;p9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5" name="Google Shape;8475;p9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6" name="Google Shape;8476;p9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7" name="Google Shape;8477;p9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8" name="Google Shape;8478;p9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9" name="Google Shape;8479;p9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0" name="Google Shape;8480;p9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1" name="Google Shape;8481;p9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2" name="Google Shape;8482;p9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3" name="Google Shape;8483;p9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4" name="Google Shape;8484;p9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5" name="Google Shape;8485;p9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6" name="Google Shape;8486;p9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7" name="Google Shape;8487;p9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8" name="Google Shape;8488;p9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9" name="Google Shape;8489;p9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0" name="Google Shape;8490;p9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1" name="Google Shape;8491;p9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2" name="Google Shape;8492;p9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3" name="Google Shape;8493;p9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4" name="Google Shape;8494;p9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5" name="Google Shape;8495;p9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6" name="Google Shape;8496;p9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7" name="Google Shape;8497;p9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8" name="Google Shape;8498;p9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9" name="Google Shape;8499;p9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0" name="Google Shape;8500;p9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1" name="Google Shape;8501;p9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2" name="Google Shape;8502;p9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3" name="Google Shape;8503;p9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4" name="Google Shape;8504;p9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5" name="Google Shape;8505;p9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6" name="Google Shape;8506;p9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7" name="Google Shape;8507;p9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8" name="Google Shape;8508;p9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9" name="Google Shape;8509;p9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0" name="Google Shape;8510;p9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1" name="Google Shape;8511;p9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2" name="Google Shape;8512;p9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3" name="Google Shape;8513;p9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4" name="Google Shape;8514;p9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5" name="Google Shape;8515;p9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6" name="Google Shape;8516;p9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7" name="Google Shape;8517;p9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8" name="Google Shape;8518;p9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9" name="Google Shape;8519;p9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0" name="Google Shape;8520;p9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1" name="Google Shape;8521;p9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2" name="Google Shape;8522;p9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3" name="Google Shape;8523;p9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4" name="Google Shape;8524;p9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5" name="Google Shape;8525;p9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6" name="Google Shape;8526;p9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7" name="Google Shape;8527;p9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8" name="Google Shape;8528;p9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9" name="Google Shape;8529;p9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0" name="Google Shape;8530;p9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1" name="Google Shape;8531;p9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2" name="Google Shape;8532;p9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3" name="Google Shape;8533;p9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4" name="Google Shape;8534;p9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5" name="Google Shape;8535;p9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6" name="Google Shape;8536;p9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7" name="Google Shape;8537;p9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8" name="Google Shape;8538;p9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9" name="Google Shape;8539;p9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0" name="Google Shape;8540;p9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1" name="Google Shape;8541;p9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2" name="Google Shape;8542;p9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3" name="Google Shape;8543;p9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4" name="Google Shape;8544;p9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5" name="Google Shape;8545;p9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6" name="Google Shape;8546;p9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7" name="Google Shape;8547;p9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8" name="Google Shape;8548;p9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9" name="Google Shape;8549;p9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0" name="Google Shape;8550;p9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1" name="Google Shape;8551;p9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2" name="Google Shape;8552;p9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3" name="Google Shape;8553;p9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4" name="Google Shape;8554;p9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5" name="Google Shape;8555;p9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6" name="Google Shape;8556;p9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7" name="Google Shape;8557;p9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8" name="Google Shape;8558;p9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9" name="Google Shape;8559;p9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0" name="Google Shape;8560;p9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1" name="Google Shape;8561;p9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2" name="Google Shape;8562;p9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3" name="Google Shape;8563;p9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4" name="Google Shape;8564;p9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5" name="Google Shape;8565;p9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6" name="Google Shape;8566;p9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7" name="Google Shape;8567;p9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8" name="Google Shape;8568;p9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9" name="Google Shape;8569;p9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0" name="Google Shape;8570;p9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1" name="Google Shape;8571;p9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2" name="Google Shape;8572;p9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3" name="Google Shape;8573;p9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4" name="Google Shape;8574;p9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5" name="Google Shape;8575;p9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6" name="Google Shape;8576;p9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7" name="Google Shape;8577;p9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8" name="Google Shape;8578;p9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9" name="Google Shape;8579;p9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0" name="Google Shape;8580;p9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1" name="Google Shape;8581;p9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2" name="Google Shape;8582;p9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3" name="Google Shape;8583;p9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4" name="Google Shape;8584;p9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5" name="Google Shape;8585;p9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6" name="Google Shape;8586;p9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7" name="Google Shape;8587;p9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8" name="Google Shape;8588;p9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9" name="Google Shape;8589;p9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0" name="Google Shape;8590;p9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1" name="Google Shape;8591;p9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2" name="Google Shape;8592;p9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3" name="Google Shape;8593;p9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4" name="Google Shape;8594;p9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5" name="Google Shape;8595;p9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6" name="Google Shape;8596;p9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7" name="Google Shape;8597;p9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8" name="Google Shape;8598;p9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9" name="Google Shape;8599;p9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0" name="Google Shape;8600;p9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1" name="Google Shape;8601;p9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2" name="Google Shape;8602;p9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3" name="Google Shape;8603;p9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4" name="Google Shape;8604;p9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5" name="Google Shape;8605;p9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6" name="Google Shape;8606;p9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7" name="Google Shape;8607;p9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8" name="Google Shape;8608;p9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9" name="Google Shape;8609;p9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0" name="Google Shape;8610;p9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1" name="Google Shape;8611;p9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2" name="Google Shape;8612;p9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3" name="Google Shape;8613;p9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4" name="Google Shape;8614;p9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5" name="Google Shape;8615;p9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6" name="Google Shape;8616;p9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7" name="Google Shape;8617;p9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8" name="Google Shape;8618;p9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9" name="Google Shape;8619;p9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0" name="Google Shape;8620;p9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1" name="Google Shape;8621;p9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2" name="Google Shape;8622;p9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3" name="Google Shape;8623;p9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4" name="Google Shape;8624;p9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5" name="Google Shape;8625;p9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6" name="Google Shape;8626;p9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7" name="Google Shape;8627;p9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8" name="Google Shape;8628;p9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9" name="Google Shape;8629;p9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0" name="Google Shape;8630;p9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1" name="Google Shape;8631;p9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2" name="Google Shape;8632;p9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3" name="Google Shape;8633;p9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4" name="Google Shape;8634;p9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5" name="Google Shape;8635;p9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6" name="Google Shape;8636;p9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7" name="Google Shape;8637;p9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8" name="Google Shape;8638;p9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9" name="Google Shape;8639;p9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0" name="Google Shape;8640;p9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1" name="Google Shape;8641;p9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2" name="Google Shape;8642;p9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3" name="Google Shape;8643;p9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4" name="Google Shape;8644;p9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5" name="Google Shape;8645;p9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6" name="Google Shape;8646;p9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7" name="Google Shape;8647;p9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8" name="Google Shape;8648;p9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9" name="Google Shape;8649;p9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0" name="Google Shape;8650;p9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1" name="Google Shape;8651;p9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2" name="Google Shape;8652;p9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3" name="Google Shape;8653;p9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4" name="Google Shape;8654;p9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5" name="Google Shape;8655;p9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6" name="Google Shape;8656;p9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7" name="Google Shape;8657;p9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8" name="Google Shape;8658;p9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9" name="Google Shape;8659;p9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0" name="Google Shape;8660;p9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1" name="Google Shape;8661;p9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2" name="Google Shape;8662;p9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3" name="Google Shape;8663;p9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4" name="Google Shape;8664;p9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5" name="Google Shape;8665;p9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6" name="Google Shape;8666;p9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7" name="Google Shape;8667;p9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8" name="Google Shape;8668;p9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9" name="Google Shape;8669;p9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0" name="Google Shape;8670;p9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1" name="Google Shape;8671;p9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2" name="Google Shape;8672;p9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3" name="Google Shape;8673;p9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4" name="Google Shape;8674;p9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5" name="Google Shape;8675;p9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6" name="Google Shape;8676;p9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7" name="Google Shape;8677;p9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8" name="Google Shape;8678;p9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9" name="Google Shape;8679;p9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0" name="Google Shape;8680;p9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1" name="Google Shape;8681;p9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2" name="Google Shape;8682;p9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3" name="Google Shape;8683;p9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4" name="Google Shape;8684;p9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5" name="Google Shape;8685;p9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6" name="Google Shape;8686;p9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7" name="Google Shape;8687;p9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8" name="Google Shape;8688;p9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9" name="Google Shape;8689;p9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0" name="Google Shape;8690;p9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1" name="Google Shape;8691;p9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2" name="Google Shape;8692;p9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3" name="Google Shape;8693;p9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4" name="Google Shape;8694;p9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5" name="Google Shape;8695;p9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6" name="Google Shape;8696;p9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7" name="Google Shape;8697;p9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8" name="Google Shape;8698;p9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9" name="Google Shape;8699;p9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0" name="Google Shape;8700;p9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1" name="Google Shape;8701;p9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2" name="Google Shape;8702;p9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3" name="Google Shape;8703;p9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4" name="Google Shape;8704;p9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5" name="Google Shape;8705;p9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6" name="Google Shape;8706;p9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7" name="Google Shape;8707;p9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8" name="Google Shape;8708;p9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9" name="Google Shape;8709;p9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0" name="Google Shape;8710;p9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1" name="Google Shape;8711;p9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2" name="Google Shape;8712;p9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3" name="Google Shape;8713;p9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4" name="Google Shape;8714;p9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5" name="Google Shape;8715;p9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6" name="Google Shape;8716;p9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7" name="Google Shape;8717;p9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8" name="Google Shape;8718;p9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9" name="Google Shape;8719;p9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0" name="Google Shape;8720;p9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1" name="Google Shape;8721;p9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2" name="Google Shape;8722;p9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3" name="Google Shape;8723;p9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4" name="Google Shape;8724;p9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5" name="Google Shape;8725;p9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6" name="Google Shape;8726;p9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7" name="Google Shape;8727;p9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8" name="Google Shape;8728;p9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9" name="Google Shape;8729;p9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0" name="Google Shape;8730;p9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1" name="Google Shape;8731;p9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2" name="Google Shape;8732;p9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3" name="Google Shape;8733;p9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4" name="Google Shape;8734;p9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5" name="Google Shape;8735;p9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6" name="Google Shape;8736;p9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7" name="Google Shape;8737;p9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8" name="Google Shape;8738;p9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9" name="Google Shape;8739;p9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0" name="Google Shape;8740;p9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1" name="Google Shape;8741;p9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2" name="Google Shape;8742;p9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3" name="Google Shape;8743;p9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4" name="Google Shape;8744;p9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5" name="Google Shape;8745;p9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6" name="Google Shape;8746;p9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7" name="Google Shape;8747;p9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8" name="Google Shape;8748;p9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9" name="Google Shape;8749;p9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0" name="Google Shape;8750;p9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1" name="Google Shape;8751;p9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2" name="Google Shape;8752;p9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3" name="Google Shape;8753;p9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4" name="Google Shape;8754;p9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5" name="Google Shape;8755;p9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6" name="Google Shape;8756;p9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7" name="Google Shape;8757;p9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8" name="Google Shape;8758;p9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9" name="Google Shape;8759;p9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0" name="Google Shape;8760;p9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1" name="Google Shape;8761;p9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2" name="Google Shape;8762;p9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3" name="Google Shape;8763;p9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4" name="Google Shape;8764;p9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5" name="Google Shape;8765;p9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6" name="Google Shape;8766;p9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7" name="Google Shape;8767;p9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8" name="Google Shape;8768;p9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9" name="Google Shape;8769;p9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0" name="Google Shape;8770;p9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1" name="Google Shape;8771;p9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2" name="Google Shape;8772;p9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3" name="Google Shape;8773;p9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4" name="Google Shape;8774;p9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5" name="Google Shape;8775;p9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6" name="Google Shape;8776;p9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7" name="Google Shape;8777;p9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8" name="Google Shape;8778;p9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9" name="Google Shape;8779;p9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0" name="Google Shape;8780;p9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1" name="Google Shape;8781;p9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2" name="Google Shape;8782;p9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3" name="Google Shape;8783;p9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4" name="Google Shape;8784;p9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5" name="Google Shape;8785;p9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6" name="Google Shape;8786;p9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7" name="Google Shape;8787;p9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8" name="Google Shape;8788;p9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9" name="Google Shape;8789;p9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0" name="Google Shape;8790;p9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1" name="Google Shape;8791;p9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2" name="Google Shape;8792;p9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3" name="Google Shape;8793;p9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4" name="Google Shape;8794;p9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5" name="Google Shape;8795;p9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6" name="Google Shape;8796;p9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7" name="Google Shape;8797;p9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8" name="Google Shape;8798;p9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9" name="Google Shape;8799;p9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0" name="Google Shape;8800;p9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1" name="Google Shape;8801;p9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2" name="Google Shape;8802;p9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3" name="Google Shape;8803;p9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4" name="Google Shape;8804;p9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5" name="Google Shape;8805;p9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6" name="Google Shape;8806;p9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7" name="Google Shape;8807;p9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8" name="Google Shape;8808;p9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9" name="Google Shape;8809;p9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0" name="Google Shape;8810;p9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1" name="Google Shape;8811;p9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2" name="Google Shape;8812;p9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3" name="Google Shape;8813;p9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4" name="Google Shape;8814;p9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5" name="Google Shape;8815;p9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6" name="Google Shape;8816;p9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7" name="Google Shape;8817;p9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8" name="Google Shape;8818;p9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9" name="Google Shape;8819;p9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0" name="Google Shape;8820;p9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1" name="Google Shape;8821;p9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2" name="Google Shape;8822;p9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3" name="Google Shape;8823;p9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4" name="Google Shape;8824;p9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5" name="Google Shape;8825;p9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6" name="Google Shape;8826;p9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7" name="Google Shape;8827;p9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8" name="Google Shape;8828;p9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9" name="Google Shape;8829;p9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0" name="Google Shape;8830;p9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1" name="Google Shape;8831;p9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2" name="Google Shape;8832;p9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3" name="Google Shape;8833;p9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4" name="Google Shape;8834;p9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5" name="Google Shape;8835;p9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6" name="Google Shape;8836;p9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7" name="Google Shape;8837;p9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8" name="Google Shape;8838;p9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9" name="Google Shape;8839;p9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0" name="Google Shape;8840;p9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1" name="Google Shape;8841;p9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2" name="Google Shape;8842;p9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3" name="Google Shape;8843;p9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4" name="Google Shape;8844;p9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5" name="Google Shape;8845;p9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6" name="Google Shape;8846;p9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7" name="Google Shape;8847;p9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8" name="Google Shape;8848;p9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9" name="Google Shape;8849;p9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0" name="Google Shape;8850;p9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1" name="Google Shape;8851;p9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2" name="Google Shape;8852;p9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3" name="Google Shape;8853;p9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4" name="Google Shape;8854;p9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5" name="Google Shape;8855;p9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6" name="Google Shape;8856;p9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7" name="Google Shape;8857;p9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8" name="Google Shape;8858;p9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9" name="Google Shape;8859;p9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0" name="Google Shape;8860;p9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1" name="Google Shape;8861;p9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2" name="Google Shape;8862;p9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3" name="Google Shape;8863;p9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4" name="Google Shape;8864;p9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5" name="Google Shape;8865;p9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6" name="Google Shape;8866;p9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7" name="Google Shape;8867;p9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8" name="Google Shape;8868;p9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9" name="Google Shape;8869;p9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0" name="Google Shape;8870;p9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1" name="Google Shape;8871;p9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2" name="Google Shape;8872;p9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3" name="Google Shape;8873;p9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4" name="Google Shape;8874;p9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5" name="Google Shape;8875;p9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6" name="Google Shape;8876;p9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7" name="Google Shape;8877;p9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8" name="Google Shape;8878;p9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9" name="Google Shape;8879;p9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0" name="Google Shape;8880;p9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1" name="Google Shape;8881;p9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2" name="Google Shape;8882;p9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3" name="Google Shape;8883;p9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4" name="Google Shape;8884;p9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5" name="Google Shape;8885;p9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6" name="Google Shape;8886;p9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7" name="Google Shape;8887;p9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8" name="Google Shape;8888;p9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9" name="Google Shape;8889;p9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0" name="Google Shape;8890;p9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1" name="Google Shape;8891;p9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2" name="Google Shape;8892;p9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3" name="Google Shape;8893;p9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4" name="Google Shape;8894;p9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5" name="Google Shape;8895;p9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6" name="Google Shape;8896;p9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7" name="Google Shape;8897;p9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8" name="Google Shape;8898;p9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9" name="Google Shape;8899;p9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0" name="Google Shape;8900;p9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1" name="Google Shape;8901;p9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2" name="Google Shape;8902;p9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3" name="Google Shape;8903;p9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4" name="Google Shape;8904;p9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5" name="Google Shape;8905;p9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6" name="Google Shape;8906;p9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7" name="Google Shape;8907;p9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8" name="Google Shape;8908;p9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9" name="Google Shape;8909;p9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0" name="Google Shape;8910;p9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1" name="Google Shape;8911;p9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2" name="Google Shape;8912;p9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3" name="Google Shape;8913;p9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4" name="Google Shape;8914;p9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5" name="Google Shape;8915;p9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6" name="Google Shape;8916;p9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7" name="Google Shape;8917;p9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8" name="Google Shape;8918;p9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9" name="Google Shape;8919;p9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0" name="Google Shape;8920;p9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1" name="Google Shape;8921;p9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2" name="Google Shape;8922;p9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3" name="Google Shape;8923;p9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4" name="Google Shape;8924;p9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5" name="Google Shape;8925;p9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6" name="Google Shape;8926;p9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7" name="Google Shape;8927;p9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8" name="Google Shape;8928;p9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9" name="Google Shape;8929;p9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0" name="Google Shape;8930;p9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1" name="Google Shape;8931;p9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2" name="Google Shape;8932;p9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3" name="Google Shape;8933;p9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4" name="Google Shape;8934;p9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5" name="Google Shape;8935;p9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6" name="Google Shape;8936;p9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7" name="Google Shape;8937;p9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8" name="Google Shape;8938;p9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9" name="Google Shape;8939;p9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940" name="Google Shape;8940;p9"/>
          <p:cNvSpPr txBox="1">
            <a:spLocks noGrp="1"/>
          </p:cNvSpPr>
          <p:nvPr>
            <p:ph type="title"/>
          </p:nvPr>
        </p:nvSpPr>
        <p:spPr>
          <a:xfrm>
            <a:off x="2014800" y="1482700"/>
            <a:ext cx="5114400" cy="138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 sz="107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8941" name="Google Shape;8941;p9"/>
          <p:cNvSpPr txBox="1">
            <a:spLocks noGrp="1"/>
          </p:cNvSpPr>
          <p:nvPr>
            <p:ph type="subTitle" idx="1"/>
          </p:nvPr>
        </p:nvSpPr>
        <p:spPr>
          <a:xfrm>
            <a:off x="2594250" y="2750800"/>
            <a:ext cx="3955500" cy="99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grpSp>
        <p:nvGrpSpPr>
          <p:cNvPr id="8942" name="Google Shape;8942;p9"/>
          <p:cNvGrpSpPr/>
          <p:nvPr/>
        </p:nvGrpSpPr>
        <p:grpSpPr>
          <a:xfrm>
            <a:off x="-7979" y="2471889"/>
            <a:ext cx="2554750" cy="2683552"/>
            <a:chOff x="4057300" y="1727225"/>
            <a:chExt cx="2554750" cy="2327250"/>
          </a:xfrm>
        </p:grpSpPr>
        <p:sp>
          <p:nvSpPr>
            <p:cNvPr id="8943" name="Google Shape;8943;p9"/>
            <p:cNvSpPr/>
            <p:nvPr/>
          </p:nvSpPr>
          <p:spPr>
            <a:xfrm>
              <a:off x="4057300" y="1793375"/>
              <a:ext cx="2538025" cy="2261100"/>
            </a:xfrm>
            <a:custGeom>
              <a:avLst/>
              <a:gdLst/>
              <a:ahLst/>
              <a:cxnLst/>
              <a:rect l="l" t="t" r="r" b="b"/>
              <a:pathLst>
                <a:path w="101521" h="90444" extrusionOk="0">
                  <a:moveTo>
                    <a:pt x="10054" y="0"/>
                  </a:moveTo>
                  <a:cubicBezTo>
                    <a:pt x="7811" y="0"/>
                    <a:pt x="5555" y="278"/>
                    <a:pt x="3545" y="949"/>
                  </a:cubicBezTo>
                  <a:cubicBezTo>
                    <a:pt x="2289" y="1367"/>
                    <a:pt x="1113" y="1626"/>
                    <a:pt x="0" y="1795"/>
                  </a:cubicBezTo>
                  <a:lnTo>
                    <a:pt x="0" y="90444"/>
                  </a:lnTo>
                  <a:lnTo>
                    <a:pt x="101521" y="90444"/>
                  </a:lnTo>
                  <a:cubicBezTo>
                    <a:pt x="92061" y="84128"/>
                    <a:pt x="79920" y="75541"/>
                    <a:pt x="70406" y="67212"/>
                  </a:cubicBezTo>
                  <a:cubicBezTo>
                    <a:pt x="52119" y="51214"/>
                    <a:pt x="24701" y="5518"/>
                    <a:pt x="22421" y="3229"/>
                  </a:cubicBezTo>
                  <a:cubicBezTo>
                    <a:pt x="20802" y="1617"/>
                    <a:pt x="15466" y="0"/>
                    <a:pt x="10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4" name="Google Shape;8944;p9"/>
            <p:cNvSpPr/>
            <p:nvPr/>
          </p:nvSpPr>
          <p:spPr>
            <a:xfrm>
              <a:off x="4669700" y="3475225"/>
              <a:ext cx="666975" cy="579250"/>
            </a:xfrm>
            <a:custGeom>
              <a:avLst/>
              <a:gdLst/>
              <a:ahLst/>
              <a:cxnLst/>
              <a:rect l="l" t="t" r="r" b="b"/>
              <a:pathLst>
                <a:path w="26679" h="23170" extrusionOk="0">
                  <a:moveTo>
                    <a:pt x="935" y="1"/>
                  </a:moveTo>
                  <a:cubicBezTo>
                    <a:pt x="0" y="1"/>
                    <a:pt x="7973" y="9915"/>
                    <a:pt x="15143" y="17887"/>
                  </a:cubicBezTo>
                  <a:cubicBezTo>
                    <a:pt x="16791" y="19722"/>
                    <a:pt x="18083" y="21486"/>
                    <a:pt x="19170" y="23170"/>
                  </a:cubicBezTo>
                  <a:lnTo>
                    <a:pt x="26679" y="23170"/>
                  </a:lnTo>
                  <a:cubicBezTo>
                    <a:pt x="26581" y="23072"/>
                    <a:pt x="26483" y="22982"/>
                    <a:pt x="26394" y="22884"/>
                  </a:cubicBezTo>
                  <a:cubicBezTo>
                    <a:pt x="7402" y="2753"/>
                    <a:pt x="2379" y="473"/>
                    <a:pt x="1016" y="19"/>
                  </a:cubicBezTo>
                  <a:cubicBezTo>
                    <a:pt x="980" y="10"/>
                    <a:pt x="962" y="1"/>
                    <a:pt x="93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5" name="Google Shape;8945;p9"/>
            <p:cNvSpPr/>
            <p:nvPr/>
          </p:nvSpPr>
          <p:spPr>
            <a:xfrm>
              <a:off x="4057300" y="2613875"/>
              <a:ext cx="938225" cy="1440600"/>
            </a:xfrm>
            <a:custGeom>
              <a:avLst/>
              <a:gdLst/>
              <a:ahLst/>
              <a:cxnLst/>
              <a:rect l="l" t="t" r="r" b="b"/>
              <a:pathLst>
                <a:path w="37529" h="57624" extrusionOk="0">
                  <a:moveTo>
                    <a:pt x="0" y="39862"/>
                  </a:moveTo>
                  <a:lnTo>
                    <a:pt x="0" y="57624"/>
                  </a:lnTo>
                  <a:lnTo>
                    <a:pt x="7990" y="57624"/>
                  </a:lnTo>
                  <a:cubicBezTo>
                    <a:pt x="7028" y="55824"/>
                    <a:pt x="6146" y="53544"/>
                    <a:pt x="5131" y="49990"/>
                  </a:cubicBezTo>
                  <a:cubicBezTo>
                    <a:pt x="3563" y="44494"/>
                    <a:pt x="980" y="41697"/>
                    <a:pt x="0" y="39862"/>
                  </a:cubicBezTo>
                  <a:close/>
                  <a:moveTo>
                    <a:pt x="0" y="0"/>
                  </a:moveTo>
                  <a:lnTo>
                    <a:pt x="0" y="32246"/>
                  </a:lnTo>
                  <a:cubicBezTo>
                    <a:pt x="1309" y="34072"/>
                    <a:pt x="2788" y="36967"/>
                    <a:pt x="2726" y="38588"/>
                  </a:cubicBezTo>
                  <a:cubicBezTo>
                    <a:pt x="2601" y="41795"/>
                    <a:pt x="5594" y="43603"/>
                    <a:pt x="6048" y="46801"/>
                  </a:cubicBezTo>
                  <a:cubicBezTo>
                    <a:pt x="6503" y="49990"/>
                    <a:pt x="10155" y="52733"/>
                    <a:pt x="11527" y="55931"/>
                  </a:cubicBezTo>
                  <a:cubicBezTo>
                    <a:pt x="11749" y="56457"/>
                    <a:pt x="11945" y="57036"/>
                    <a:pt x="12088" y="57624"/>
                  </a:cubicBezTo>
                  <a:lnTo>
                    <a:pt x="37528" y="57624"/>
                  </a:lnTo>
                  <a:cubicBezTo>
                    <a:pt x="35301" y="52217"/>
                    <a:pt x="32575" y="45732"/>
                    <a:pt x="28923" y="42472"/>
                  </a:cubicBezTo>
                  <a:cubicBezTo>
                    <a:pt x="23534" y="37670"/>
                    <a:pt x="19241" y="32789"/>
                    <a:pt x="18644" y="24728"/>
                  </a:cubicBezTo>
                  <a:cubicBezTo>
                    <a:pt x="18056" y="16666"/>
                    <a:pt x="17005" y="6627"/>
                    <a:pt x="11981" y="2975"/>
                  </a:cubicBezTo>
                  <a:cubicBezTo>
                    <a:pt x="9255" y="989"/>
                    <a:pt x="4320" y="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6" name="Google Shape;8946;p9"/>
            <p:cNvSpPr/>
            <p:nvPr/>
          </p:nvSpPr>
          <p:spPr>
            <a:xfrm>
              <a:off x="5759550" y="3420225"/>
              <a:ext cx="852500" cy="634250"/>
            </a:xfrm>
            <a:custGeom>
              <a:avLst/>
              <a:gdLst/>
              <a:ahLst/>
              <a:cxnLst/>
              <a:rect l="l" t="t" r="r" b="b"/>
              <a:pathLst>
                <a:path w="34100" h="25370" extrusionOk="0">
                  <a:moveTo>
                    <a:pt x="0" y="1"/>
                  </a:moveTo>
                  <a:cubicBezTo>
                    <a:pt x="784" y="758"/>
                    <a:pt x="1559" y="1470"/>
                    <a:pt x="2316" y="2138"/>
                  </a:cubicBezTo>
                  <a:cubicBezTo>
                    <a:pt x="5381" y="4820"/>
                    <a:pt x="8712" y="7528"/>
                    <a:pt x="12151" y="10173"/>
                  </a:cubicBezTo>
                  <a:cubicBezTo>
                    <a:pt x="9202" y="7875"/>
                    <a:pt x="4347" y="3991"/>
                    <a:pt x="0" y="1"/>
                  </a:cubicBezTo>
                  <a:close/>
                  <a:moveTo>
                    <a:pt x="15731" y="12908"/>
                  </a:moveTo>
                  <a:cubicBezTo>
                    <a:pt x="21851" y="17477"/>
                    <a:pt x="28069" y="21789"/>
                    <a:pt x="33431" y="25370"/>
                  </a:cubicBezTo>
                  <a:lnTo>
                    <a:pt x="34099" y="25370"/>
                  </a:lnTo>
                  <a:cubicBezTo>
                    <a:pt x="26750" y="20426"/>
                    <a:pt x="18751" y="15019"/>
                    <a:pt x="15731" y="12908"/>
                  </a:cubicBezTo>
                  <a:close/>
                </a:path>
              </a:pathLst>
            </a:custGeom>
            <a:solidFill>
              <a:srgbClr val="CBCBD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7" name="Google Shape;8947;p9"/>
            <p:cNvSpPr/>
            <p:nvPr/>
          </p:nvSpPr>
          <p:spPr>
            <a:xfrm>
              <a:off x="5038250" y="2933425"/>
              <a:ext cx="1557075" cy="1121050"/>
            </a:xfrm>
            <a:custGeom>
              <a:avLst/>
              <a:gdLst/>
              <a:ahLst/>
              <a:cxnLst/>
              <a:rect l="l" t="t" r="r" b="b"/>
              <a:pathLst>
                <a:path w="62283" h="44842" extrusionOk="0">
                  <a:moveTo>
                    <a:pt x="1150" y="1"/>
                  </a:moveTo>
                  <a:cubicBezTo>
                    <a:pt x="677" y="1"/>
                    <a:pt x="285" y="72"/>
                    <a:pt x="0" y="205"/>
                  </a:cubicBezTo>
                  <a:cubicBezTo>
                    <a:pt x="0" y="205"/>
                    <a:pt x="2094" y="9826"/>
                    <a:pt x="5292" y="16667"/>
                  </a:cubicBezTo>
                  <a:cubicBezTo>
                    <a:pt x="8489" y="23517"/>
                    <a:pt x="20613" y="24425"/>
                    <a:pt x="25966" y="33333"/>
                  </a:cubicBezTo>
                  <a:cubicBezTo>
                    <a:pt x="28282" y="37199"/>
                    <a:pt x="31667" y="41278"/>
                    <a:pt x="35533" y="44842"/>
                  </a:cubicBezTo>
                  <a:lnTo>
                    <a:pt x="62283" y="44842"/>
                  </a:lnTo>
                  <a:cubicBezTo>
                    <a:pt x="56921" y="41261"/>
                    <a:pt x="50703" y="36949"/>
                    <a:pt x="44583" y="32380"/>
                  </a:cubicBezTo>
                  <a:cubicBezTo>
                    <a:pt x="44022" y="31979"/>
                    <a:pt x="43630" y="31694"/>
                    <a:pt x="43452" y="31560"/>
                  </a:cubicBezTo>
                  <a:cubicBezTo>
                    <a:pt x="43042" y="31240"/>
                    <a:pt x="42178" y="30571"/>
                    <a:pt x="41003" y="29645"/>
                  </a:cubicBezTo>
                  <a:cubicBezTo>
                    <a:pt x="37564" y="27000"/>
                    <a:pt x="34233" y="24292"/>
                    <a:pt x="31168" y="21610"/>
                  </a:cubicBezTo>
                  <a:cubicBezTo>
                    <a:pt x="30411" y="20942"/>
                    <a:pt x="29636" y="20230"/>
                    <a:pt x="28852" y="19473"/>
                  </a:cubicBezTo>
                  <a:cubicBezTo>
                    <a:pt x="26029" y="16889"/>
                    <a:pt x="23428" y="14253"/>
                    <a:pt x="21700" y="11981"/>
                  </a:cubicBezTo>
                  <a:cubicBezTo>
                    <a:pt x="16783" y="5505"/>
                    <a:pt x="5479" y="1"/>
                    <a:pt x="11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8" name="Google Shape;8948;p9"/>
            <p:cNvSpPr/>
            <p:nvPr/>
          </p:nvSpPr>
          <p:spPr>
            <a:xfrm>
              <a:off x="4057300" y="1727225"/>
              <a:ext cx="1640575" cy="1748475"/>
            </a:xfrm>
            <a:custGeom>
              <a:avLst/>
              <a:gdLst/>
              <a:ahLst/>
              <a:cxnLst/>
              <a:rect l="l" t="t" r="r" b="b"/>
              <a:pathLst>
                <a:path w="65623" h="69939" extrusionOk="0">
                  <a:moveTo>
                    <a:pt x="13269" y="0"/>
                  </a:moveTo>
                  <a:cubicBezTo>
                    <a:pt x="9759" y="0"/>
                    <a:pt x="6250" y="3510"/>
                    <a:pt x="2744" y="3510"/>
                  </a:cubicBezTo>
                  <a:cubicBezTo>
                    <a:pt x="2019" y="3510"/>
                    <a:pt x="1295" y="3360"/>
                    <a:pt x="570" y="2998"/>
                  </a:cubicBezTo>
                  <a:cubicBezTo>
                    <a:pt x="383" y="2900"/>
                    <a:pt x="187" y="2811"/>
                    <a:pt x="0" y="2731"/>
                  </a:cubicBezTo>
                  <a:lnTo>
                    <a:pt x="0" y="62323"/>
                  </a:lnTo>
                  <a:cubicBezTo>
                    <a:pt x="1701" y="61815"/>
                    <a:pt x="3046" y="59891"/>
                    <a:pt x="3046" y="52587"/>
                  </a:cubicBezTo>
                  <a:cubicBezTo>
                    <a:pt x="3046" y="45972"/>
                    <a:pt x="6351" y="42667"/>
                    <a:pt x="8555" y="42667"/>
                  </a:cubicBezTo>
                  <a:cubicBezTo>
                    <a:pt x="9657" y="42667"/>
                    <a:pt x="10484" y="43494"/>
                    <a:pt x="10484" y="45149"/>
                  </a:cubicBezTo>
                  <a:cubicBezTo>
                    <a:pt x="10484" y="49194"/>
                    <a:pt x="12136" y="53244"/>
                    <a:pt x="14096" y="53244"/>
                  </a:cubicBezTo>
                  <a:cubicBezTo>
                    <a:pt x="14535" y="53244"/>
                    <a:pt x="14990" y="53040"/>
                    <a:pt x="15446" y="52587"/>
                  </a:cubicBezTo>
                  <a:cubicBezTo>
                    <a:pt x="16684" y="51344"/>
                    <a:pt x="17452" y="50104"/>
                    <a:pt x="18530" y="50104"/>
                  </a:cubicBezTo>
                  <a:cubicBezTo>
                    <a:pt x="19608" y="50104"/>
                    <a:pt x="20995" y="51344"/>
                    <a:pt x="23472" y="55063"/>
                  </a:cubicBezTo>
                  <a:cubicBezTo>
                    <a:pt x="28433" y="62501"/>
                    <a:pt x="38348" y="69939"/>
                    <a:pt x="40833" y="69939"/>
                  </a:cubicBezTo>
                  <a:cubicBezTo>
                    <a:pt x="43309" y="69939"/>
                    <a:pt x="35871" y="62501"/>
                    <a:pt x="35871" y="57539"/>
                  </a:cubicBezTo>
                  <a:cubicBezTo>
                    <a:pt x="35871" y="53914"/>
                    <a:pt x="39856" y="51611"/>
                    <a:pt x="42963" y="51611"/>
                  </a:cubicBezTo>
                  <a:cubicBezTo>
                    <a:pt x="44101" y="51611"/>
                    <a:pt x="45122" y="51920"/>
                    <a:pt x="45786" y="52587"/>
                  </a:cubicBezTo>
                  <a:cubicBezTo>
                    <a:pt x="47999" y="54792"/>
                    <a:pt x="58073" y="62895"/>
                    <a:pt x="62002" y="62895"/>
                  </a:cubicBezTo>
                  <a:cubicBezTo>
                    <a:pt x="62485" y="62895"/>
                    <a:pt x="62875" y="62772"/>
                    <a:pt x="63147" y="62501"/>
                  </a:cubicBezTo>
                  <a:cubicBezTo>
                    <a:pt x="65623" y="60024"/>
                    <a:pt x="40833" y="35226"/>
                    <a:pt x="35871" y="25311"/>
                  </a:cubicBezTo>
                  <a:cubicBezTo>
                    <a:pt x="30910" y="15388"/>
                    <a:pt x="20399" y="2998"/>
                    <a:pt x="15446" y="513"/>
                  </a:cubicBezTo>
                  <a:cubicBezTo>
                    <a:pt x="14720" y="150"/>
                    <a:pt x="13994" y="0"/>
                    <a:pt x="1326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49" name="Google Shape;8949;p9"/>
          <p:cNvGrpSpPr/>
          <p:nvPr/>
        </p:nvGrpSpPr>
        <p:grpSpPr>
          <a:xfrm>
            <a:off x="6330700" y="2511268"/>
            <a:ext cx="2813300" cy="2644174"/>
            <a:chOff x="754100" y="1761375"/>
            <a:chExt cx="2813300" cy="2293100"/>
          </a:xfrm>
        </p:grpSpPr>
        <p:sp>
          <p:nvSpPr>
            <p:cNvPr id="8950" name="Google Shape;8950;p9"/>
            <p:cNvSpPr/>
            <p:nvPr/>
          </p:nvSpPr>
          <p:spPr>
            <a:xfrm>
              <a:off x="754100" y="1827550"/>
              <a:ext cx="2813300" cy="2226925"/>
            </a:xfrm>
            <a:custGeom>
              <a:avLst/>
              <a:gdLst/>
              <a:ahLst/>
              <a:cxnLst/>
              <a:rect l="l" t="t" r="r" b="b"/>
              <a:pathLst>
                <a:path w="112532" h="89077" extrusionOk="0">
                  <a:moveTo>
                    <a:pt x="112531" y="428"/>
                  </a:moveTo>
                  <a:cubicBezTo>
                    <a:pt x="107552" y="1185"/>
                    <a:pt x="103819" y="0"/>
                    <a:pt x="100087" y="1862"/>
                  </a:cubicBezTo>
                  <a:cubicBezTo>
                    <a:pt x="95517" y="4151"/>
                    <a:pt x="81808" y="20140"/>
                    <a:pt x="74949" y="26999"/>
                  </a:cubicBezTo>
                  <a:cubicBezTo>
                    <a:pt x="68091" y="33849"/>
                    <a:pt x="47532" y="54417"/>
                    <a:pt x="33823" y="65845"/>
                  </a:cubicBezTo>
                  <a:cubicBezTo>
                    <a:pt x="24576" y="73542"/>
                    <a:pt x="9095" y="82289"/>
                    <a:pt x="0" y="87161"/>
                  </a:cubicBezTo>
                  <a:lnTo>
                    <a:pt x="0" y="89077"/>
                  </a:lnTo>
                  <a:lnTo>
                    <a:pt x="112531" y="89077"/>
                  </a:lnTo>
                  <a:lnTo>
                    <a:pt x="112531" y="42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1" name="Google Shape;8951;p9"/>
            <p:cNvSpPr/>
            <p:nvPr/>
          </p:nvSpPr>
          <p:spPr>
            <a:xfrm>
              <a:off x="2716225" y="3470100"/>
              <a:ext cx="308025" cy="584375"/>
            </a:xfrm>
            <a:custGeom>
              <a:avLst/>
              <a:gdLst/>
              <a:ahLst/>
              <a:cxnLst/>
              <a:rect l="l" t="t" r="r" b="b"/>
              <a:pathLst>
                <a:path w="12321" h="23375" extrusionOk="0">
                  <a:moveTo>
                    <a:pt x="12151" y="1"/>
                  </a:moveTo>
                  <a:cubicBezTo>
                    <a:pt x="11447" y="1"/>
                    <a:pt x="8142" y="6610"/>
                    <a:pt x="8142" y="6610"/>
                  </a:cubicBezTo>
                  <a:cubicBezTo>
                    <a:pt x="8142" y="6610"/>
                    <a:pt x="4401" y="12846"/>
                    <a:pt x="2165" y="18404"/>
                  </a:cubicBezTo>
                  <a:cubicBezTo>
                    <a:pt x="1310" y="20533"/>
                    <a:pt x="722" y="22029"/>
                    <a:pt x="1" y="23375"/>
                  </a:cubicBezTo>
                  <a:lnTo>
                    <a:pt x="5613" y="23375"/>
                  </a:lnTo>
                  <a:cubicBezTo>
                    <a:pt x="7198" y="20480"/>
                    <a:pt x="8419" y="17335"/>
                    <a:pt x="9051" y="14378"/>
                  </a:cubicBezTo>
                  <a:cubicBezTo>
                    <a:pt x="10423" y="7982"/>
                    <a:pt x="11795" y="3876"/>
                    <a:pt x="12249" y="678"/>
                  </a:cubicBezTo>
                  <a:cubicBezTo>
                    <a:pt x="12320" y="206"/>
                    <a:pt x="12276" y="1"/>
                    <a:pt x="1215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2" name="Google Shape;8952;p9"/>
            <p:cNvSpPr/>
            <p:nvPr/>
          </p:nvSpPr>
          <p:spPr>
            <a:xfrm>
              <a:off x="2276200" y="3273475"/>
              <a:ext cx="325375" cy="493275"/>
            </a:xfrm>
            <a:custGeom>
              <a:avLst/>
              <a:gdLst/>
              <a:ahLst/>
              <a:cxnLst/>
              <a:rect l="l" t="t" r="r" b="b"/>
              <a:pathLst>
                <a:path w="13015" h="19731" extrusionOk="0">
                  <a:moveTo>
                    <a:pt x="10832" y="0"/>
                  </a:moveTo>
                  <a:cubicBezTo>
                    <a:pt x="10511" y="0"/>
                    <a:pt x="10244" y="90"/>
                    <a:pt x="10137" y="232"/>
                  </a:cubicBezTo>
                  <a:cubicBezTo>
                    <a:pt x="10137" y="232"/>
                    <a:pt x="8854" y="784"/>
                    <a:pt x="8391" y="2156"/>
                  </a:cubicBezTo>
                  <a:cubicBezTo>
                    <a:pt x="7937" y="3528"/>
                    <a:pt x="6111" y="8543"/>
                    <a:pt x="3831" y="11741"/>
                  </a:cubicBezTo>
                  <a:cubicBezTo>
                    <a:pt x="1550" y="14939"/>
                    <a:pt x="463" y="15357"/>
                    <a:pt x="89" y="18573"/>
                  </a:cubicBezTo>
                  <a:cubicBezTo>
                    <a:pt x="0" y="19383"/>
                    <a:pt x="72" y="19731"/>
                    <a:pt x="321" y="19731"/>
                  </a:cubicBezTo>
                  <a:cubicBezTo>
                    <a:pt x="1060" y="19731"/>
                    <a:pt x="3278" y="16747"/>
                    <a:pt x="7028" y="14021"/>
                  </a:cubicBezTo>
                  <a:cubicBezTo>
                    <a:pt x="12043" y="10369"/>
                    <a:pt x="10306" y="6521"/>
                    <a:pt x="11865" y="3198"/>
                  </a:cubicBezTo>
                  <a:cubicBezTo>
                    <a:pt x="13014" y="740"/>
                    <a:pt x="11732" y="0"/>
                    <a:pt x="1083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3" name="Google Shape;8953;p9"/>
            <p:cNvSpPr/>
            <p:nvPr/>
          </p:nvSpPr>
          <p:spPr>
            <a:xfrm>
              <a:off x="754100" y="3297300"/>
              <a:ext cx="1047775" cy="709300"/>
            </a:xfrm>
            <a:custGeom>
              <a:avLst/>
              <a:gdLst/>
              <a:ahLst/>
              <a:cxnLst/>
              <a:rect l="l" t="t" r="r" b="b"/>
              <a:pathLst>
                <a:path w="41911" h="28372" extrusionOk="0">
                  <a:moveTo>
                    <a:pt x="41911" y="1"/>
                  </a:moveTo>
                  <a:lnTo>
                    <a:pt x="41911" y="1"/>
                  </a:lnTo>
                  <a:cubicBezTo>
                    <a:pt x="38437" y="2726"/>
                    <a:pt x="35275" y="5381"/>
                    <a:pt x="33671" y="7136"/>
                  </a:cubicBezTo>
                  <a:cubicBezTo>
                    <a:pt x="33627" y="7189"/>
                    <a:pt x="33573" y="7251"/>
                    <a:pt x="33520" y="7305"/>
                  </a:cubicBezTo>
                  <a:cubicBezTo>
                    <a:pt x="33618" y="7216"/>
                    <a:pt x="33725" y="7136"/>
                    <a:pt x="33823" y="7055"/>
                  </a:cubicBezTo>
                  <a:cubicBezTo>
                    <a:pt x="36326" y="4962"/>
                    <a:pt x="39069" y="2566"/>
                    <a:pt x="41911" y="1"/>
                  </a:cubicBezTo>
                  <a:close/>
                  <a:moveTo>
                    <a:pt x="16016" y="19286"/>
                  </a:moveTo>
                  <a:cubicBezTo>
                    <a:pt x="11518" y="21967"/>
                    <a:pt x="7830" y="24033"/>
                    <a:pt x="7313" y="24354"/>
                  </a:cubicBezTo>
                  <a:cubicBezTo>
                    <a:pt x="10075" y="22804"/>
                    <a:pt x="13041" y="21085"/>
                    <a:pt x="16016" y="19286"/>
                  </a:cubicBezTo>
                  <a:close/>
                  <a:moveTo>
                    <a:pt x="6779" y="24657"/>
                  </a:moveTo>
                  <a:cubicBezTo>
                    <a:pt x="5683" y="25254"/>
                    <a:pt x="3127" y="26590"/>
                    <a:pt x="0" y="28211"/>
                  </a:cubicBezTo>
                  <a:lnTo>
                    <a:pt x="0" y="28371"/>
                  </a:lnTo>
                  <a:cubicBezTo>
                    <a:pt x="1995" y="27302"/>
                    <a:pt x="4303" y="26046"/>
                    <a:pt x="6779" y="24657"/>
                  </a:cubicBezTo>
                  <a:close/>
                </a:path>
              </a:pathLst>
            </a:custGeom>
            <a:solidFill>
              <a:srgbClr val="CBCBD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4" name="Google Shape;8954;p9"/>
            <p:cNvSpPr/>
            <p:nvPr/>
          </p:nvSpPr>
          <p:spPr>
            <a:xfrm>
              <a:off x="754100" y="3029850"/>
              <a:ext cx="1527675" cy="1024625"/>
            </a:xfrm>
            <a:custGeom>
              <a:avLst/>
              <a:gdLst/>
              <a:ahLst/>
              <a:cxnLst/>
              <a:rect l="l" t="t" r="r" b="b"/>
              <a:pathLst>
                <a:path w="61107" h="40985" extrusionOk="0">
                  <a:moveTo>
                    <a:pt x="56635" y="1"/>
                  </a:moveTo>
                  <a:cubicBezTo>
                    <a:pt x="56591" y="1"/>
                    <a:pt x="56537" y="9"/>
                    <a:pt x="56502" y="27"/>
                  </a:cubicBezTo>
                  <a:cubicBezTo>
                    <a:pt x="55905" y="330"/>
                    <a:pt x="48369" y="5639"/>
                    <a:pt x="41911" y="10699"/>
                  </a:cubicBezTo>
                  <a:cubicBezTo>
                    <a:pt x="39069" y="13264"/>
                    <a:pt x="36326" y="15660"/>
                    <a:pt x="33823" y="17753"/>
                  </a:cubicBezTo>
                  <a:cubicBezTo>
                    <a:pt x="33725" y="17834"/>
                    <a:pt x="33618" y="17914"/>
                    <a:pt x="33520" y="18003"/>
                  </a:cubicBezTo>
                  <a:cubicBezTo>
                    <a:pt x="30652" y="21014"/>
                    <a:pt x="22492" y="26127"/>
                    <a:pt x="16016" y="29984"/>
                  </a:cubicBezTo>
                  <a:cubicBezTo>
                    <a:pt x="13041" y="31783"/>
                    <a:pt x="10075" y="33502"/>
                    <a:pt x="7313" y="35052"/>
                  </a:cubicBezTo>
                  <a:cubicBezTo>
                    <a:pt x="7233" y="35105"/>
                    <a:pt x="7055" y="35203"/>
                    <a:pt x="6779" y="35355"/>
                  </a:cubicBezTo>
                  <a:cubicBezTo>
                    <a:pt x="4303" y="36744"/>
                    <a:pt x="1995" y="38000"/>
                    <a:pt x="0" y="39069"/>
                  </a:cubicBezTo>
                  <a:lnTo>
                    <a:pt x="0" y="40985"/>
                  </a:lnTo>
                  <a:lnTo>
                    <a:pt x="24906" y="40985"/>
                  </a:lnTo>
                  <a:cubicBezTo>
                    <a:pt x="24995" y="40887"/>
                    <a:pt x="25093" y="40797"/>
                    <a:pt x="25182" y="40699"/>
                  </a:cubicBezTo>
                  <a:cubicBezTo>
                    <a:pt x="44173" y="20568"/>
                    <a:pt x="49197" y="18288"/>
                    <a:pt x="50560" y="17834"/>
                  </a:cubicBezTo>
                  <a:cubicBezTo>
                    <a:pt x="50596" y="17825"/>
                    <a:pt x="50623" y="17816"/>
                    <a:pt x="50640" y="17816"/>
                  </a:cubicBezTo>
                  <a:cubicBezTo>
                    <a:pt x="51576" y="17816"/>
                    <a:pt x="43603" y="27730"/>
                    <a:pt x="36433" y="35702"/>
                  </a:cubicBezTo>
                  <a:cubicBezTo>
                    <a:pt x="34785" y="37537"/>
                    <a:pt x="33493" y="39301"/>
                    <a:pt x="32406" y="40985"/>
                  </a:cubicBezTo>
                  <a:lnTo>
                    <a:pt x="45750" y="40985"/>
                  </a:lnTo>
                  <a:cubicBezTo>
                    <a:pt x="47309" y="38517"/>
                    <a:pt x="49278" y="35622"/>
                    <a:pt x="51959" y="32023"/>
                  </a:cubicBezTo>
                  <a:cubicBezTo>
                    <a:pt x="61107" y="19740"/>
                    <a:pt x="56502" y="16008"/>
                    <a:pt x="58132" y="9977"/>
                  </a:cubicBezTo>
                  <a:cubicBezTo>
                    <a:pt x="59682" y="4241"/>
                    <a:pt x="57624" y="1"/>
                    <a:pt x="566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5" name="Google Shape;8955;p9"/>
            <p:cNvSpPr/>
            <p:nvPr/>
          </p:nvSpPr>
          <p:spPr>
            <a:xfrm>
              <a:off x="1376750" y="3475225"/>
              <a:ext cx="666750" cy="579250"/>
            </a:xfrm>
            <a:custGeom>
              <a:avLst/>
              <a:gdLst/>
              <a:ahLst/>
              <a:cxnLst/>
              <a:rect l="l" t="t" r="r" b="b"/>
              <a:pathLst>
                <a:path w="26670" h="23170" extrusionOk="0">
                  <a:moveTo>
                    <a:pt x="25734" y="1"/>
                  </a:moveTo>
                  <a:cubicBezTo>
                    <a:pt x="25717" y="1"/>
                    <a:pt x="25690" y="10"/>
                    <a:pt x="25654" y="19"/>
                  </a:cubicBezTo>
                  <a:cubicBezTo>
                    <a:pt x="24291" y="473"/>
                    <a:pt x="19267" y="2753"/>
                    <a:pt x="276" y="22884"/>
                  </a:cubicBezTo>
                  <a:cubicBezTo>
                    <a:pt x="187" y="22982"/>
                    <a:pt x="89" y="23072"/>
                    <a:pt x="0" y="23170"/>
                  </a:cubicBezTo>
                  <a:lnTo>
                    <a:pt x="7500" y="23170"/>
                  </a:lnTo>
                  <a:cubicBezTo>
                    <a:pt x="8587" y="21486"/>
                    <a:pt x="9879" y="19722"/>
                    <a:pt x="11527" y="17887"/>
                  </a:cubicBezTo>
                  <a:cubicBezTo>
                    <a:pt x="18697" y="9915"/>
                    <a:pt x="26670" y="1"/>
                    <a:pt x="2573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6" name="Google Shape;8956;p9"/>
            <p:cNvSpPr/>
            <p:nvPr/>
          </p:nvSpPr>
          <p:spPr>
            <a:xfrm>
              <a:off x="3202600" y="2613875"/>
              <a:ext cx="364800" cy="1440600"/>
            </a:xfrm>
            <a:custGeom>
              <a:avLst/>
              <a:gdLst/>
              <a:ahLst/>
              <a:cxnLst/>
              <a:rect l="l" t="t" r="r" b="b"/>
              <a:pathLst>
                <a:path w="14592" h="57624" extrusionOk="0">
                  <a:moveTo>
                    <a:pt x="14128" y="0"/>
                  </a:moveTo>
                  <a:cubicBezTo>
                    <a:pt x="10681" y="0"/>
                    <a:pt x="7697" y="552"/>
                    <a:pt x="6636" y="1568"/>
                  </a:cubicBezTo>
                  <a:cubicBezTo>
                    <a:pt x="6636" y="1568"/>
                    <a:pt x="4240" y="7099"/>
                    <a:pt x="5140" y="11651"/>
                  </a:cubicBezTo>
                  <a:cubicBezTo>
                    <a:pt x="6031" y="16212"/>
                    <a:pt x="4000" y="18341"/>
                    <a:pt x="4107" y="28237"/>
                  </a:cubicBezTo>
                  <a:cubicBezTo>
                    <a:pt x="4205" y="38125"/>
                    <a:pt x="5737" y="39960"/>
                    <a:pt x="3608" y="49313"/>
                  </a:cubicBezTo>
                  <a:cubicBezTo>
                    <a:pt x="2797" y="52849"/>
                    <a:pt x="1381" y="55379"/>
                    <a:pt x="0" y="57624"/>
                  </a:cubicBezTo>
                  <a:lnTo>
                    <a:pt x="14591" y="57624"/>
                  </a:lnTo>
                  <a:lnTo>
                    <a:pt x="14591" y="39862"/>
                  </a:lnTo>
                  <a:cubicBezTo>
                    <a:pt x="14431" y="39568"/>
                    <a:pt x="14315" y="39292"/>
                    <a:pt x="14253" y="39033"/>
                  </a:cubicBezTo>
                  <a:cubicBezTo>
                    <a:pt x="13789" y="37207"/>
                    <a:pt x="12881" y="32192"/>
                    <a:pt x="12881" y="32192"/>
                  </a:cubicBezTo>
                  <a:cubicBezTo>
                    <a:pt x="12569" y="31061"/>
                    <a:pt x="12631" y="30607"/>
                    <a:pt x="12908" y="30607"/>
                  </a:cubicBezTo>
                  <a:cubicBezTo>
                    <a:pt x="13246" y="30607"/>
                    <a:pt x="13896" y="31275"/>
                    <a:pt x="14591" y="32246"/>
                  </a:cubicBezTo>
                  <a:lnTo>
                    <a:pt x="145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7" name="Google Shape;8957;p9"/>
            <p:cNvSpPr/>
            <p:nvPr/>
          </p:nvSpPr>
          <p:spPr>
            <a:xfrm>
              <a:off x="3516825" y="3379025"/>
              <a:ext cx="50575" cy="231400"/>
            </a:xfrm>
            <a:custGeom>
              <a:avLst/>
              <a:gdLst/>
              <a:ahLst/>
              <a:cxnLst/>
              <a:rect l="l" t="t" r="r" b="b"/>
              <a:pathLst>
                <a:path w="2023" h="9256" extrusionOk="0">
                  <a:moveTo>
                    <a:pt x="339" y="1"/>
                  </a:moveTo>
                  <a:cubicBezTo>
                    <a:pt x="62" y="1"/>
                    <a:pt x="0" y="455"/>
                    <a:pt x="312" y="1586"/>
                  </a:cubicBezTo>
                  <a:cubicBezTo>
                    <a:pt x="312" y="1586"/>
                    <a:pt x="1220" y="6601"/>
                    <a:pt x="1684" y="8427"/>
                  </a:cubicBezTo>
                  <a:cubicBezTo>
                    <a:pt x="1746" y="8686"/>
                    <a:pt x="1862" y="8962"/>
                    <a:pt x="2022" y="9256"/>
                  </a:cubicBezTo>
                  <a:lnTo>
                    <a:pt x="2022" y="1640"/>
                  </a:lnTo>
                  <a:cubicBezTo>
                    <a:pt x="1327" y="669"/>
                    <a:pt x="677" y="1"/>
                    <a:pt x="33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8" name="Google Shape;8958;p9"/>
            <p:cNvSpPr/>
            <p:nvPr/>
          </p:nvSpPr>
          <p:spPr>
            <a:xfrm>
              <a:off x="1845950" y="1761375"/>
              <a:ext cx="1721450" cy="1606825"/>
            </a:xfrm>
            <a:custGeom>
              <a:avLst/>
              <a:gdLst/>
              <a:ahLst/>
              <a:cxnLst/>
              <a:rect l="l" t="t" r="r" b="b"/>
              <a:pathLst>
                <a:path w="68858" h="64273" extrusionOk="0">
                  <a:moveTo>
                    <a:pt x="62334" y="0"/>
                  </a:moveTo>
                  <a:cubicBezTo>
                    <a:pt x="58725" y="0"/>
                    <a:pt x="54970" y="1204"/>
                    <a:pt x="52066" y="4108"/>
                  </a:cubicBezTo>
                  <a:cubicBezTo>
                    <a:pt x="47113" y="9070"/>
                    <a:pt x="37190" y="21460"/>
                    <a:pt x="29752" y="28907"/>
                  </a:cubicBezTo>
                  <a:lnTo>
                    <a:pt x="2477" y="56173"/>
                  </a:lnTo>
                  <a:cubicBezTo>
                    <a:pt x="2477" y="56173"/>
                    <a:pt x="1" y="58658"/>
                    <a:pt x="1" y="61135"/>
                  </a:cubicBezTo>
                  <a:cubicBezTo>
                    <a:pt x="1" y="61358"/>
                    <a:pt x="121" y="61460"/>
                    <a:pt x="342" y="61460"/>
                  </a:cubicBezTo>
                  <a:cubicBezTo>
                    <a:pt x="2579" y="61460"/>
                    <a:pt x="15099" y="50997"/>
                    <a:pt x="17353" y="48735"/>
                  </a:cubicBezTo>
                  <a:cubicBezTo>
                    <a:pt x="18788" y="47306"/>
                    <a:pt x="22699" y="45876"/>
                    <a:pt x="25749" y="45876"/>
                  </a:cubicBezTo>
                  <a:cubicBezTo>
                    <a:pt x="27981" y="45876"/>
                    <a:pt x="29752" y="46642"/>
                    <a:pt x="29752" y="48735"/>
                  </a:cubicBezTo>
                  <a:cubicBezTo>
                    <a:pt x="29752" y="53697"/>
                    <a:pt x="34714" y="51221"/>
                    <a:pt x="34714" y="56173"/>
                  </a:cubicBezTo>
                  <a:cubicBezTo>
                    <a:pt x="34714" y="60223"/>
                    <a:pt x="36364" y="64273"/>
                    <a:pt x="38322" y="64273"/>
                  </a:cubicBezTo>
                  <a:cubicBezTo>
                    <a:pt x="38762" y="64273"/>
                    <a:pt x="39219" y="64068"/>
                    <a:pt x="39675" y="63611"/>
                  </a:cubicBezTo>
                  <a:cubicBezTo>
                    <a:pt x="42152" y="61135"/>
                    <a:pt x="52066" y="43783"/>
                    <a:pt x="57028" y="41297"/>
                  </a:cubicBezTo>
                  <a:cubicBezTo>
                    <a:pt x="58268" y="40678"/>
                    <a:pt x="59353" y="40369"/>
                    <a:pt x="60282" y="40369"/>
                  </a:cubicBezTo>
                  <a:cubicBezTo>
                    <a:pt x="63072" y="40369"/>
                    <a:pt x="64466" y="43156"/>
                    <a:pt x="64466" y="48735"/>
                  </a:cubicBezTo>
                  <a:cubicBezTo>
                    <a:pt x="64466" y="56173"/>
                    <a:pt x="64466" y="61135"/>
                    <a:pt x="66942" y="61135"/>
                  </a:cubicBezTo>
                  <a:cubicBezTo>
                    <a:pt x="67601" y="61135"/>
                    <a:pt x="68251" y="61135"/>
                    <a:pt x="68857" y="60957"/>
                  </a:cubicBezTo>
                  <a:lnTo>
                    <a:pt x="68857" y="1365"/>
                  </a:lnTo>
                  <a:cubicBezTo>
                    <a:pt x="66921" y="499"/>
                    <a:pt x="64658" y="0"/>
                    <a:pt x="6233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8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60" name="Google Shape;8960;p10"/>
          <p:cNvSpPr txBox="1">
            <a:spLocks noGrp="1"/>
          </p:cNvSpPr>
          <p:nvPr>
            <p:ph type="title"/>
          </p:nvPr>
        </p:nvSpPr>
        <p:spPr>
          <a:xfrm>
            <a:off x="662900" y="1524925"/>
            <a:ext cx="3355200" cy="20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 sz="4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89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62" name="Google Shape;8962;p11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8963" name="Google Shape;8963;p11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4" name="Google Shape;8964;p11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5" name="Google Shape;8965;p11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6" name="Google Shape;8966;p11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7" name="Google Shape;8967;p11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8" name="Google Shape;8968;p11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9" name="Google Shape;8969;p11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0" name="Google Shape;8970;p11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1" name="Google Shape;8971;p11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2" name="Google Shape;8972;p11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3" name="Google Shape;8973;p11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4" name="Google Shape;8974;p11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5" name="Google Shape;8975;p11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6" name="Google Shape;8976;p11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7" name="Google Shape;8977;p11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8" name="Google Shape;8978;p11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9" name="Google Shape;8979;p11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0" name="Google Shape;8980;p11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1" name="Google Shape;8981;p11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2" name="Google Shape;8982;p11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3" name="Google Shape;8983;p11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4" name="Google Shape;8984;p11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5" name="Google Shape;8985;p11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6" name="Google Shape;8986;p11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7" name="Google Shape;8987;p11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8" name="Google Shape;8988;p11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9" name="Google Shape;8989;p11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0" name="Google Shape;8990;p11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1" name="Google Shape;8991;p11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2" name="Google Shape;8992;p11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3" name="Google Shape;8993;p11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4" name="Google Shape;8994;p11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5" name="Google Shape;8995;p11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6" name="Google Shape;8996;p11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7" name="Google Shape;8997;p11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8" name="Google Shape;8998;p11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9" name="Google Shape;8999;p11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0" name="Google Shape;9000;p11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1" name="Google Shape;9001;p11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2" name="Google Shape;9002;p11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3" name="Google Shape;9003;p11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4" name="Google Shape;9004;p11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5" name="Google Shape;9005;p11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6" name="Google Shape;9006;p11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7" name="Google Shape;9007;p11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8" name="Google Shape;9008;p11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9" name="Google Shape;9009;p11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0" name="Google Shape;9010;p11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1" name="Google Shape;9011;p11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2" name="Google Shape;9012;p11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3" name="Google Shape;9013;p11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4" name="Google Shape;9014;p11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5" name="Google Shape;9015;p11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6" name="Google Shape;9016;p11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7" name="Google Shape;9017;p11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8" name="Google Shape;9018;p11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9" name="Google Shape;9019;p11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0" name="Google Shape;9020;p11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1" name="Google Shape;9021;p11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2" name="Google Shape;9022;p11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3" name="Google Shape;9023;p11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4" name="Google Shape;9024;p11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5" name="Google Shape;9025;p11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6" name="Google Shape;9026;p11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7" name="Google Shape;9027;p11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8" name="Google Shape;9028;p11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9" name="Google Shape;9029;p11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0" name="Google Shape;9030;p11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1" name="Google Shape;9031;p11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2" name="Google Shape;9032;p11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3" name="Google Shape;9033;p11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4" name="Google Shape;9034;p11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5" name="Google Shape;9035;p11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6" name="Google Shape;9036;p11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7" name="Google Shape;9037;p11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8" name="Google Shape;9038;p11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9" name="Google Shape;9039;p11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0" name="Google Shape;9040;p11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1" name="Google Shape;9041;p11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2" name="Google Shape;9042;p11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3" name="Google Shape;9043;p11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4" name="Google Shape;9044;p11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5" name="Google Shape;9045;p11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6" name="Google Shape;9046;p11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7" name="Google Shape;9047;p11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8" name="Google Shape;9048;p11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9" name="Google Shape;9049;p11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0" name="Google Shape;9050;p11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1" name="Google Shape;9051;p11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2" name="Google Shape;9052;p11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3" name="Google Shape;9053;p11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4" name="Google Shape;9054;p11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5" name="Google Shape;9055;p11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6" name="Google Shape;9056;p11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7" name="Google Shape;9057;p11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8" name="Google Shape;9058;p11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9" name="Google Shape;9059;p11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0" name="Google Shape;9060;p11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1" name="Google Shape;9061;p11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2" name="Google Shape;9062;p11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3" name="Google Shape;9063;p11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4" name="Google Shape;9064;p11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5" name="Google Shape;9065;p11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6" name="Google Shape;9066;p11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7" name="Google Shape;9067;p11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8" name="Google Shape;9068;p11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9" name="Google Shape;9069;p11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0" name="Google Shape;9070;p11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1" name="Google Shape;9071;p11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2" name="Google Shape;9072;p11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3" name="Google Shape;9073;p11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4" name="Google Shape;9074;p11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5" name="Google Shape;9075;p11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6" name="Google Shape;9076;p11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7" name="Google Shape;9077;p11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8" name="Google Shape;9078;p11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9" name="Google Shape;9079;p11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0" name="Google Shape;9080;p11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1" name="Google Shape;9081;p11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2" name="Google Shape;9082;p11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3" name="Google Shape;9083;p11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4" name="Google Shape;9084;p11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5" name="Google Shape;9085;p11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6" name="Google Shape;9086;p11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7" name="Google Shape;9087;p11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8" name="Google Shape;9088;p11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9" name="Google Shape;9089;p11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0" name="Google Shape;9090;p11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1" name="Google Shape;9091;p11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2" name="Google Shape;9092;p11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3" name="Google Shape;9093;p11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4" name="Google Shape;9094;p11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5" name="Google Shape;9095;p11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6" name="Google Shape;9096;p11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7" name="Google Shape;9097;p11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8" name="Google Shape;9098;p11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9" name="Google Shape;9099;p11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0" name="Google Shape;9100;p11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1" name="Google Shape;9101;p11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2" name="Google Shape;9102;p11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3" name="Google Shape;9103;p11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4" name="Google Shape;9104;p11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5" name="Google Shape;9105;p11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6" name="Google Shape;9106;p11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7" name="Google Shape;9107;p11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8" name="Google Shape;9108;p11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9" name="Google Shape;9109;p11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0" name="Google Shape;9110;p11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1" name="Google Shape;9111;p11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2" name="Google Shape;9112;p11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3" name="Google Shape;9113;p11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4" name="Google Shape;9114;p11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5" name="Google Shape;9115;p11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6" name="Google Shape;9116;p11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7" name="Google Shape;9117;p11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8" name="Google Shape;9118;p11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9" name="Google Shape;9119;p11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0" name="Google Shape;9120;p11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1" name="Google Shape;9121;p11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2" name="Google Shape;9122;p11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3" name="Google Shape;9123;p11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4" name="Google Shape;9124;p11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5" name="Google Shape;9125;p11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6" name="Google Shape;9126;p11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7" name="Google Shape;9127;p11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8" name="Google Shape;9128;p11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9" name="Google Shape;9129;p11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0" name="Google Shape;9130;p11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1" name="Google Shape;9131;p11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2" name="Google Shape;9132;p11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3" name="Google Shape;9133;p11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4" name="Google Shape;9134;p11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5" name="Google Shape;9135;p11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6" name="Google Shape;9136;p11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7" name="Google Shape;9137;p11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8" name="Google Shape;9138;p11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9" name="Google Shape;9139;p11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0" name="Google Shape;9140;p11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1" name="Google Shape;9141;p11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2" name="Google Shape;9142;p11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3" name="Google Shape;9143;p11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4" name="Google Shape;9144;p11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5" name="Google Shape;9145;p11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6" name="Google Shape;9146;p11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7" name="Google Shape;9147;p11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8" name="Google Shape;9148;p11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9" name="Google Shape;9149;p11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0" name="Google Shape;9150;p11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1" name="Google Shape;9151;p11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2" name="Google Shape;9152;p11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3" name="Google Shape;9153;p11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4" name="Google Shape;9154;p11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5" name="Google Shape;9155;p11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6" name="Google Shape;9156;p11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7" name="Google Shape;9157;p11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8" name="Google Shape;9158;p11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9" name="Google Shape;9159;p11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0" name="Google Shape;9160;p11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1" name="Google Shape;9161;p11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2" name="Google Shape;9162;p11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3" name="Google Shape;9163;p11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4" name="Google Shape;9164;p11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5" name="Google Shape;9165;p11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6" name="Google Shape;9166;p11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7" name="Google Shape;9167;p11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8" name="Google Shape;9168;p11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9" name="Google Shape;9169;p11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0" name="Google Shape;9170;p11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1" name="Google Shape;9171;p11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2" name="Google Shape;9172;p11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3" name="Google Shape;9173;p11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4" name="Google Shape;9174;p11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5" name="Google Shape;9175;p11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6" name="Google Shape;9176;p11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7" name="Google Shape;9177;p11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8" name="Google Shape;9178;p11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9" name="Google Shape;9179;p11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0" name="Google Shape;9180;p11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1" name="Google Shape;9181;p11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2" name="Google Shape;9182;p11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3" name="Google Shape;9183;p11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4" name="Google Shape;9184;p11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5" name="Google Shape;9185;p11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6" name="Google Shape;9186;p11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7" name="Google Shape;9187;p11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8" name="Google Shape;9188;p11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9" name="Google Shape;9189;p11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0" name="Google Shape;9190;p11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1" name="Google Shape;9191;p11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2" name="Google Shape;9192;p11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3" name="Google Shape;9193;p11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4" name="Google Shape;9194;p11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5" name="Google Shape;9195;p11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6" name="Google Shape;9196;p11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7" name="Google Shape;9197;p11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8" name="Google Shape;9198;p11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9" name="Google Shape;9199;p11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0" name="Google Shape;9200;p11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1" name="Google Shape;9201;p11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2" name="Google Shape;9202;p11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3" name="Google Shape;9203;p11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4" name="Google Shape;9204;p11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5" name="Google Shape;9205;p11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6" name="Google Shape;9206;p11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7" name="Google Shape;9207;p11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8" name="Google Shape;9208;p11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9" name="Google Shape;9209;p11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0" name="Google Shape;9210;p11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1" name="Google Shape;9211;p11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2" name="Google Shape;9212;p11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3" name="Google Shape;9213;p11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4" name="Google Shape;9214;p11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5" name="Google Shape;9215;p11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6" name="Google Shape;9216;p11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7" name="Google Shape;9217;p11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8" name="Google Shape;9218;p11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9" name="Google Shape;9219;p11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0" name="Google Shape;9220;p11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1" name="Google Shape;9221;p11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2" name="Google Shape;9222;p11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3" name="Google Shape;9223;p11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4" name="Google Shape;9224;p11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5" name="Google Shape;9225;p11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6" name="Google Shape;9226;p11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7" name="Google Shape;9227;p11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8" name="Google Shape;9228;p11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9" name="Google Shape;9229;p11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0" name="Google Shape;9230;p11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1" name="Google Shape;9231;p11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2" name="Google Shape;9232;p11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3" name="Google Shape;9233;p11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4" name="Google Shape;9234;p11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5" name="Google Shape;9235;p11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6" name="Google Shape;9236;p11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7" name="Google Shape;9237;p11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8" name="Google Shape;9238;p11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9" name="Google Shape;9239;p11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0" name="Google Shape;9240;p11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1" name="Google Shape;9241;p11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2" name="Google Shape;9242;p11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3" name="Google Shape;9243;p11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4" name="Google Shape;9244;p11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5" name="Google Shape;9245;p11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6" name="Google Shape;9246;p11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7" name="Google Shape;9247;p11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8" name="Google Shape;9248;p11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9" name="Google Shape;9249;p11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0" name="Google Shape;9250;p11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1" name="Google Shape;9251;p11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2" name="Google Shape;9252;p11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3" name="Google Shape;9253;p11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4" name="Google Shape;9254;p11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5" name="Google Shape;9255;p11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6" name="Google Shape;9256;p11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7" name="Google Shape;9257;p11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8" name="Google Shape;9258;p11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9" name="Google Shape;9259;p11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0" name="Google Shape;9260;p11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1" name="Google Shape;9261;p11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2" name="Google Shape;9262;p11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3" name="Google Shape;9263;p11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4" name="Google Shape;9264;p11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5" name="Google Shape;9265;p11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6" name="Google Shape;9266;p11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7" name="Google Shape;9267;p11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8" name="Google Shape;9268;p11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9" name="Google Shape;9269;p11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0" name="Google Shape;9270;p11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1" name="Google Shape;9271;p11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2" name="Google Shape;9272;p11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3" name="Google Shape;9273;p11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4" name="Google Shape;9274;p11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5" name="Google Shape;9275;p11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6" name="Google Shape;9276;p11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7" name="Google Shape;9277;p11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8" name="Google Shape;9278;p11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9" name="Google Shape;9279;p11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0" name="Google Shape;9280;p11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1" name="Google Shape;9281;p11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2" name="Google Shape;9282;p11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3" name="Google Shape;9283;p11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4" name="Google Shape;9284;p11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5" name="Google Shape;9285;p11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6" name="Google Shape;9286;p11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7" name="Google Shape;9287;p11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8" name="Google Shape;9288;p11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9" name="Google Shape;9289;p11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0" name="Google Shape;9290;p11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1" name="Google Shape;9291;p11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2" name="Google Shape;9292;p11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3" name="Google Shape;9293;p11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4" name="Google Shape;9294;p11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5" name="Google Shape;9295;p11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6" name="Google Shape;9296;p11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7" name="Google Shape;9297;p11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8" name="Google Shape;9298;p11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9" name="Google Shape;9299;p11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0" name="Google Shape;9300;p11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1" name="Google Shape;9301;p11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2" name="Google Shape;9302;p11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3" name="Google Shape;9303;p11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4" name="Google Shape;9304;p11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5" name="Google Shape;9305;p11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6" name="Google Shape;9306;p11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7" name="Google Shape;9307;p11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8" name="Google Shape;9308;p11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9" name="Google Shape;9309;p11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0" name="Google Shape;9310;p11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1" name="Google Shape;9311;p11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2" name="Google Shape;9312;p11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3" name="Google Shape;9313;p11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4" name="Google Shape;9314;p11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5" name="Google Shape;9315;p11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6" name="Google Shape;9316;p11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7" name="Google Shape;9317;p11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8" name="Google Shape;9318;p11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9" name="Google Shape;9319;p11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0" name="Google Shape;9320;p11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1" name="Google Shape;9321;p11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2" name="Google Shape;9322;p11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3" name="Google Shape;9323;p11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4" name="Google Shape;9324;p11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5" name="Google Shape;9325;p11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6" name="Google Shape;9326;p11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7" name="Google Shape;9327;p11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8" name="Google Shape;9328;p11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9" name="Google Shape;9329;p11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0" name="Google Shape;9330;p11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1" name="Google Shape;9331;p11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2" name="Google Shape;9332;p11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3" name="Google Shape;9333;p11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4" name="Google Shape;9334;p11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5" name="Google Shape;9335;p11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6" name="Google Shape;9336;p11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7" name="Google Shape;9337;p11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8" name="Google Shape;9338;p11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9" name="Google Shape;9339;p11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0" name="Google Shape;9340;p11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1" name="Google Shape;9341;p11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2" name="Google Shape;9342;p11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3" name="Google Shape;9343;p11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4" name="Google Shape;9344;p11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5" name="Google Shape;9345;p11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6" name="Google Shape;9346;p11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7" name="Google Shape;9347;p11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8" name="Google Shape;9348;p11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9" name="Google Shape;9349;p11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0" name="Google Shape;9350;p11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1" name="Google Shape;9351;p11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2" name="Google Shape;9352;p11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3" name="Google Shape;9353;p11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4" name="Google Shape;9354;p11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5" name="Google Shape;9355;p11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6" name="Google Shape;9356;p11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7" name="Google Shape;9357;p11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8" name="Google Shape;9358;p11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9" name="Google Shape;9359;p11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0" name="Google Shape;9360;p11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1" name="Google Shape;9361;p11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2" name="Google Shape;9362;p11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3" name="Google Shape;9363;p11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4" name="Google Shape;9364;p11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5" name="Google Shape;9365;p11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6" name="Google Shape;9366;p11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7" name="Google Shape;9367;p11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8" name="Google Shape;9368;p11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9" name="Google Shape;9369;p11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0" name="Google Shape;9370;p11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1" name="Google Shape;9371;p11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2" name="Google Shape;9372;p11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3" name="Google Shape;9373;p11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4" name="Google Shape;9374;p11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5" name="Google Shape;9375;p11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6" name="Google Shape;9376;p11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7" name="Google Shape;9377;p11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8" name="Google Shape;9378;p11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9" name="Google Shape;9379;p11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0" name="Google Shape;9380;p11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1" name="Google Shape;9381;p11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2" name="Google Shape;9382;p11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3" name="Google Shape;9383;p11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4" name="Google Shape;9384;p11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5" name="Google Shape;9385;p11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6" name="Google Shape;9386;p11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7" name="Google Shape;9387;p11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8" name="Google Shape;9388;p11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9" name="Google Shape;9389;p11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0" name="Google Shape;9390;p11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1" name="Google Shape;9391;p11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2" name="Google Shape;9392;p11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3" name="Google Shape;9393;p11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4" name="Google Shape;9394;p11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5" name="Google Shape;9395;p11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6" name="Google Shape;9396;p11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7" name="Google Shape;9397;p11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8" name="Google Shape;9398;p11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9" name="Google Shape;9399;p11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0" name="Google Shape;9400;p11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1" name="Google Shape;9401;p11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2" name="Google Shape;9402;p11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3" name="Google Shape;9403;p11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4" name="Google Shape;9404;p11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5" name="Google Shape;9405;p11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6" name="Google Shape;9406;p11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7" name="Google Shape;9407;p11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8" name="Google Shape;9408;p11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9" name="Google Shape;9409;p11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0" name="Google Shape;9410;p11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1" name="Google Shape;9411;p11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2" name="Google Shape;9412;p11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3" name="Google Shape;9413;p11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4" name="Google Shape;9414;p11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5" name="Google Shape;9415;p11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6" name="Google Shape;9416;p11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7" name="Google Shape;9417;p11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8" name="Google Shape;9418;p11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9" name="Google Shape;9419;p11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0" name="Google Shape;9420;p11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1" name="Google Shape;9421;p11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2" name="Google Shape;9422;p11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3" name="Google Shape;9423;p11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4" name="Google Shape;9424;p11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5" name="Google Shape;9425;p11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6" name="Google Shape;9426;p11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7" name="Google Shape;9427;p11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8" name="Google Shape;9428;p11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9" name="Google Shape;9429;p11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0" name="Google Shape;9430;p11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1" name="Google Shape;9431;p11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2" name="Google Shape;9432;p11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3" name="Google Shape;9433;p11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4" name="Google Shape;9434;p11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5" name="Google Shape;9435;p11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6" name="Google Shape;9436;p11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7" name="Google Shape;9437;p11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8" name="Google Shape;9438;p11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9" name="Google Shape;9439;p11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0" name="Google Shape;9440;p11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1" name="Google Shape;9441;p11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2" name="Google Shape;9442;p11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3" name="Google Shape;9443;p11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4" name="Google Shape;9444;p11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5" name="Google Shape;9445;p11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6" name="Google Shape;9446;p11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7" name="Google Shape;9447;p11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8" name="Google Shape;9448;p11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9" name="Google Shape;9449;p11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0" name="Google Shape;9450;p11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1" name="Google Shape;9451;p11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2" name="Google Shape;9452;p11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3" name="Google Shape;9453;p11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4" name="Google Shape;9454;p11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5" name="Google Shape;9455;p11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6" name="Google Shape;9456;p11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7" name="Google Shape;9457;p11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8" name="Google Shape;9458;p11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9" name="Google Shape;9459;p11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0" name="Google Shape;9460;p11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1" name="Google Shape;9461;p11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2" name="Google Shape;9462;p11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3" name="Google Shape;9463;p11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4" name="Google Shape;9464;p11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5" name="Google Shape;9465;p11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6" name="Google Shape;9466;p11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7" name="Google Shape;9467;p11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8" name="Google Shape;9468;p11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9" name="Google Shape;9469;p11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0" name="Google Shape;9470;p11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1" name="Google Shape;9471;p11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2" name="Google Shape;9472;p11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3" name="Google Shape;9473;p11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4" name="Google Shape;9474;p11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5" name="Google Shape;9475;p11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6" name="Google Shape;9476;p11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7" name="Google Shape;9477;p11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8" name="Google Shape;9478;p11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9" name="Google Shape;9479;p11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0" name="Google Shape;9480;p11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1" name="Google Shape;9481;p11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2" name="Google Shape;9482;p11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3" name="Google Shape;9483;p11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4" name="Google Shape;9484;p11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5" name="Google Shape;9485;p11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6" name="Google Shape;9486;p11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7" name="Google Shape;9487;p11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8" name="Google Shape;9488;p11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9" name="Google Shape;9489;p11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0" name="Google Shape;9490;p11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1" name="Google Shape;9491;p11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2" name="Google Shape;9492;p11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3" name="Google Shape;9493;p11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4" name="Google Shape;9494;p11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5" name="Google Shape;9495;p11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6" name="Google Shape;9496;p11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7" name="Google Shape;9497;p11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8" name="Google Shape;9498;p11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9" name="Google Shape;9499;p11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0" name="Google Shape;9500;p11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1" name="Google Shape;9501;p11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2" name="Google Shape;9502;p11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3" name="Google Shape;9503;p11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4" name="Google Shape;9504;p11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5" name="Google Shape;9505;p11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6" name="Google Shape;9506;p11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7" name="Google Shape;9507;p11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8" name="Google Shape;9508;p11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9" name="Google Shape;9509;p11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0" name="Google Shape;9510;p11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1" name="Google Shape;9511;p11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2" name="Google Shape;9512;p11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3" name="Google Shape;9513;p11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4" name="Google Shape;9514;p11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5" name="Google Shape;9515;p11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6" name="Google Shape;9516;p11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7" name="Google Shape;9517;p11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8" name="Google Shape;9518;p11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9" name="Google Shape;9519;p11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0" name="Google Shape;9520;p11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1" name="Google Shape;9521;p11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2" name="Google Shape;9522;p11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3" name="Google Shape;9523;p11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4" name="Google Shape;9524;p11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5" name="Google Shape;9525;p11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6" name="Google Shape;9526;p11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7" name="Google Shape;9527;p11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8" name="Google Shape;9528;p11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9" name="Google Shape;9529;p11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0" name="Google Shape;9530;p11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1" name="Google Shape;9531;p11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2" name="Google Shape;9532;p11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3" name="Google Shape;9533;p11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4" name="Google Shape;9534;p11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5" name="Google Shape;9535;p11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6" name="Google Shape;9536;p11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7" name="Google Shape;9537;p11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8" name="Google Shape;9538;p11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9" name="Google Shape;9539;p11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0" name="Google Shape;9540;p11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1" name="Google Shape;9541;p11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2" name="Google Shape;9542;p11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3" name="Google Shape;9543;p11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4" name="Google Shape;9544;p11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5" name="Google Shape;9545;p11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6" name="Google Shape;9546;p11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7" name="Google Shape;9547;p11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8" name="Google Shape;9548;p11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9" name="Google Shape;9549;p11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0" name="Google Shape;9550;p11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1" name="Google Shape;9551;p11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2" name="Google Shape;9552;p11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3" name="Google Shape;9553;p11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4" name="Google Shape;9554;p11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5" name="Google Shape;9555;p11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6" name="Google Shape;9556;p11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7" name="Google Shape;9557;p11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8" name="Google Shape;9558;p11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9" name="Google Shape;9559;p11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0" name="Google Shape;9560;p11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1" name="Google Shape;9561;p11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2" name="Google Shape;9562;p11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3" name="Google Shape;9563;p11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4" name="Google Shape;9564;p11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5" name="Google Shape;9565;p11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6" name="Google Shape;9566;p11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7" name="Google Shape;9567;p11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8" name="Google Shape;9568;p11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9" name="Google Shape;9569;p11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0" name="Google Shape;9570;p11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1" name="Google Shape;9571;p11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2" name="Google Shape;9572;p11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3" name="Google Shape;9573;p11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4" name="Google Shape;9574;p11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5" name="Google Shape;9575;p11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6" name="Google Shape;9576;p11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7" name="Google Shape;9577;p11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8" name="Google Shape;9578;p11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9" name="Google Shape;9579;p11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0" name="Google Shape;9580;p11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1" name="Google Shape;9581;p11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2" name="Google Shape;9582;p11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3" name="Google Shape;9583;p11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4" name="Google Shape;9584;p11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5" name="Google Shape;9585;p11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6" name="Google Shape;9586;p11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7" name="Google Shape;9587;p11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8" name="Google Shape;9588;p11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9" name="Google Shape;9589;p11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0" name="Google Shape;9590;p11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1" name="Google Shape;9591;p11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2" name="Google Shape;9592;p11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3" name="Google Shape;9593;p11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4" name="Google Shape;9594;p11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5" name="Google Shape;9595;p11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6" name="Google Shape;9596;p11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7" name="Google Shape;9597;p11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8" name="Google Shape;9598;p11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9" name="Google Shape;9599;p11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0" name="Google Shape;9600;p11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1" name="Google Shape;9601;p11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2" name="Google Shape;9602;p11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3" name="Google Shape;9603;p11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4" name="Google Shape;9604;p11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5" name="Google Shape;9605;p11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6" name="Google Shape;9606;p11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7" name="Google Shape;9607;p11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8" name="Google Shape;9608;p11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9" name="Google Shape;9609;p11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0" name="Google Shape;9610;p11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1" name="Google Shape;9611;p11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2" name="Google Shape;9612;p11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3" name="Google Shape;9613;p11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4" name="Google Shape;9614;p11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5" name="Google Shape;9615;p11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6" name="Google Shape;9616;p11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7" name="Google Shape;9617;p11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8" name="Google Shape;9618;p11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9" name="Google Shape;9619;p11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0" name="Google Shape;9620;p11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1" name="Google Shape;9621;p11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2" name="Google Shape;9622;p11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3" name="Google Shape;9623;p11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4" name="Google Shape;9624;p11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5" name="Google Shape;9625;p11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6" name="Google Shape;9626;p11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7" name="Google Shape;9627;p11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8" name="Google Shape;9628;p11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9" name="Google Shape;9629;p11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0" name="Google Shape;9630;p11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1" name="Google Shape;9631;p11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2" name="Google Shape;9632;p11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3" name="Google Shape;9633;p11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4" name="Google Shape;9634;p11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5" name="Google Shape;9635;p11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6" name="Google Shape;9636;p11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7" name="Google Shape;9637;p11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8" name="Google Shape;9638;p11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9" name="Google Shape;9639;p11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0" name="Google Shape;9640;p11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1" name="Google Shape;9641;p11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2" name="Google Shape;9642;p11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3" name="Google Shape;9643;p11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4" name="Google Shape;9644;p11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5" name="Google Shape;9645;p11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6" name="Google Shape;9646;p11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7" name="Google Shape;9647;p11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8" name="Google Shape;9648;p11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9" name="Google Shape;9649;p11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0" name="Google Shape;9650;p11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1" name="Google Shape;9651;p11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2" name="Google Shape;9652;p11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3" name="Google Shape;9653;p11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4" name="Google Shape;9654;p11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5" name="Google Shape;9655;p11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6" name="Google Shape;9656;p11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7" name="Google Shape;9657;p11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8" name="Google Shape;9658;p11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9" name="Google Shape;9659;p11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0" name="Google Shape;9660;p11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1" name="Google Shape;9661;p11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2" name="Google Shape;9662;p11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3" name="Google Shape;9663;p11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4" name="Google Shape;9664;p11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5" name="Google Shape;9665;p11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6" name="Google Shape;9666;p11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7" name="Google Shape;9667;p11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8" name="Google Shape;9668;p11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9" name="Google Shape;9669;p11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0" name="Google Shape;9670;p11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1" name="Google Shape;9671;p11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2" name="Google Shape;9672;p11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3" name="Google Shape;9673;p11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4" name="Google Shape;9674;p11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5" name="Google Shape;9675;p11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6" name="Google Shape;9676;p11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7" name="Google Shape;9677;p11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8" name="Google Shape;9678;p11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9" name="Google Shape;9679;p11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0" name="Google Shape;9680;p11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1" name="Google Shape;9681;p11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2" name="Google Shape;9682;p11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3" name="Google Shape;9683;p11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4" name="Google Shape;9684;p11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5" name="Google Shape;9685;p11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6" name="Google Shape;9686;p11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7" name="Google Shape;9687;p11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8" name="Google Shape;9688;p11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9" name="Google Shape;9689;p11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0" name="Google Shape;9690;p11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1" name="Google Shape;9691;p11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2" name="Google Shape;9692;p11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3" name="Google Shape;9693;p11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4" name="Google Shape;9694;p11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5" name="Google Shape;9695;p11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6" name="Google Shape;9696;p11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7" name="Google Shape;9697;p11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8" name="Google Shape;9698;p11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9" name="Google Shape;9699;p11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0" name="Google Shape;9700;p11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1" name="Google Shape;9701;p11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2" name="Google Shape;9702;p11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3" name="Google Shape;9703;p11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4" name="Google Shape;9704;p11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5" name="Google Shape;9705;p11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6" name="Google Shape;9706;p11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7" name="Google Shape;9707;p11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8" name="Google Shape;9708;p11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9" name="Google Shape;9709;p11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0" name="Google Shape;9710;p11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1" name="Google Shape;9711;p11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2" name="Google Shape;9712;p11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3" name="Google Shape;9713;p11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4" name="Google Shape;9714;p11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5" name="Google Shape;9715;p11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6" name="Google Shape;9716;p11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7" name="Google Shape;9717;p11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8" name="Google Shape;9718;p11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9" name="Google Shape;9719;p11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0" name="Google Shape;9720;p11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1" name="Google Shape;9721;p11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2" name="Google Shape;9722;p11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3" name="Google Shape;9723;p11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4" name="Google Shape;9724;p11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5" name="Google Shape;9725;p11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6" name="Google Shape;9726;p11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7" name="Google Shape;9727;p11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8" name="Google Shape;9728;p11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9" name="Google Shape;9729;p11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0" name="Google Shape;9730;p11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1" name="Google Shape;9731;p11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2" name="Google Shape;9732;p11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3" name="Google Shape;9733;p11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4" name="Google Shape;9734;p11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5" name="Google Shape;9735;p11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6" name="Google Shape;9736;p11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7" name="Google Shape;9737;p11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8" name="Google Shape;9738;p11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9" name="Google Shape;9739;p11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0" name="Google Shape;9740;p11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1" name="Google Shape;9741;p11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2" name="Google Shape;9742;p11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3" name="Google Shape;9743;p11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4" name="Google Shape;9744;p11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5" name="Google Shape;9745;p11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6" name="Google Shape;9746;p11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7" name="Google Shape;9747;p11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8" name="Google Shape;9748;p11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9" name="Google Shape;9749;p11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0" name="Google Shape;9750;p11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1" name="Google Shape;9751;p11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2" name="Google Shape;9752;p11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3" name="Google Shape;9753;p11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4" name="Google Shape;9754;p11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5" name="Google Shape;9755;p11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6" name="Google Shape;9756;p11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7" name="Google Shape;9757;p11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8" name="Google Shape;9758;p11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9" name="Google Shape;9759;p11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0" name="Google Shape;9760;p11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1" name="Google Shape;9761;p11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2" name="Google Shape;9762;p11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3" name="Google Shape;9763;p11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4" name="Google Shape;9764;p11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5" name="Google Shape;9765;p11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6" name="Google Shape;9766;p11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7" name="Google Shape;9767;p11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8" name="Google Shape;9768;p11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9" name="Google Shape;9769;p11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0" name="Google Shape;9770;p11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1" name="Google Shape;9771;p11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2" name="Google Shape;9772;p11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3" name="Google Shape;9773;p11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4" name="Google Shape;9774;p11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5" name="Google Shape;9775;p11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6" name="Google Shape;9776;p11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7" name="Google Shape;9777;p11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8" name="Google Shape;9778;p11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9" name="Google Shape;9779;p11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0" name="Google Shape;9780;p11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1" name="Google Shape;9781;p11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2" name="Google Shape;9782;p11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3" name="Google Shape;9783;p11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4" name="Google Shape;9784;p11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5" name="Google Shape;9785;p11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6" name="Google Shape;9786;p11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7" name="Google Shape;9787;p11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8" name="Google Shape;9788;p11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9" name="Google Shape;9789;p11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0" name="Google Shape;9790;p11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1" name="Google Shape;9791;p11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2" name="Google Shape;9792;p11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3" name="Google Shape;9793;p11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4" name="Google Shape;9794;p11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5" name="Google Shape;9795;p11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6" name="Google Shape;9796;p11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7" name="Google Shape;9797;p11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8" name="Google Shape;9798;p11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9" name="Google Shape;9799;p11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0" name="Google Shape;9800;p11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1" name="Google Shape;9801;p11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2" name="Google Shape;9802;p11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3" name="Google Shape;9803;p11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4" name="Google Shape;9804;p11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5" name="Google Shape;9805;p11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6" name="Google Shape;9806;p11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7" name="Google Shape;9807;p11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8" name="Google Shape;9808;p11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9" name="Google Shape;9809;p11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0" name="Google Shape;9810;p11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1" name="Google Shape;9811;p11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2" name="Google Shape;9812;p11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3" name="Google Shape;9813;p11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4" name="Google Shape;9814;p11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5" name="Google Shape;9815;p11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6" name="Google Shape;9816;p11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7" name="Google Shape;9817;p11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8" name="Google Shape;9818;p11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9" name="Google Shape;9819;p11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0" name="Google Shape;9820;p11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1" name="Google Shape;9821;p11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2" name="Google Shape;9822;p11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3" name="Google Shape;9823;p11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4" name="Google Shape;9824;p11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5" name="Google Shape;9825;p11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6" name="Google Shape;9826;p11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7" name="Google Shape;9827;p11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8" name="Google Shape;9828;p11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9" name="Google Shape;9829;p11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0" name="Google Shape;9830;p11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1" name="Google Shape;9831;p11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2" name="Google Shape;9832;p11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3" name="Google Shape;9833;p11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4" name="Google Shape;9834;p11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5" name="Google Shape;9835;p11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6" name="Google Shape;9836;p11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7" name="Google Shape;9837;p11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8" name="Google Shape;9838;p11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9" name="Google Shape;9839;p11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0" name="Google Shape;9840;p11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1" name="Google Shape;9841;p11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2" name="Google Shape;9842;p11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3" name="Google Shape;9843;p11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4" name="Google Shape;9844;p11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5" name="Google Shape;9845;p11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6" name="Google Shape;9846;p11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7" name="Google Shape;9847;p11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8" name="Google Shape;9848;p11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9" name="Google Shape;9849;p11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0" name="Google Shape;9850;p11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1" name="Google Shape;9851;p11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2" name="Google Shape;9852;p11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3" name="Google Shape;9853;p11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4" name="Google Shape;9854;p11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5" name="Google Shape;9855;p11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6" name="Google Shape;9856;p11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7" name="Google Shape;9857;p11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8" name="Google Shape;9858;p11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9" name="Google Shape;9859;p11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0" name="Google Shape;9860;p11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1" name="Google Shape;9861;p11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2" name="Google Shape;9862;p11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3" name="Google Shape;9863;p11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4" name="Google Shape;9864;p11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5" name="Google Shape;9865;p11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6" name="Google Shape;9866;p11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7" name="Google Shape;9867;p11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8" name="Google Shape;9868;p11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9" name="Google Shape;9869;p11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0" name="Google Shape;9870;p11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1" name="Google Shape;9871;p11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2" name="Google Shape;9872;p11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3" name="Google Shape;9873;p11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4" name="Google Shape;9874;p11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5" name="Google Shape;9875;p11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6" name="Google Shape;9876;p11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7" name="Google Shape;9877;p11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8" name="Google Shape;9878;p11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9" name="Google Shape;9879;p11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0" name="Google Shape;9880;p11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1" name="Google Shape;9881;p11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2" name="Google Shape;9882;p11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3" name="Google Shape;9883;p11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4" name="Google Shape;9884;p11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5" name="Google Shape;9885;p11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6" name="Google Shape;9886;p11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7" name="Google Shape;9887;p11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8" name="Google Shape;9888;p11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9" name="Google Shape;9889;p11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0" name="Google Shape;9890;p11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1" name="Google Shape;9891;p11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2" name="Google Shape;9892;p11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3" name="Google Shape;9893;p11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4" name="Google Shape;9894;p11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5" name="Google Shape;9895;p11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6" name="Google Shape;9896;p11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7" name="Google Shape;9897;p11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8" name="Google Shape;9898;p11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9" name="Google Shape;9899;p11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0" name="Google Shape;9900;p11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1" name="Google Shape;9901;p11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2" name="Google Shape;9902;p11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3" name="Google Shape;9903;p11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4" name="Google Shape;9904;p11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5" name="Google Shape;9905;p11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6" name="Google Shape;9906;p11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7" name="Google Shape;9907;p11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8" name="Google Shape;9908;p11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9" name="Google Shape;9909;p11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0" name="Google Shape;9910;p11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1" name="Google Shape;9911;p11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2" name="Google Shape;9912;p11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3" name="Google Shape;9913;p11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4" name="Google Shape;9914;p11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5" name="Google Shape;9915;p11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6" name="Google Shape;9916;p11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7" name="Google Shape;9917;p11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8" name="Google Shape;9918;p11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9" name="Google Shape;9919;p11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0" name="Google Shape;9920;p11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1" name="Google Shape;9921;p11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2" name="Google Shape;9922;p11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3" name="Google Shape;9923;p11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4" name="Google Shape;9924;p11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5" name="Google Shape;9925;p11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6" name="Google Shape;9926;p11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7" name="Google Shape;9927;p11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8" name="Google Shape;9928;p11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9" name="Google Shape;9929;p11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0" name="Google Shape;9930;p11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1" name="Google Shape;9931;p11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2" name="Google Shape;9932;p11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3" name="Google Shape;9933;p11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4" name="Google Shape;9934;p11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5" name="Google Shape;9935;p11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6" name="Google Shape;9936;p11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7" name="Google Shape;9937;p11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8" name="Google Shape;9938;p11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9" name="Google Shape;9939;p11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0" name="Google Shape;9940;p11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1" name="Google Shape;9941;p11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2" name="Google Shape;9942;p11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3" name="Google Shape;9943;p11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4" name="Google Shape;9944;p11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5" name="Google Shape;9945;p11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6" name="Google Shape;9946;p11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7" name="Google Shape;9947;p11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8" name="Google Shape;9948;p11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9" name="Google Shape;9949;p11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0" name="Google Shape;9950;p11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1" name="Google Shape;9951;p11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2" name="Google Shape;9952;p11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3" name="Google Shape;9953;p11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4" name="Google Shape;9954;p11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5" name="Google Shape;9955;p11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6" name="Google Shape;9956;p11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7" name="Google Shape;9957;p11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8" name="Google Shape;9958;p11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9" name="Google Shape;9959;p11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0" name="Google Shape;9960;p11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1" name="Google Shape;9961;p11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2" name="Google Shape;9962;p11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3" name="Google Shape;9963;p11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4" name="Google Shape;9964;p11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5" name="Google Shape;9965;p11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6" name="Google Shape;9966;p11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7" name="Google Shape;9967;p11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8" name="Google Shape;9968;p11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9" name="Google Shape;9969;p11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0" name="Google Shape;9970;p11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1" name="Google Shape;9971;p11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2" name="Google Shape;9972;p11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3" name="Google Shape;9973;p11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4" name="Google Shape;9974;p11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5" name="Google Shape;9975;p11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6" name="Google Shape;9976;p11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7" name="Google Shape;9977;p11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8" name="Google Shape;9978;p11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9" name="Google Shape;9979;p11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0" name="Google Shape;9980;p11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1" name="Google Shape;9981;p11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2" name="Google Shape;9982;p11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3" name="Google Shape;9983;p11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4" name="Google Shape;9984;p11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985" name="Google Shape;9985;p11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86" name="Google Shape;9986;p11"/>
          <p:cNvSpPr txBox="1">
            <a:spLocks noGrp="1"/>
          </p:cNvSpPr>
          <p:nvPr>
            <p:ph type="title" hasCustomPrompt="1"/>
          </p:nvPr>
        </p:nvSpPr>
        <p:spPr>
          <a:xfrm>
            <a:off x="1816875" y="1972718"/>
            <a:ext cx="5511600" cy="1298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8000">
                <a:solidFill>
                  <a:schemeClr val="accen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9987" name="Google Shape;9987;p11"/>
          <p:cNvSpPr txBox="1">
            <a:spLocks noGrp="1"/>
          </p:cNvSpPr>
          <p:nvPr>
            <p:ph type="subTitle" idx="1"/>
          </p:nvPr>
        </p:nvSpPr>
        <p:spPr>
          <a:xfrm>
            <a:off x="1815538" y="3061782"/>
            <a:ext cx="5511600" cy="46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998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_3_1">
    <p:spTree>
      <p:nvGrpSpPr>
        <p:cNvPr id="1" name="Shape 99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990" name="Google Shape;9990;p13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9991" name="Google Shape;9991;p13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2" name="Google Shape;9992;p13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3" name="Google Shape;9993;p13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4" name="Google Shape;9994;p13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5" name="Google Shape;9995;p13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6" name="Google Shape;9996;p13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7" name="Google Shape;9997;p13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8" name="Google Shape;9998;p13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9" name="Google Shape;9999;p13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0" name="Google Shape;10000;p13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1" name="Google Shape;10001;p13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2" name="Google Shape;10002;p13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3" name="Google Shape;10003;p13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4" name="Google Shape;10004;p13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5" name="Google Shape;10005;p13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6" name="Google Shape;10006;p13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7" name="Google Shape;10007;p13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8" name="Google Shape;10008;p13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9" name="Google Shape;10009;p13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0" name="Google Shape;10010;p13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1" name="Google Shape;10011;p13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2" name="Google Shape;10012;p13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3" name="Google Shape;10013;p13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4" name="Google Shape;10014;p13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5" name="Google Shape;10015;p13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6" name="Google Shape;10016;p13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7" name="Google Shape;10017;p13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8" name="Google Shape;10018;p13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9" name="Google Shape;10019;p13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0" name="Google Shape;10020;p13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1" name="Google Shape;10021;p13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2" name="Google Shape;10022;p13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3" name="Google Shape;10023;p13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4" name="Google Shape;10024;p13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5" name="Google Shape;10025;p13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6" name="Google Shape;10026;p13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7" name="Google Shape;10027;p13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8" name="Google Shape;10028;p13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9" name="Google Shape;10029;p13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0" name="Google Shape;10030;p13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1" name="Google Shape;10031;p13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2" name="Google Shape;10032;p13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3" name="Google Shape;10033;p13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4" name="Google Shape;10034;p13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5" name="Google Shape;10035;p13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6" name="Google Shape;10036;p13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7" name="Google Shape;10037;p13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8" name="Google Shape;10038;p13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9" name="Google Shape;10039;p13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0" name="Google Shape;10040;p13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1" name="Google Shape;10041;p13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2" name="Google Shape;10042;p13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3" name="Google Shape;10043;p13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4" name="Google Shape;10044;p13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5" name="Google Shape;10045;p13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6" name="Google Shape;10046;p13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7" name="Google Shape;10047;p13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8" name="Google Shape;10048;p13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9" name="Google Shape;10049;p13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0" name="Google Shape;10050;p13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1" name="Google Shape;10051;p13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2" name="Google Shape;10052;p13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3" name="Google Shape;10053;p13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4" name="Google Shape;10054;p13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5" name="Google Shape;10055;p13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6" name="Google Shape;10056;p13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7" name="Google Shape;10057;p13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8" name="Google Shape;10058;p13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9" name="Google Shape;10059;p13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0" name="Google Shape;10060;p13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1" name="Google Shape;10061;p13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2" name="Google Shape;10062;p13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3" name="Google Shape;10063;p13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4" name="Google Shape;10064;p13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5" name="Google Shape;10065;p13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6" name="Google Shape;10066;p13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7" name="Google Shape;10067;p13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8" name="Google Shape;10068;p13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9" name="Google Shape;10069;p13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0" name="Google Shape;10070;p13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1" name="Google Shape;10071;p13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2" name="Google Shape;10072;p13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3" name="Google Shape;10073;p13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4" name="Google Shape;10074;p13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5" name="Google Shape;10075;p13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6" name="Google Shape;10076;p13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7" name="Google Shape;10077;p13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8" name="Google Shape;10078;p13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9" name="Google Shape;10079;p13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0" name="Google Shape;10080;p13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1" name="Google Shape;10081;p13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2" name="Google Shape;10082;p13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3" name="Google Shape;10083;p13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4" name="Google Shape;10084;p13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5" name="Google Shape;10085;p13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6" name="Google Shape;10086;p13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7" name="Google Shape;10087;p13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8" name="Google Shape;10088;p13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9" name="Google Shape;10089;p13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0" name="Google Shape;10090;p13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1" name="Google Shape;10091;p13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2" name="Google Shape;10092;p13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3" name="Google Shape;10093;p13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4" name="Google Shape;10094;p13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5" name="Google Shape;10095;p13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6" name="Google Shape;10096;p13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7" name="Google Shape;10097;p13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8" name="Google Shape;10098;p13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9" name="Google Shape;10099;p13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0" name="Google Shape;10100;p13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1" name="Google Shape;10101;p13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2" name="Google Shape;10102;p13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3" name="Google Shape;10103;p13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4" name="Google Shape;10104;p13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5" name="Google Shape;10105;p13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6" name="Google Shape;10106;p13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7" name="Google Shape;10107;p13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8" name="Google Shape;10108;p13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9" name="Google Shape;10109;p13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0" name="Google Shape;10110;p13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1" name="Google Shape;10111;p13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2" name="Google Shape;10112;p13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3" name="Google Shape;10113;p13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4" name="Google Shape;10114;p13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5" name="Google Shape;10115;p13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6" name="Google Shape;10116;p13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7" name="Google Shape;10117;p13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8" name="Google Shape;10118;p13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9" name="Google Shape;10119;p13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0" name="Google Shape;10120;p13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1" name="Google Shape;10121;p13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2" name="Google Shape;10122;p13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3" name="Google Shape;10123;p13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4" name="Google Shape;10124;p13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5" name="Google Shape;10125;p13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6" name="Google Shape;10126;p13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7" name="Google Shape;10127;p13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8" name="Google Shape;10128;p13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9" name="Google Shape;10129;p13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0" name="Google Shape;10130;p13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1" name="Google Shape;10131;p13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2" name="Google Shape;10132;p13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3" name="Google Shape;10133;p13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4" name="Google Shape;10134;p13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5" name="Google Shape;10135;p13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6" name="Google Shape;10136;p13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7" name="Google Shape;10137;p13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8" name="Google Shape;10138;p13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9" name="Google Shape;10139;p13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0" name="Google Shape;10140;p13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1" name="Google Shape;10141;p13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2" name="Google Shape;10142;p13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3" name="Google Shape;10143;p13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4" name="Google Shape;10144;p13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5" name="Google Shape;10145;p13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6" name="Google Shape;10146;p13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7" name="Google Shape;10147;p13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8" name="Google Shape;10148;p13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9" name="Google Shape;10149;p13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0" name="Google Shape;10150;p13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1" name="Google Shape;10151;p13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2" name="Google Shape;10152;p13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3" name="Google Shape;10153;p13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4" name="Google Shape;10154;p13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5" name="Google Shape;10155;p13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6" name="Google Shape;10156;p13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7" name="Google Shape;10157;p13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8" name="Google Shape;10158;p13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9" name="Google Shape;10159;p13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0" name="Google Shape;10160;p13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1" name="Google Shape;10161;p13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2" name="Google Shape;10162;p13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3" name="Google Shape;10163;p13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4" name="Google Shape;10164;p13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5" name="Google Shape;10165;p13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6" name="Google Shape;10166;p13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7" name="Google Shape;10167;p13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8" name="Google Shape;10168;p13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9" name="Google Shape;10169;p13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0" name="Google Shape;10170;p13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1" name="Google Shape;10171;p13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2" name="Google Shape;10172;p13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3" name="Google Shape;10173;p13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4" name="Google Shape;10174;p13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5" name="Google Shape;10175;p13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6" name="Google Shape;10176;p13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7" name="Google Shape;10177;p13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8" name="Google Shape;10178;p13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9" name="Google Shape;10179;p13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0" name="Google Shape;10180;p13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1" name="Google Shape;10181;p13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2" name="Google Shape;10182;p13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3" name="Google Shape;10183;p13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4" name="Google Shape;10184;p13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5" name="Google Shape;10185;p13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6" name="Google Shape;10186;p13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7" name="Google Shape;10187;p13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8" name="Google Shape;10188;p13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9" name="Google Shape;10189;p13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0" name="Google Shape;10190;p13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1" name="Google Shape;10191;p13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2" name="Google Shape;10192;p13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3" name="Google Shape;10193;p13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4" name="Google Shape;10194;p13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5" name="Google Shape;10195;p13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6" name="Google Shape;10196;p13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7" name="Google Shape;10197;p13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8" name="Google Shape;10198;p13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9" name="Google Shape;10199;p13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0" name="Google Shape;10200;p13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1" name="Google Shape;10201;p13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2" name="Google Shape;10202;p13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3" name="Google Shape;10203;p13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4" name="Google Shape;10204;p13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5" name="Google Shape;10205;p13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6" name="Google Shape;10206;p13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7" name="Google Shape;10207;p13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8" name="Google Shape;10208;p13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9" name="Google Shape;10209;p13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0" name="Google Shape;10210;p13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1" name="Google Shape;10211;p13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2" name="Google Shape;10212;p13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3" name="Google Shape;10213;p13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4" name="Google Shape;10214;p13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5" name="Google Shape;10215;p13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6" name="Google Shape;10216;p13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7" name="Google Shape;10217;p13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8" name="Google Shape;10218;p13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9" name="Google Shape;10219;p13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0" name="Google Shape;10220;p13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1" name="Google Shape;10221;p13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2" name="Google Shape;10222;p13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3" name="Google Shape;10223;p13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4" name="Google Shape;10224;p13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5" name="Google Shape;10225;p13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6" name="Google Shape;10226;p13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7" name="Google Shape;10227;p13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8" name="Google Shape;10228;p13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9" name="Google Shape;10229;p13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0" name="Google Shape;10230;p13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1" name="Google Shape;10231;p13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2" name="Google Shape;10232;p13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3" name="Google Shape;10233;p13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4" name="Google Shape;10234;p13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5" name="Google Shape;10235;p13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6" name="Google Shape;10236;p13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7" name="Google Shape;10237;p13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8" name="Google Shape;10238;p13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9" name="Google Shape;10239;p13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0" name="Google Shape;10240;p13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1" name="Google Shape;10241;p13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2" name="Google Shape;10242;p13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3" name="Google Shape;10243;p13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4" name="Google Shape;10244;p13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5" name="Google Shape;10245;p13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6" name="Google Shape;10246;p13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7" name="Google Shape;10247;p13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8" name="Google Shape;10248;p13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9" name="Google Shape;10249;p13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0" name="Google Shape;10250;p13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1" name="Google Shape;10251;p13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2" name="Google Shape;10252;p13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3" name="Google Shape;10253;p13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4" name="Google Shape;10254;p13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5" name="Google Shape;10255;p13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6" name="Google Shape;10256;p13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7" name="Google Shape;10257;p13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8" name="Google Shape;10258;p13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9" name="Google Shape;10259;p13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0" name="Google Shape;10260;p13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1" name="Google Shape;10261;p13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2" name="Google Shape;10262;p13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3" name="Google Shape;10263;p13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4" name="Google Shape;10264;p13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5" name="Google Shape;10265;p13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6" name="Google Shape;10266;p13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7" name="Google Shape;10267;p13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8" name="Google Shape;10268;p13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9" name="Google Shape;10269;p13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0" name="Google Shape;10270;p13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1" name="Google Shape;10271;p13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2" name="Google Shape;10272;p13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3" name="Google Shape;10273;p13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4" name="Google Shape;10274;p13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5" name="Google Shape;10275;p13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6" name="Google Shape;10276;p13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7" name="Google Shape;10277;p13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8" name="Google Shape;10278;p13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9" name="Google Shape;10279;p13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0" name="Google Shape;10280;p13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1" name="Google Shape;10281;p13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2" name="Google Shape;10282;p13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3" name="Google Shape;10283;p13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4" name="Google Shape;10284;p13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5" name="Google Shape;10285;p13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6" name="Google Shape;10286;p13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7" name="Google Shape;10287;p13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8" name="Google Shape;10288;p13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9" name="Google Shape;10289;p13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0" name="Google Shape;10290;p13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1" name="Google Shape;10291;p13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2" name="Google Shape;10292;p13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3" name="Google Shape;10293;p13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4" name="Google Shape;10294;p13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5" name="Google Shape;10295;p13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6" name="Google Shape;10296;p13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7" name="Google Shape;10297;p13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8" name="Google Shape;10298;p13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9" name="Google Shape;10299;p13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0" name="Google Shape;10300;p13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1" name="Google Shape;10301;p13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2" name="Google Shape;10302;p13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3" name="Google Shape;10303;p13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4" name="Google Shape;10304;p13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5" name="Google Shape;10305;p13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6" name="Google Shape;10306;p13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7" name="Google Shape;10307;p13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8" name="Google Shape;10308;p13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9" name="Google Shape;10309;p13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0" name="Google Shape;10310;p13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1" name="Google Shape;10311;p13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2" name="Google Shape;10312;p13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3" name="Google Shape;10313;p13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4" name="Google Shape;10314;p13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5" name="Google Shape;10315;p13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6" name="Google Shape;10316;p13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7" name="Google Shape;10317;p13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8" name="Google Shape;10318;p13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9" name="Google Shape;10319;p13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0" name="Google Shape;10320;p13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1" name="Google Shape;10321;p13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2" name="Google Shape;10322;p13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3" name="Google Shape;10323;p13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4" name="Google Shape;10324;p13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5" name="Google Shape;10325;p13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6" name="Google Shape;10326;p13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7" name="Google Shape;10327;p13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8" name="Google Shape;10328;p13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9" name="Google Shape;10329;p13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0" name="Google Shape;10330;p13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1" name="Google Shape;10331;p13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2" name="Google Shape;10332;p13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3" name="Google Shape;10333;p13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4" name="Google Shape;10334;p13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5" name="Google Shape;10335;p13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6" name="Google Shape;10336;p13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7" name="Google Shape;10337;p13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8" name="Google Shape;10338;p13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9" name="Google Shape;10339;p13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0" name="Google Shape;10340;p13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1" name="Google Shape;10341;p13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2" name="Google Shape;10342;p13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3" name="Google Shape;10343;p13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4" name="Google Shape;10344;p13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5" name="Google Shape;10345;p13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6" name="Google Shape;10346;p13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7" name="Google Shape;10347;p13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8" name="Google Shape;10348;p13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9" name="Google Shape;10349;p13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0" name="Google Shape;10350;p13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1" name="Google Shape;10351;p13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2" name="Google Shape;10352;p13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3" name="Google Shape;10353;p13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4" name="Google Shape;10354;p13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5" name="Google Shape;10355;p13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6" name="Google Shape;10356;p13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7" name="Google Shape;10357;p13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8" name="Google Shape;10358;p13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9" name="Google Shape;10359;p13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0" name="Google Shape;10360;p13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1" name="Google Shape;10361;p13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2" name="Google Shape;10362;p13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3" name="Google Shape;10363;p13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4" name="Google Shape;10364;p13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5" name="Google Shape;10365;p13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6" name="Google Shape;10366;p13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7" name="Google Shape;10367;p13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8" name="Google Shape;10368;p13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9" name="Google Shape;10369;p13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0" name="Google Shape;10370;p13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1" name="Google Shape;10371;p13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2" name="Google Shape;10372;p13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3" name="Google Shape;10373;p13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4" name="Google Shape;10374;p13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5" name="Google Shape;10375;p13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6" name="Google Shape;10376;p13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7" name="Google Shape;10377;p13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8" name="Google Shape;10378;p13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9" name="Google Shape;10379;p13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0" name="Google Shape;10380;p13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1" name="Google Shape;10381;p13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2" name="Google Shape;10382;p13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3" name="Google Shape;10383;p13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4" name="Google Shape;10384;p13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5" name="Google Shape;10385;p13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6" name="Google Shape;10386;p13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7" name="Google Shape;10387;p13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8" name="Google Shape;10388;p13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9" name="Google Shape;10389;p13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0" name="Google Shape;10390;p13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1" name="Google Shape;10391;p13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2" name="Google Shape;10392;p13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3" name="Google Shape;10393;p13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4" name="Google Shape;10394;p13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5" name="Google Shape;10395;p13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6" name="Google Shape;10396;p13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7" name="Google Shape;10397;p13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8" name="Google Shape;10398;p13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9" name="Google Shape;10399;p13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0" name="Google Shape;10400;p13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1" name="Google Shape;10401;p13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2" name="Google Shape;10402;p13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3" name="Google Shape;10403;p13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4" name="Google Shape;10404;p13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5" name="Google Shape;10405;p13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6" name="Google Shape;10406;p13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7" name="Google Shape;10407;p13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8" name="Google Shape;10408;p13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9" name="Google Shape;10409;p13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0" name="Google Shape;10410;p13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1" name="Google Shape;10411;p13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2" name="Google Shape;10412;p13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3" name="Google Shape;10413;p13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4" name="Google Shape;10414;p13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5" name="Google Shape;10415;p13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6" name="Google Shape;10416;p13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7" name="Google Shape;10417;p13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8" name="Google Shape;10418;p13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9" name="Google Shape;10419;p13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0" name="Google Shape;10420;p13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1" name="Google Shape;10421;p13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2" name="Google Shape;10422;p13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3" name="Google Shape;10423;p13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4" name="Google Shape;10424;p13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5" name="Google Shape;10425;p13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6" name="Google Shape;10426;p13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7" name="Google Shape;10427;p13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8" name="Google Shape;10428;p13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9" name="Google Shape;10429;p13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0" name="Google Shape;10430;p13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1" name="Google Shape;10431;p13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2" name="Google Shape;10432;p13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3" name="Google Shape;10433;p13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4" name="Google Shape;10434;p13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5" name="Google Shape;10435;p13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6" name="Google Shape;10436;p13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7" name="Google Shape;10437;p13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8" name="Google Shape;10438;p13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9" name="Google Shape;10439;p13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0" name="Google Shape;10440;p13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1" name="Google Shape;10441;p13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2" name="Google Shape;10442;p13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3" name="Google Shape;10443;p13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4" name="Google Shape;10444;p13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5" name="Google Shape;10445;p13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6" name="Google Shape;10446;p13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7" name="Google Shape;10447;p13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8" name="Google Shape;10448;p13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9" name="Google Shape;10449;p13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0" name="Google Shape;10450;p13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1" name="Google Shape;10451;p13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2" name="Google Shape;10452;p13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3" name="Google Shape;10453;p13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4" name="Google Shape;10454;p13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5" name="Google Shape;10455;p13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6" name="Google Shape;10456;p13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7" name="Google Shape;10457;p13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8" name="Google Shape;10458;p13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9" name="Google Shape;10459;p13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0" name="Google Shape;10460;p13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1" name="Google Shape;10461;p13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2" name="Google Shape;10462;p13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3" name="Google Shape;10463;p13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4" name="Google Shape;10464;p13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5" name="Google Shape;10465;p13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6" name="Google Shape;10466;p13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7" name="Google Shape;10467;p13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8" name="Google Shape;10468;p13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9" name="Google Shape;10469;p13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0" name="Google Shape;10470;p13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1" name="Google Shape;10471;p13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2" name="Google Shape;10472;p13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3" name="Google Shape;10473;p13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4" name="Google Shape;10474;p13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5" name="Google Shape;10475;p13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6" name="Google Shape;10476;p13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7" name="Google Shape;10477;p13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8" name="Google Shape;10478;p13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9" name="Google Shape;10479;p13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0" name="Google Shape;10480;p13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1" name="Google Shape;10481;p13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2" name="Google Shape;10482;p13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3" name="Google Shape;10483;p13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4" name="Google Shape;10484;p13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5" name="Google Shape;10485;p13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6" name="Google Shape;10486;p13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7" name="Google Shape;10487;p13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8" name="Google Shape;10488;p13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9" name="Google Shape;10489;p13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0" name="Google Shape;10490;p13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1" name="Google Shape;10491;p13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2" name="Google Shape;10492;p13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3" name="Google Shape;10493;p13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4" name="Google Shape;10494;p13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5" name="Google Shape;10495;p13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6" name="Google Shape;10496;p13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7" name="Google Shape;10497;p13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8" name="Google Shape;10498;p13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9" name="Google Shape;10499;p13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0" name="Google Shape;10500;p13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1" name="Google Shape;10501;p13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2" name="Google Shape;10502;p13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3" name="Google Shape;10503;p13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4" name="Google Shape;10504;p13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5" name="Google Shape;10505;p13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6" name="Google Shape;10506;p13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7" name="Google Shape;10507;p13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8" name="Google Shape;10508;p13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9" name="Google Shape;10509;p13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0" name="Google Shape;10510;p13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1" name="Google Shape;10511;p13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2" name="Google Shape;10512;p13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3" name="Google Shape;10513;p13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4" name="Google Shape;10514;p13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5" name="Google Shape;10515;p13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6" name="Google Shape;10516;p13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7" name="Google Shape;10517;p13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8" name="Google Shape;10518;p13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9" name="Google Shape;10519;p13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0" name="Google Shape;10520;p13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1" name="Google Shape;10521;p13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2" name="Google Shape;10522;p13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3" name="Google Shape;10523;p13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4" name="Google Shape;10524;p13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5" name="Google Shape;10525;p13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6" name="Google Shape;10526;p13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7" name="Google Shape;10527;p13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8" name="Google Shape;10528;p13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9" name="Google Shape;10529;p13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0" name="Google Shape;10530;p13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1" name="Google Shape;10531;p13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2" name="Google Shape;10532;p13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3" name="Google Shape;10533;p13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4" name="Google Shape;10534;p13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5" name="Google Shape;10535;p13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6" name="Google Shape;10536;p13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7" name="Google Shape;10537;p13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8" name="Google Shape;10538;p13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9" name="Google Shape;10539;p13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0" name="Google Shape;10540;p13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1" name="Google Shape;10541;p13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2" name="Google Shape;10542;p13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3" name="Google Shape;10543;p13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4" name="Google Shape;10544;p13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5" name="Google Shape;10545;p13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6" name="Google Shape;10546;p13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7" name="Google Shape;10547;p13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8" name="Google Shape;10548;p13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9" name="Google Shape;10549;p13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0" name="Google Shape;10550;p13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1" name="Google Shape;10551;p13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2" name="Google Shape;10552;p13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3" name="Google Shape;10553;p13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4" name="Google Shape;10554;p13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5" name="Google Shape;10555;p13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6" name="Google Shape;10556;p13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7" name="Google Shape;10557;p13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8" name="Google Shape;10558;p13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9" name="Google Shape;10559;p13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0" name="Google Shape;10560;p13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1" name="Google Shape;10561;p13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2" name="Google Shape;10562;p13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3" name="Google Shape;10563;p13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4" name="Google Shape;10564;p13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5" name="Google Shape;10565;p13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6" name="Google Shape;10566;p13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7" name="Google Shape;10567;p13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8" name="Google Shape;10568;p13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9" name="Google Shape;10569;p13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0" name="Google Shape;10570;p13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1" name="Google Shape;10571;p13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2" name="Google Shape;10572;p13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3" name="Google Shape;10573;p13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4" name="Google Shape;10574;p13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5" name="Google Shape;10575;p13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6" name="Google Shape;10576;p13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7" name="Google Shape;10577;p13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8" name="Google Shape;10578;p13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9" name="Google Shape;10579;p13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0" name="Google Shape;10580;p13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1" name="Google Shape;10581;p13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2" name="Google Shape;10582;p13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3" name="Google Shape;10583;p13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4" name="Google Shape;10584;p13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5" name="Google Shape;10585;p13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6" name="Google Shape;10586;p13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7" name="Google Shape;10587;p13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8" name="Google Shape;10588;p13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9" name="Google Shape;10589;p13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0" name="Google Shape;10590;p13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1" name="Google Shape;10591;p13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2" name="Google Shape;10592;p13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3" name="Google Shape;10593;p13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4" name="Google Shape;10594;p13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5" name="Google Shape;10595;p13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6" name="Google Shape;10596;p13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7" name="Google Shape;10597;p13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8" name="Google Shape;10598;p13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9" name="Google Shape;10599;p13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0" name="Google Shape;10600;p13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1" name="Google Shape;10601;p13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2" name="Google Shape;10602;p13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3" name="Google Shape;10603;p13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4" name="Google Shape;10604;p13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5" name="Google Shape;10605;p13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6" name="Google Shape;10606;p13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7" name="Google Shape;10607;p13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8" name="Google Shape;10608;p13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9" name="Google Shape;10609;p13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0" name="Google Shape;10610;p13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1" name="Google Shape;10611;p13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2" name="Google Shape;10612;p13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3" name="Google Shape;10613;p13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4" name="Google Shape;10614;p13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5" name="Google Shape;10615;p13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6" name="Google Shape;10616;p13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7" name="Google Shape;10617;p13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8" name="Google Shape;10618;p13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9" name="Google Shape;10619;p13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0" name="Google Shape;10620;p13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1" name="Google Shape;10621;p13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2" name="Google Shape;10622;p13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3" name="Google Shape;10623;p13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4" name="Google Shape;10624;p13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5" name="Google Shape;10625;p13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6" name="Google Shape;10626;p13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7" name="Google Shape;10627;p13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8" name="Google Shape;10628;p13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9" name="Google Shape;10629;p13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0" name="Google Shape;10630;p13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1" name="Google Shape;10631;p13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2" name="Google Shape;10632;p13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3" name="Google Shape;10633;p13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4" name="Google Shape;10634;p13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5" name="Google Shape;10635;p13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6" name="Google Shape;10636;p13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7" name="Google Shape;10637;p13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8" name="Google Shape;10638;p13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9" name="Google Shape;10639;p13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0" name="Google Shape;10640;p13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1" name="Google Shape;10641;p13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2" name="Google Shape;10642;p13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3" name="Google Shape;10643;p13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4" name="Google Shape;10644;p13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5" name="Google Shape;10645;p13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6" name="Google Shape;10646;p13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7" name="Google Shape;10647;p13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8" name="Google Shape;10648;p13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9" name="Google Shape;10649;p13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0" name="Google Shape;10650;p13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1" name="Google Shape;10651;p13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2" name="Google Shape;10652;p13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3" name="Google Shape;10653;p13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4" name="Google Shape;10654;p13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5" name="Google Shape;10655;p13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6" name="Google Shape;10656;p13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7" name="Google Shape;10657;p13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8" name="Google Shape;10658;p13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9" name="Google Shape;10659;p13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0" name="Google Shape;10660;p13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1" name="Google Shape;10661;p13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2" name="Google Shape;10662;p13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3" name="Google Shape;10663;p13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4" name="Google Shape;10664;p13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5" name="Google Shape;10665;p13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6" name="Google Shape;10666;p13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7" name="Google Shape;10667;p13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8" name="Google Shape;10668;p13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9" name="Google Shape;10669;p13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0" name="Google Shape;10670;p13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1" name="Google Shape;10671;p13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2" name="Google Shape;10672;p13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3" name="Google Shape;10673;p13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4" name="Google Shape;10674;p13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5" name="Google Shape;10675;p13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6" name="Google Shape;10676;p13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7" name="Google Shape;10677;p13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8" name="Google Shape;10678;p13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9" name="Google Shape;10679;p13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0" name="Google Shape;10680;p13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1" name="Google Shape;10681;p13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2" name="Google Shape;10682;p13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3" name="Google Shape;10683;p13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4" name="Google Shape;10684;p13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5" name="Google Shape;10685;p13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6" name="Google Shape;10686;p13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7" name="Google Shape;10687;p13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8" name="Google Shape;10688;p13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9" name="Google Shape;10689;p13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0" name="Google Shape;10690;p13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1" name="Google Shape;10691;p13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2" name="Google Shape;10692;p13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3" name="Google Shape;10693;p13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4" name="Google Shape;10694;p13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5" name="Google Shape;10695;p13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6" name="Google Shape;10696;p13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7" name="Google Shape;10697;p13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8" name="Google Shape;10698;p13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9" name="Google Shape;10699;p13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0" name="Google Shape;10700;p13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1" name="Google Shape;10701;p13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2" name="Google Shape;10702;p13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3" name="Google Shape;10703;p13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4" name="Google Shape;10704;p13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5" name="Google Shape;10705;p13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6" name="Google Shape;10706;p13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7" name="Google Shape;10707;p13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8" name="Google Shape;10708;p13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9" name="Google Shape;10709;p13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0" name="Google Shape;10710;p13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1" name="Google Shape;10711;p13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2" name="Google Shape;10712;p13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3" name="Google Shape;10713;p13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4" name="Google Shape;10714;p13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5" name="Google Shape;10715;p13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6" name="Google Shape;10716;p13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7" name="Google Shape;10717;p13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8" name="Google Shape;10718;p13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9" name="Google Shape;10719;p13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0" name="Google Shape;10720;p13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1" name="Google Shape;10721;p13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2" name="Google Shape;10722;p13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3" name="Google Shape;10723;p13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4" name="Google Shape;10724;p13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5" name="Google Shape;10725;p13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6" name="Google Shape;10726;p13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7" name="Google Shape;10727;p13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8" name="Google Shape;10728;p13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9" name="Google Shape;10729;p13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30" name="Google Shape;10730;p13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31" name="Google Shape;10731;p13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32" name="Google Shape;10732;p13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33" name="Google Shape;10733;p13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34" name="Google Shape;10734;p13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35" name="Google Shape;10735;p13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36" name="Google Shape;10736;p13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37" name="Google Shape;10737;p13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38" name="Google Shape;10738;p13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39" name="Google Shape;10739;p13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40" name="Google Shape;10740;p13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41" name="Google Shape;10741;p13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42" name="Google Shape;10742;p13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43" name="Google Shape;10743;p13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44" name="Google Shape;10744;p13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45" name="Google Shape;10745;p13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46" name="Google Shape;10746;p13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47" name="Google Shape;10747;p13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48" name="Google Shape;10748;p13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49" name="Google Shape;10749;p13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50" name="Google Shape;10750;p13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51" name="Google Shape;10751;p13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52" name="Google Shape;10752;p13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53" name="Google Shape;10753;p13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54" name="Google Shape;10754;p13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55" name="Google Shape;10755;p13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56" name="Google Shape;10756;p13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57" name="Google Shape;10757;p13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58" name="Google Shape;10758;p13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59" name="Google Shape;10759;p13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60" name="Google Shape;10760;p13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61" name="Google Shape;10761;p13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62" name="Google Shape;10762;p13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63" name="Google Shape;10763;p13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64" name="Google Shape;10764;p13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65" name="Google Shape;10765;p13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66" name="Google Shape;10766;p13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67" name="Google Shape;10767;p13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68" name="Google Shape;10768;p13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69" name="Google Shape;10769;p13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70" name="Google Shape;10770;p13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71" name="Google Shape;10771;p13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72" name="Google Shape;10772;p13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73" name="Google Shape;10773;p13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74" name="Google Shape;10774;p13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75" name="Google Shape;10775;p13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76" name="Google Shape;10776;p13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77" name="Google Shape;10777;p13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78" name="Google Shape;10778;p13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79" name="Google Shape;10779;p13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80" name="Google Shape;10780;p13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81" name="Google Shape;10781;p13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82" name="Google Shape;10782;p13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83" name="Google Shape;10783;p13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84" name="Google Shape;10784;p13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85" name="Google Shape;10785;p13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86" name="Google Shape;10786;p13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87" name="Google Shape;10787;p13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88" name="Google Shape;10788;p13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89" name="Google Shape;10789;p13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90" name="Google Shape;10790;p13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91" name="Google Shape;10791;p13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92" name="Google Shape;10792;p13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93" name="Google Shape;10793;p13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94" name="Google Shape;10794;p13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95" name="Google Shape;10795;p13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96" name="Google Shape;10796;p13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97" name="Google Shape;10797;p13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98" name="Google Shape;10798;p13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99" name="Google Shape;10799;p13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00" name="Google Shape;10800;p13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01" name="Google Shape;10801;p13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02" name="Google Shape;10802;p13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03" name="Google Shape;10803;p13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04" name="Google Shape;10804;p13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05" name="Google Shape;10805;p13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06" name="Google Shape;10806;p13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07" name="Google Shape;10807;p13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08" name="Google Shape;10808;p13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09" name="Google Shape;10809;p13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10" name="Google Shape;10810;p13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11" name="Google Shape;10811;p13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12" name="Google Shape;10812;p13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13" name="Google Shape;10813;p13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14" name="Google Shape;10814;p13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15" name="Google Shape;10815;p13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16" name="Google Shape;10816;p13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17" name="Google Shape;10817;p13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18" name="Google Shape;10818;p13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19" name="Google Shape;10819;p13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20" name="Google Shape;10820;p13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21" name="Google Shape;10821;p13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22" name="Google Shape;10822;p13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23" name="Google Shape;10823;p13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24" name="Google Shape;10824;p13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25" name="Google Shape;10825;p13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26" name="Google Shape;10826;p13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27" name="Google Shape;10827;p13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28" name="Google Shape;10828;p13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29" name="Google Shape;10829;p13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30" name="Google Shape;10830;p13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31" name="Google Shape;10831;p13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32" name="Google Shape;10832;p13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33" name="Google Shape;10833;p13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34" name="Google Shape;10834;p13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35" name="Google Shape;10835;p13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36" name="Google Shape;10836;p13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37" name="Google Shape;10837;p13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38" name="Google Shape;10838;p13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39" name="Google Shape;10839;p13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40" name="Google Shape;10840;p13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41" name="Google Shape;10841;p13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42" name="Google Shape;10842;p13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43" name="Google Shape;10843;p13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44" name="Google Shape;10844;p13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45" name="Google Shape;10845;p13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46" name="Google Shape;10846;p13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47" name="Google Shape;10847;p13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48" name="Google Shape;10848;p13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49" name="Google Shape;10849;p13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50" name="Google Shape;10850;p13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51" name="Google Shape;10851;p13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52" name="Google Shape;10852;p13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53" name="Google Shape;10853;p13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54" name="Google Shape;10854;p13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55" name="Google Shape;10855;p13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56" name="Google Shape;10856;p13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57" name="Google Shape;10857;p13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58" name="Google Shape;10858;p13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59" name="Google Shape;10859;p13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60" name="Google Shape;10860;p13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61" name="Google Shape;10861;p13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62" name="Google Shape;10862;p13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63" name="Google Shape;10863;p13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64" name="Google Shape;10864;p13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65" name="Google Shape;10865;p13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66" name="Google Shape;10866;p13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67" name="Google Shape;10867;p13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68" name="Google Shape;10868;p13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69" name="Google Shape;10869;p13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70" name="Google Shape;10870;p13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71" name="Google Shape;10871;p13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72" name="Google Shape;10872;p13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73" name="Google Shape;10873;p13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74" name="Google Shape;10874;p13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75" name="Google Shape;10875;p13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76" name="Google Shape;10876;p13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77" name="Google Shape;10877;p13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78" name="Google Shape;10878;p13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79" name="Google Shape;10879;p13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80" name="Google Shape;10880;p13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81" name="Google Shape;10881;p13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82" name="Google Shape;10882;p13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83" name="Google Shape;10883;p13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84" name="Google Shape;10884;p13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85" name="Google Shape;10885;p13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86" name="Google Shape;10886;p13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87" name="Google Shape;10887;p13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88" name="Google Shape;10888;p13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89" name="Google Shape;10889;p13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90" name="Google Shape;10890;p13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91" name="Google Shape;10891;p13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92" name="Google Shape;10892;p13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93" name="Google Shape;10893;p13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94" name="Google Shape;10894;p13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95" name="Google Shape;10895;p13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96" name="Google Shape;10896;p13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97" name="Google Shape;10897;p13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98" name="Google Shape;10898;p13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99" name="Google Shape;10899;p13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00" name="Google Shape;10900;p13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01" name="Google Shape;10901;p13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02" name="Google Shape;10902;p13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03" name="Google Shape;10903;p13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04" name="Google Shape;10904;p13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05" name="Google Shape;10905;p13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06" name="Google Shape;10906;p13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07" name="Google Shape;10907;p13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08" name="Google Shape;10908;p13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09" name="Google Shape;10909;p13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10" name="Google Shape;10910;p13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11" name="Google Shape;10911;p13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12" name="Google Shape;10912;p13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13" name="Google Shape;10913;p13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14" name="Google Shape;10914;p13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15" name="Google Shape;10915;p13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16" name="Google Shape;10916;p13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17" name="Google Shape;10917;p13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18" name="Google Shape;10918;p13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19" name="Google Shape;10919;p13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20" name="Google Shape;10920;p13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21" name="Google Shape;10921;p13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22" name="Google Shape;10922;p13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23" name="Google Shape;10923;p13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24" name="Google Shape;10924;p13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25" name="Google Shape;10925;p13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26" name="Google Shape;10926;p13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27" name="Google Shape;10927;p13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28" name="Google Shape;10928;p13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29" name="Google Shape;10929;p13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30" name="Google Shape;10930;p13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31" name="Google Shape;10931;p13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32" name="Google Shape;10932;p13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33" name="Google Shape;10933;p13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34" name="Google Shape;10934;p13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35" name="Google Shape;10935;p13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36" name="Google Shape;10936;p13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37" name="Google Shape;10937;p13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38" name="Google Shape;10938;p13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39" name="Google Shape;10939;p13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40" name="Google Shape;10940;p13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41" name="Google Shape;10941;p13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42" name="Google Shape;10942;p13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43" name="Google Shape;10943;p13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44" name="Google Shape;10944;p13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45" name="Google Shape;10945;p13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46" name="Google Shape;10946;p13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47" name="Google Shape;10947;p13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48" name="Google Shape;10948;p13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49" name="Google Shape;10949;p13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50" name="Google Shape;10950;p13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51" name="Google Shape;10951;p13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52" name="Google Shape;10952;p13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53" name="Google Shape;10953;p13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54" name="Google Shape;10954;p13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55" name="Google Shape;10955;p13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56" name="Google Shape;10956;p13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57" name="Google Shape;10957;p13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58" name="Google Shape;10958;p13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59" name="Google Shape;10959;p13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60" name="Google Shape;10960;p13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61" name="Google Shape;10961;p13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62" name="Google Shape;10962;p13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63" name="Google Shape;10963;p13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64" name="Google Shape;10964;p13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65" name="Google Shape;10965;p13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66" name="Google Shape;10966;p13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67" name="Google Shape;10967;p13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68" name="Google Shape;10968;p13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69" name="Google Shape;10969;p13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0" name="Google Shape;10970;p13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1" name="Google Shape;10971;p13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2" name="Google Shape;10972;p13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3" name="Google Shape;10973;p13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4" name="Google Shape;10974;p13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5" name="Google Shape;10975;p13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6" name="Google Shape;10976;p13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7" name="Google Shape;10977;p13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8" name="Google Shape;10978;p13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9" name="Google Shape;10979;p13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0" name="Google Shape;10980;p13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1" name="Google Shape;10981;p13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2" name="Google Shape;10982;p13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3" name="Google Shape;10983;p13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4" name="Google Shape;10984;p13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5" name="Google Shape;10985;p13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6" name="Google Shape;10986;p13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7" name="Google Shape;10987;p13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8" name="Google Shape;10988;p13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9" name="Google Shape;10989;p13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0" name="Google Shape;10990;p13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1" name="Google Shape;10991;p13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2" name="Google Shape;10992;p13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3" name="Google Shape;10993;p13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4" name="Google Shape;10994;p13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5" name="Google Shape;10995;p13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6" name="Google Shape;10996;p13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7" name="Google Shape;10997;p13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8" name="Google Shape;10998;p13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9" name="Google Shape;10999;p13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0" name="Google Shape;11000;p13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1" name="Google Shape;11001;p13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2" name="Google Shape;11002;p13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3" name="Google Shape;11003;p13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4" name="Google Shape;11004;p13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5" name="Google Shape;11005;p13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6" name="Google Shape;11006;p13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7" name="Google Shape;11007;p13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8" name="Google Shape;11008;p13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9" name="Google Shape;11009;p13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10" name="Google Shape;11010;p13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11" name="Google Shape;11011;p13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12" name="Google Shape;11012;p13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013" name="Google Shape;11013;p13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14" name="Google Shape;11014;p13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1015" name="Google Shape;11015;p13"/>
          <p:cNvSpPr txBox="1">
            <a:spLocks noGrp="1"/>
          </p:cNvSpPr>
          <p:nvPr>
            <p:ph type="subTitle" idx="1"/>
          </p:nvPr>
        </p:nvSpPr>
        <p:spPr>
          <a:xfrm>
            <a:off x="878625" y="1569475"/>
            <a:ext cx="24477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1016" name="Google Shape;11016;p13"/>
          <p:cNvSpPr txBox="1">
            <a:spLocks noGrp="1"/>
          </p:cNvSpPr>
          <p:nvPr>
            <p:ph type="subTitle" idx="2"/>
          </p:nvPr>
        </p:nvSpPr>
        <p:spPr>
          <a:xfrm>
            <a:off x="878721" y="1859347"/>
            <a:ext cx="2447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1017" name="Google Shape;11017;p13"/>
          <p:cNvSpPr txBox="1">
            <a:spLocks noGrp="1"/>
          </p:cNvSpPr>
          <p:nvPr>
            <p:ph type="subTitle" idx="3"/>
          </p:nvPr>
        </p:nvSpPr>
        <p:spPr>
          <a:xfrm>
            <a:off x="878625" y="3008751"/>
            <a:ext cx="24477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1018" name="Google Shape;11018;p13"/>
          <p:cNvSpPr txBox="1">
            <a:spLocks noGrp="1"/>
          </p:cNvSpPr>
          <p:nvPr>
            <p:ph type="subTitle" idx="4"/>
          </p:nvPr>
        </p:nvSpPr>
        <p:spPr>
          <a:xfrm>
            <a:off x="878721" y="3304100"/>
            <a:ext cx="2447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1019" name="Google Shape;11019;p13"/>
          <p:cNvSpPr txBox="1">
            <a:spLocks noGrp="1"/>
          </p:cNvSpPr>
          <p:nvPr>
            <p:ph type="subTitle" idx="5"/>
          </p:nvPr>
        </p:nvSpPr>
        <p:spPr>
          <a:xfrm>
            <a:off x="5817525" y="1569475"/>
            <a:ext cx="24477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1020" name="Google Shape;11020;p13"/>
          <p:cNvSpPr txBox="1">
            <a:spLocks noGrp="1"/>
          </p:cNvSpPr>
          <p:nvPr>
            <p:ph type="subTitle" idx="6"/>
          </p:nvPr>
        </p:nvSpPr>
        <p:spPr>
          <a:xfrm>
            <a:off x="5817525" y="1859348"/>
            <a:ext cx="2447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1021" name="Google Shape;11021;p13"/>
          <p:cNvSpPr txBox="1">
            <a:spLocks noGrp="1"/>
          </p:cNvSpPr>
          <p:nvPr>
            <p:ph type="subTitle" idx="7"/>
          </p:nvPr>
        </p:nvSpPr>
        <p:spPr>
          <a:xfrm>
            <a:off x="5817525" y="3008747"/>
            <a:ext cx="24477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1022" name="Google Shape;11022;p13"/>
          <p:cNvSpPr txBox="1">
            <a:spLocks noGrp="1"/>
          </p:cNvSpPr>
          <p:nvPr>
            <p:ph type="subTitle" idx="8"/>
          </p:nvPr>
        </p:nvSpPr>
        <p:spPr>
          <a:xfrm>
            <a:off x="5817525" y="3304100"/>
            <a:ext cx="2447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1023" name="Google Shape;11023;p13"/>
          <p:cNvSpPr txBox="1">
            <a:spLocks noGrp="1"/>
          </p:cNvSpPr>
          <p:nvPr>
            <p:ph type="title" idx="9" hasCustomPrompt="1"/>
          </p:nvPr>
        </p:nvSpPr>
        <p:spPr>
          <a:xfrm>
            <a:off x="3333241" y="1800250"/>
            <a:ext cx="7407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400">
                <a:solidFill>
                  <a:schemeClr val="lt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024" name="Google Shape;11024;p13"/>
          <p:cNvSpPr txBox="1">
            <a:spLocks noGrp="1"/>
          </p:cNvSpPr>
          <p:nvPr>
            <p:ph type="title" idx="13" hasCustomPrompt="1"/>
          </p:nvPr>
        </p:nvSpPr>
        <p:spPr>
          <a:xfrm>
            <a:off x="3333241" y="3231750"/>
            <a:ext cx="7407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400">
                <a:solidFill>
                  <a:schemeClr val="lt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025" name="Google Shape;11025;p13"/>
          <p:cNvSpPr txBox="1">
            <a:spLocks noGrp="1"/>
          </p:cNvSpPr>
          <p:nvPr>
            <p:ph type="title" idx="14" hasCustomPrompt="1"/>
          </p:nvPr>
        </p:nvSpPr>
        <p:spPr>
          <a:xfrm>
            <a:off x="5070059" y="1800250"/>
            <a:ext cx="7407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4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026" name="Google Shape;11026;p13"/>
          <p:cNvSpPr txBox="1">
            <a:spLocks noGrp="1"/>
          </p:cNvSpPr>
          <p:nvPr>
            <p:ph type="title" idx="15" hasCustomPrompt="1"/>
          </p:nvPr>
        </p:nvSpPr>
        <p:spPr>
          <a:xfrm>
            <a:off x="5070059" y="3231750"/>
            <a:ext cx="7407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4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grpSp>
        <p:nvGrpSpPr>
          <p:cNvPr id="11027" name="Google Shape;11027;p13"/>
          <p:cNvGrpSpPr/>
          <p:nvPr/>
        </p:nvGrpSpPr>
        <p:grpSpPr>
          <a:xfrm>
            <a:off x="1135482" y="867436"/>
            <a:ext cx="443090" cy="415211"/>
            <a:chOff x="2987700" y="3560325"/>
            <a:chExt cx="386708" cy="362377"/>
          </a:xfrm>
        </p:grpSpPr>
        <p:sp>
          <p:nvSpPr>
            <p:cNvPr id="11028" name="Google Shape;11028;p13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29" name="Google Shape;11029;p13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0" name="Google Shape;11030;p13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1" name="Google Shape;11031;p13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2" name="Google Shape;11032;p13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3" name="Google Shape;11033;p13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4" name="Google Shape;11034;p13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5" name="Google Shape;11035;p13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6" name="Google Shape;11036;p13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7" name="Google Shape;11037;p13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8" name="Google Shape;11038;p13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9" name="Google Shape;11039;p13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0" name="Google Shape;11040;p13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1" name="Google Shape;11041;p13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2" name="Google Shape;11042;p13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3" name="Google Shape;11043;p13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4" name="Google Shape;11044;p13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5" name="Google Shape;11045;p13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6" name="Google Shape;11046;p13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7" name="Google Shape;11047;p13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8" name="Google Shape;11048;p13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9" name="Google Shape;11049;p13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50" name="Google Shape;11050;p13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051" name="Google Shape;11051;p13"/>
          <p:cNvGrpSpPr/>
          <p:nvPr/>
        </p:nvGrpSpPr>
        <p:grpSpPr>
          <a:xfrm>
            <a:off x="8010862" y="4129186"/>
            <a:ext cx="295252" cy="276675"/>
            <a:chOff x="2987700" y="3560325"/>
            <a:chExt cx="386708" cy="362377"/>
          </a:xfrm>
        </p:grpSpPr>
        <p:sp>
          <p:nvSpPr>
            <p:cNvPr id="11052" name="Google Shape;11052;p13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53" name="Google Shape;11053;p13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54" name="Google Shape;11054;p13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55" name="Google Shape;11055;p13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56" name="Google Shape;11056;p13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57" name="Google Shape;11057;p13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58" name="Google Shape;11058;p13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59" name="Google Shape;11059;p13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0" name="Google Shape;11060;p13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1" name="Google Shape;11061;p13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2" name="Google Shape;11062;p13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3" name="Google Shape;11063;p13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4" name="Google Shape;11064;p13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5" name="Google Shape;11065;p13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6" name="Google Shape;11066;p13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7" name="Google Shape;11067;p13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8" name="Google Shape;11068;p13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9" name="Google Shape;11069;p13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0" name="Google Shape;11070;p13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1" name="Google Shape;11071;p13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2" name="Google Shape;11072;p13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3" name="Google Shape;11073;p13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4" name="Google Shape;11074;p13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075" name="Google Shape;11075;p13"/>
          <p:cNvGrpSpPr/>
          <p:nvPr/>
        </p:nvGrpSpPr>
        <p:grpSpPr>
          <a:xfrm>
            <a:off x="526837" y="2128961"/>
            <a:ext cx="295252" cy="276675"/>
            <a:chOff x="2987700" y="3560325"/>
            <a:chExt cx="386708" cy="362377"/>
          </a:xfrm>
        </p:grpSpPr>
        <p:sp>
          <p:nvSpPr>
            <p:cNvPr id="11076" name="Google Shape;11076;p13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7" name="Google Shape;11077;p13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8" name="Google Shape;11078;p13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9" name="Google Shape;11079;p13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0" name="Google Shape;11080;p13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1" name="Google Shape;11081;p13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2" name="Google Shape;11082;p13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3" name="Google Shape;11083;p13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4" name="Google Shape;11084;p13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5" name="Google Shape;11085;p13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6" name="Google Shape;11086;p13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7" name="Google Shape;11087;p13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8" name="Google Shape;11088;p13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9" name="Google Shape;11089;p13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0" name="Google Shape;11090;p13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1" name="Google Shape;11091;p13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2" name="Google Shape;11092;p13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3" name="Google Shape;11093;p13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4" name="Google Shape;11094;p13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5" name="Google Shape;11095;p13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6" name="Google Shape;11096;p13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7" name="Google Shape;11097;p13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8" name="Google Shape;11098;p13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099" name="Google Shape;11099;p13"/>
          <p:cNvGrpSpPr/>
          <p:nvPr/>
        </p:nvGrpSpPr>
        <p:grpSpPr>
          <a:xfrm>
            <a:off x="8265232" y="2582411"/>
            <a:ext cx="443090" cy="415211"/>
            <a:chOff x="2987700" y="3560325"/>
            <a:chExt cx="386708" cy="362377"/>
          </a:xfrm>
        </p:grpSpPr>
        <p:sp>
          <p:nvSpPr>
            <p:cNvPr id="11100" name="Google Shape;11100;p13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1" name="Google Shape;11101;p13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2" name="Google Shape;11102;p13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3" name="Google Shape;11103;p13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4" name="Google Shape;11104;p13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5" name="Google Shape;11105;p13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6" name="Google Shape;11106;p13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7" name="Google Shape;11107;p13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8" name="Google Shape;11108;p13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9" name="Google Shape;11109;p13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0" name="Google Shape;11110;p13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1" name="Google Shape;11111;p13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2" name="Google Shape;11112;p13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3" name="Google Shape;11113;p13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4" name="Google Shape;11114;p13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5" name="Google Shape;11115;p13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6" name="Google Shape;11116;p13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7" name="Google Shape;11117;p13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8" name="Google Shape;11118;p13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9" name="Google Shape;11119;p13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20" name="Google Shape;11120;p13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21" name="Google Shape;11121;p13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22" name="Google Shape;11122;p13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123" name="Google Shape;11123;p13"/>
          <p:cNvSpPr/>
          <p:nvPr/>
        </p:nvSpPr>
        <p:spPr>
          <a:xfrm>
            <a:off x="0" y="4055550"/>
            <a:ext cx="2141950" cy="849275"/>
          </a:xfrm>
          <a:custGeom>
            <a:avLst/>
            <a:gdLst/>
            <a:ahLst/>
            <a:cxnLst/>
            <a:rect l="l" t="t" r="r" b="b"/>
            <a:pathLst>
              <a:path w="85678" h="33971" extrusionOk="0">
                <a:moveTo>
                  <a:pt x="20606" y="1"/>
                </a:moveTo>
                <a:cubicBezTo>
                  <a:pt x="18209" y="1"/>
                  <a:pt x="15458" y="635"/>
                  <a:pt x="12256" y="2014"/>
                </a:cubicBezTo>
                <a:cubicBezTo>
                  <a:pt x="2745" y="6112"/>
                  <a:pt x="7858" y="17353"/>
                  <a:pt x="11241" y="18518"/>
                </a:cubicBezTo>
                <a:cubicBezTo>
                  <a:pt x="11686" y="18673"/>
                  <a:pt x="12176" y="18740"/>
                  <a:pt x="12691" y="18740"/>
                </a:cubicBezTo>
                <a:cubicBezTo>
                  <a:pt x="16043" y="18740"/>
                  <a:pt x="20451" y="15887"/>
                  <a:pt x="20452" y="15887"/>
                </a:cubicBezTo>
                <a:lnTo>
                  <a:pt x="20452" y="15887"/>
                </a:lnTo>
                <a:cubicBezTo>
                  <a:pt x="20451" y="15887"/>
                  <a:pt x="18233" y="18969"/>
                  <a:pt x="13647" y="19909"/>
                </a:cubicBezTo>
                <a:cubicBezTo>
                  <a:pt x="12888" y="20065"/>
                  <a:pt x="12175" y="20135"/>
                  <a:pt x="11473" y="20135"/>
                </a:cubicBezTo>
                <a:cubicBezTo>
                  <a:pt x="8628" y="20135"/>
                  <a:pt x="5968" y="18995"/>
                  <a:pt x="1203" y="17879"/>
                </a:cubicBezTo>
                <a:cubicBezTo>
                  <a:pt x="790" y="18857"/>
                  <a:pt x="376" y="19872"/>
                  <a:pt x="0" y="20887"/>
                </a:cubicBezTo>
                <a:cubicBezTo>
                  <a:pt x="2670" y="21939"/>
                  <a:pt x="4775" y="23368"/>
                  <a:pt x="6429" y="24232"/>
                </a:cubicBezTo>
                <a:cubicBezTo>
                  <a:pt x="10940" y="26563"/>
                  <a:pt x="10489" y="31225"/>
                  <a:pt x="15752" y="33330"/>
                </a:cubicBezTo>
                <a:cubicBezTo>
                  <a:pt x="16904" y="33791"/>
                  <a:pt x="18300" y="33971"/>
                  <a:pt x="19778" y="33971"/>
                </a:cubicBezTo>
                <a:cubicBezTo>
                  <a:pt x="25058" y="33971"/>
                  <a:pt x="31391" y="31676"/>
                  <a:pt x="31391" y="31676"/>
                </a:cubicBezTo>
                <a:cubicBezTo>
                  <a:pt x="31391" y="31676"/>
                  <a:pt x="28459" y="29458"/>
                  <a:pt x="26279" y="26563"/>
                </a:cubicBezTo>
                <a:cubicBezTo>
                  <a:pt x="24098" y="23631"/>
                  <a:pt x="18910" y="23029"/>
                  <a:pt x="18910" y="23029"/>
                </a:cubicBezTo>
                <a:cubicBezTo>
                  <a:pt x="18910" y="23029"/>
                  <a:pt x="19699" y="22861"/>
                  <a:pt x="20862" y="22861"/>
                </a:cubicBezTo>
                <a:cubicBezTo>
                  <a:pt x="22758" y="22861"/>
                  <a:pt x="25648" y="23308"/>
                  <a:pt x="27745" y="25661"/>
                </a:cubicBezTo>
                <a:cubicBezTo>
                  <a:pt x="30882" y="29221"/>
                  <a:pt x="37622" y="33311"/>
                  <a:pt x="43998" y="33311"/>
                </a:cubicBezTo>
                <a:cubicBezTo>
                  <a:pt x="44422" y="33311"/>
                  <a:pt x="44844" y="33293"/>
                  <a:pt x="45264" y="33255"/>
                </a:cubicBezTo>
                <a:cubicBezTo>
                  <a:pt x="50489" y="32804"/>
                  <a:pt x="55076" y="27541"/>
                  <a:pt x="56805" y="23330"/>
                </a:cubicBezTo>
                <a:lnTo>
                  <a:pt x="56805" y="23330"/>
                </a:lnTo>
                <a:cubicBezTo>
                  <a:pt x="56730" y="25699"/>
                  <a:pt x="55828" y="28556"/>
                  <a:pt x="55828" y="28556"/>
                </a:cubicBezTo>
                <a:cubicBezTo>
                  <a:pt x="55828" y="28556"/>
                  <a:pt x="56462" y="28489"/>
                  <a:pt x="57732" y="28489"/>
                </a:cubicBezTo>
                <a:cubicBezTo>
                  <a:pt x="58367" y="28489"/>
                  <a:pt x="59161" y="28506"/>
                  <a:pt x="60113" y="28556"/>
                </a:cubicBezTo>
                <a:cubicBezTo>
                  <a:pt x="60237" y="28561"/>
                  <a:pt x="60362" y="28563"/>
                  <a:pt x="60488" y="28563"/>
                </a:cubicBezTo>
                <a:cubicBezTo>
                  <a:pt x="63252" y="28563"/>
                  <a:pt x="66385" y="27392"/>
                  <a:pt x="71203" y="25774"/>
                </a:cubicBezTo>
                <a:cubicBezTo>
                  <a:pt x="76241" y="24082"/>
                  <a:pt x="85677" y="23518"/>
                  <a:pt x="85677" y="23518"/>
                </a:cubicBezTo>
                <a:cubicBezTo>
                  <a:pt x="84598" y="23186"/>
                  <a:pt x="82348" y="23125"/>
                  <a:pt x="79555" y="23125"/>
                </a:cubicBezTo>
                <a:cubicBezTo>
                  <a:pt x="77939" y="23125"/>
                  <a:pt x="76140" y="23146"/>
                  <a:pt x="74283" y="23146"/>
                </a:cubicBezTo>
                <a:cubicBezTo>
                  <a:pt x="72081" y="23146"/>
                  <a:pt x="69796" y="23117"/>
                  <a:pt x="67632" y="22992"/>
                </a:cubicBezTo>
                <a:cubicBezTo>
                  <a:pt x="60527" y="22578"/>
                  <a:pt x="56692" y="16225"/>
                  <a:pt x="56692" y="16225"/>
                </a:cubicBezTo>
                <a:cubicBezTo>
                  <a:pt x="55640" y="13969"/>
                  <a:pt x="53497" y="11902"/>
                  <a:pt x="49211" y="9909"/>
                </a:cubicBezTo>
                <a:cubicBezTo>
                  <a:pt x="47847" y="9270"/>
                  <a:pt x="46539" y="8996"/>
                  <a:pt x="45337" y="8996"/>
                </a:cubicBezTo>
                <a:cubicBezTo>
                  <a:pt x="40745" y="8996"/>
                  <a:pt x="37704" y="12996"/>
                  <a:pt x="38985" y="15887"/>
                </a:cubicBezTo>
                <a:cubicBezTo>
                  <a:pt x="40602" y="19533"/>
                  <a:pt x="47895" y="20435"/>
                  <a:pt x="47895" y="20435"/>
                </a:cubicBezTo>
                <a:cubicBezTo>
                  <a:pt x="47895" y="20435"/>
                  <a:pt x="46879" y="20774"/>
                  <a:pt x="45206" y="20774"/>
                </a:cubicBezTo>
                <a:cubicBezTo>
                  <a:pt x="43776" y="20774"/>
                  <a:pt x="41865" y="20527"/>
                  <a:pt x="39700" y="19608"/>
                </a:cubicBezTo>
                <a:cubicBezTo>
                  <a:pt x="35038" y="17653"/>
                  <a:pt x="35489" y="12691"/>
                  <a:pt x="31391" y="6526"/>
                </a:cubicBezTo>
                <a:cubicBezTo>
                  <a:pt x="28673" y="2461"/>
                  <a:pt x="25327" y="1"/>
                  <a:pt x="2060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24" name="Google Shape;11124;p13"/>
          <p:cNvSpPr/>
          <p:nvPr/>
        </p:nvSpPr>
        <p:spPr>
          <a:xfrm flipH="1">
            <a:off x="7002050" y="644000"/>
            <a:ext cx="2141950" cy="849275"/>
          </a:xfrm>
          <a:custGeom>
            <a:avLst/>
            <a:gdLst/>
            <a:ahLst/>
            <a:cxnLst/>
            <a:rect l="l" t="t" r="r" b="b"/>
            <a:pathLst>
              <a:path w="85678" h="33971" extrusionOk="0">
                <a:moveTo>
                  <a:pt x="20606" y="1"/>
                </a:moveTo>
                <a:cubicBezTo>
                  <a:pt x="18209" y="1"/>
                  <a:pt x="15458" y="635"/>
                  <a:pt x="12256" y="2014"/>
                </a:cubicBezTo>
                <a:cubicBezTo>
                  <a:pt x="2745" y="6112"/>
                  <a:pt x="7858" y="17353"/>
                  <a:pt x="11241" y="18518"/>
                </a:cubicBezTo>
                <a:cubicBezTo>
                  <a:pt x="11686" y="18673"/>
                  <a:pt x="12176" y="18740"/>
                  <a:pt x="12691" y="18740"/>
                </a:cubicBezTo>
                <a:cubicBezTo>
                  <a:pt x="16043" y="18740"/>
                  <a:pt x="20451" y="15887"/>
                  <a:pt x="20452" y="15887"/>
                </a:cubicBezTo>
                <a:lnTo>
                  <a:pt x="20452" y="15887"/>
                </a:lnTo>
                <a:cubicBezTo>
                  <a:pt x="20451" y="15887"/>
                  <a:pt x="18233" y="18969"/>
                  <a:pt x="13647" y="19909"/>
                </a:cubicBezTo>
                <a:cubicBezTo>
                  <a:pt x="12888" y="20065"/>
                  <a:pt x="12175" y="20135"/>
                  <a:pt x="11473" y="20135"/>
                </a:cubicBezTo>
                <a:cubicBezTo>
                  <a:pt x="8628" y="20135"/>
                  <a:pt x="5968" y="18995"/>
                  <a:pt x="1203" y="17879"/>
                </a:cubicBezTo>
                <a:cubicBezTo>
                  <a:pt x="790" y="18857"/>
                  <a:pt x="376" y="19872"/>
                  <a:pt x="0" y="20887"/>
                </a:cubicBezTo>
                <a:cubicBezTo>
                  <a:pt x="2670" y="21939"/>
                  <a:pt x="4775" y="23368"/>
                  <a:pt x="6429" y="24232"/>
                </a:cubicBezTo>
                <a:cubicBezTo>
                  <a:pt x="10940" y="26563"/>
                  <a:pt x="10489" y="31225"/>
                  <a:pt x="15752" y="33330"/>
                </a:cubicBezTo>
                <a:cubicBezTo>
                  <a:pt x="16904" y="33791"/>
                  <a:pt x="18300" y="33971"/>
                  <a:pt x="19778" y="33971"/>
                </a:cubicBezTo>
                <a:cubicBezTo>
                  <a:pt x="25058" y="33971"/>
                  <a:pt x="31391" y="31676"/>
                  <a:pt x="31391" y="31676"/>
                </a:cubicBezTo>
                <a:cubicBezTo>
                  <a:pt x="31391" y="31676"/>
                  <a:pt x="28459" y="29458"/>
                  <a:pt x="26279" y="26563"/>
                </a:cubicBezTo>
                <a:cubicBezTo>
                  <a:pt x="24098" y="23631"/>
                  <a:pt x="18910" y="23029"/>
                  <a:pt x="18910" y="23029"/>
                </a:cubicBezTo>
                <a:cubicBezTo>
                  <a:pt x="18910" y="23029"/>
                  <a:pt x="19699" y="22861"/>
                  <a:pt x="20862" y="22861"/>
                </a:cubicBezTo>
                <a:cubicBezTo>
                  <a:pt x="22758" y="22861"/>
                  <a:pt x="25648" y="23308"/>
                  <a:pt x="27745" y="25661"/>
                </a:cubicBezTo>
                <a:cubicBezTo>
                  <a:pt x="30882" y="29221"/>
                  <a:pt x="37622" y="33311"/>
                  <a:pt x="43998" y="33311"/>
                </a:cubicBezTo>
                <a:cubicBezTo>
                  <a:pt x="44422" y="33311"/>
                  <a:pt x="44844" y="33293"/>
                  <a:pt x="45264" y="33255"/>
                </a:cubicBezTo>
                <a:cubicBezTo>
                  <a:pt x="50489" y="32804"/>
                  <a:pt x="55076" y="27541"/>
                  <a:pt x="56805" y="23330"/>
                </a:cubicBezTo>
                <a:lnTo>
                  <a:pt x="56805" y="23330"/>
                </a:lnTo>
                <a:cubicBezTo>
                  <a:pt x="56730" y="25699"/>
                  <a:pt x="55828" y="28556"/>
                  <a:pt x="55828" y="28556"/>
                </a:cubicBezTo>
                <a:cubicBezTo>
                  <a:pt x="55828" y="28556"/>
                  <a:pt x="56462" y="28489"/>
                  <a:pt x="57732" y="28489"/>
                </a:cubicBezTo>
                <a:cubicBezTo>
                  <a:pt x="58367" y="28489"/>
                  <a:pt x="59161" y="28506"/>
                  <a:pt x="60113" y="28556"/>
                </a:cubicBezTo>
                <a:cubicBezTo>
                  <a:pt x="60237" y="28561"/>
                  <a:pt x="60362" y="28563"/>
                  <a:pt x="60488" y="28563"/>
                </a:cubicBezTo>
                <a:cubicBezTo>
                  <a:pt x="63252" y="28563"/>
                  <a:pt x="66385" y="27392"/>
                  <a:pt x="71203" y="25774"/>
                </a:cubicBezTo>
                <a:cubicBezTo>
                  <a:pt x="76241" y="24082"/>
                  <a:pt x="85677" y="23518"/>
                  <a:pt x="85677" y="23518"/>
                </a:cubicBezTo>
                <a:cubicBezTo>
                  <a:pt x="84598" y="23186"/>
                  <a:pt x="82348" y="23125"/>
                  <a:pt x="79555" y="23125"/>
                </a:cubicBezTo>
                <a:cubicBezTo>
                  <a:pt x="77939" y="23125"/>
                  <a:pt x="76140" y="23146"/>
                  <a:pt x="74283" y="23146"/>
                </a:cubicBezTo>
                <a:cubicBezTo>
                  <a:pt x="72081" y="23146"/>
                  <a:pt x="69796" y="23117"/>
                  <a:pt x="67632" y="22992"/>
                </a:cubicBezTo>
                <a:cubicBezTo>
                  <a:pt x="60527" y="22578"/>
                  <a:pt x="56692" y="16225"/>
                  <a:pt x="56692" y="16225"/>
                </a:cubicBezTo>
                <a:cubicBezTo>
                  <a:pt x="55640" y="13969"/>
                  <a:pt x="53497" y="11902"/>
                  <a:pt x="49211" y="9909"/>
                </a:cubicBezTo>
                <a:cubicBezTo>
                  <a:pt x="47847" y="9270"/>
                  <a:pt x="46539" y="8996"/>
                  <a:pt x="45337" y="8996"/>
                </a:cubicBezTo>
                <a:cubicBezTo>
                  <a:pt x="40745" y="8996"/>
                  <a:pt x="37704" y="12996"/>
                  <a:pt x="38985" y="15887"/>
                </a:cubicBezTo>
                <a:cubicBezTo>
                  <a:pt x="40602" y="19533"/>
                  <a:pt x="47895" y="20435"/>
                  <a:pt x="47895" y="20435"/>
                </a:cubicBezTo>
                <a:cubicBezTo>
                  <a:pt x="47895" y="20435"/>
                  <a:pt x="46879" y="20774"/>
                  <a:pt x="45206" y="20774"/>
                </a:cubicBezTo>
                <a:cubicBezTo>
                  <a:pt x="43776" y="20774"/>
                  <a:pt x="41865" y="20527"/>
                  <a:pt x="39700" y="19608"/>
                </a:cubicBezTo>
                <a:cubicBezTo>
                  <a:pt x="35038" y="17653"/>
                  <a:pt x="35489" y="12691"/>
                  <a:pt x="31391" y="6526"/>
                </a:cubicBezTo>
                <a:cubicBezTo>
                  <a:pt x="28673" y="2461"/>
                  <a:pt x="25327" y="1"/>
                  <a:pt x="2060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 1">
  <p:cSld name="CUSTOM_3_1_1">
    <p:spTree>
      <p:nvGrpSpPr>
        <p:cNvPr id="1" name="Shape 11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26" name="Google Shape;11126;p14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11127" name="Google Shape;11127;p14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28" name="Google Shape;11128;p14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29" name="Google Shape;11129;p14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0" name="Google Shape;11130;p14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1" name="Google Shape;11131;p14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2" name="Google Shape;11132;p14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3" name="Google Shape;11133;p14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4" name="Google Shape;11134;p14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5" name="Google Shape;11135;p14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6" name="Google Shape;11136;p14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7" name="Google Shape;11137;p14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8" name="Google Shape;11138;p14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9" name="Google Shape;11139;p14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0" name="Google Shape;11140;p14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1" name="Google Shape;11141;p14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2" name="Google Shape;11142;p14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3" name="Google Shape;11143;p14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4" name="Google Shape;11144;p14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5" name="Google Shape;11145;p14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6" name="Google Shape;11146;p14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7" name="Google Shape;11147;p14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8" name="Google Shape;11148;p14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9" name="Google Shape;11149;p14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0" name="Google Shape;11150;p14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1" name="Google Shape;11151;p14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2" name="Google Shape;11152;p14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3" name="Google Shape;11153;p14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4" name="Google Shape;11154;p14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5" name="Google Shape;11155;p14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6" name="Google Shape;11156;p14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7" name="Google Shape;11157;p14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8" name="Google Shape;11158;p14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9" name="Google Shape;11159;p14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0" name="Google Shape;11160;p14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1" name="Google Shape;11161;p14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2" name="Google Shape;11162;p14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3" name="Google Shape;11163;p14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4" name="Google Shape;11164;p14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5" name="Google Shape;11165;p14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6" name="Google Shape;11166;p14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7" name="Google Shape;11167;p14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8" name="Google Shape;11168;p14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9" name="Google Shape;11169;p14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0" name="Google Shape;11170;p14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1" name="Google Shape;11171;p14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2" name="Google Shape;11172;p14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3" name="Google Shape;11173;p14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4" name="Google Shape;11174;p14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5" name="Google Shape;11175;p14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6" name="Google Shape;11176;p14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7" name="Google Shape;11177;p14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8" name="Google Shape;11178;p14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9" name="Google Shape;11179;p14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0" name="Google Shape;11180;p14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1" name="Google Shape;11181;p14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2" name="Google Shape;11182;p14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3" name="Google Shape;11183;p14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4" name="Google Shape;11184;p14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5" name="Google Shape;11185;p14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6" name="Google Shape;11186;p14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7" name="Google Shape;11187;p14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8" name="Google Shape;11188;p14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9" name="Google Shape;11189;p14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0" name="Google Shape;11190;p14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1" name="Google Shape;11191;p14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2" name="Google Shape;11192;p14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3" name="Google Shape;11193;p14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4" name="Google Shape;11194;p14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5" name="Google Shape;11195;p14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6" name="Google Shape;11196;p14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7" name="Google Shape;11197;p14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8" name="Google Shape;11198;p14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9" name="Google Shape;11199;p14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0" name="Google Shape;11200;p14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1" name="Google Shape;11201;p14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2" name="Google Shape;11202;p14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3" name="Google Shape;11203;p14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4" name="Google Shape;11204;p14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5" name="Google Shape;11205;p14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6" name="Google Shape;11206;p14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7" name="Google Shape;11207;p14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8" name="Google Shape;11208;p14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9" name="Google Shape;11209;p14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0" name="Google Shape;11210;p14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1" name="Google Shape;11211;p14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2" name="Google Shape;11212;p14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3" name="Google Shape;11213;p14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4" name="Google Shape;11214;p14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5" name="Google Shape;11215;p14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6" name="Google Shape;11216;p14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7" name="Google Shape;11217;p14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8" name="Google Shape;11218;p14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9" name="Google Shape;11219;p14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0" name="Google Shape;11220;p14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1" name="Google Shape;11221;p14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2" name="Google Shape;11222;p14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3" name="Google Shape;11223;p14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4" name="Google Shape;11224;p14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5" name="Google Shape;11225;p14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6" name="Google Shape;11226;p14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7" name="Google Shape;11227;p14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8" name="Google Shape;11228;p14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9" name="Google Shape;11229;p14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0" name="Google Shape;11230;p14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1" name="Google Shape;11231;p14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2" name="Google Shape;11232;p14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3" name="Google Shape;11233;p14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4" name="Google Shape;11234;p14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5" name="Google Shape;11235;p14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6" name="Google Shape;11236;p14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7" name="Google Shape;11237;p14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8" name="Google Shape;11238;p14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9" name="Google Shape;11239;p14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0" name="Google Shape;11240;p14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1" name="Google Shape;11241;p14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2" name="Google Shape;11242;p14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3" name="Google Shape;11243;p14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4" name="Google Shape;11244;p14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5" name="Google Shape;11245;p14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6" name="Google Shape;11246;p14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7" name="Google Shape;11247;p14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8" name="Google Shape;11248;p14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9" name="Google Shape;11249;p14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0" name="Google Shape;11250;p14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1" name="Google Shape;11251;p14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2" name="Google Shape;11252;p14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3" name="Google Shape;11253;p14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4" name="Google Shape;11254;p14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5" name="Google Shape;11255;p14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6" name="Google Shape;11256;p14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7" name="Google Shape;11257;p14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8" name="Google Shape;11258;p14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9" name="Google Shape;11259;p14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0" name="Google Shape;11260;p14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1" name="Google Shape;11261;p14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2" name="Google Shape;11262;p14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3" name="Google Shape;11263;p14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4" name="Google Shape;11264;p14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5" name="Google Shape;11265;p14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6" name="Google Shape;11266;p14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7" name="Google Shape;11267;p14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8" name="Google Shape;11268;p14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9" name="Google Shape;11269;p14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70" name="Google Shape;11270;p14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71" name="Google Shape;11271;p14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72" name="Google Shape;11272;p14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73" name="Google Shape;11273;p14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74" name="Google Shape;11274;p14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75" name="Google Shape;11275;p14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76" name="Google Shape;11276;p14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77" name="Google Shape;11277;p14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78" name="Google Shape;11278;p14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79" name="Google Shape;11279;p14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80" name="Google Shape;11280;p14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81" name="Google Shape;11281;p14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82" name="Google Shape;11282;p14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83" name="Google Shape;11283;p14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84" name="Google Shape;11284;p14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85" name="Google Shape;11285;p14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86" name="Google Shape;11286;p14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87" name="Google Shape;11287;p14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88" name="Google Shape;11288;p14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89" name="Google Shape;11289;p14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0" name="Google Shape;11290;p14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1" name="Google Shape;11291;p14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2" name="Google Shape;11292;p14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3" name="Google Shape;11293;p14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4" name="Google Shape;11294;p14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5" name="Google Shape;11295;p14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6" name="Google Shape;11296;p14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7" name="Google Shape;11297;p14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8" name="Google Shape;11298;p14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9" name="Google Shape;11299;p14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0" name="Google Shape;11300;p14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1" name="Google Shape;11301;p14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2" name="Google Shape;11302;p14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3" name="Google Shape;11303;p14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4" name="Google Shape;11304;p14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5" name="Google Shape;11305;p14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6" name="Google Shape;11306;p14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7" name="Google Shape;11307;p14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8" name="Google Shape;11308;p14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9" name="Google Shape;11309;p14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0" name="Google Shape;11310;p14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1" name="Google Shape;11311;p14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2" name="Google Shape;11312;p14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3" name="Google Shape;11313;p14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4" name="Google Shape;11314;p14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5" name="Google Shape;11315;p14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6" name="Google Shape;11316;p14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7" name="Google Shape;11317;p14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8" name="Google Shape;11318;p14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9" name="Google Shape;11319;p14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0" name="Google Shape;11320;p14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1" name="Google Shape;11321;p14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2" name="Google Shape;11322;p14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3" name="Google Shape;11323;p14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4" name="Google Shape;11324;p14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5" name="Google Shape;11325;p14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6" name="Google Shape;11326;p14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7" name="Google Shape;11327;p14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8" name="Google Shape;11328;p14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9" name="Google Shape;11329;p14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0" name="Google Shape;11330;p14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1" name="Google Shape;11331;p14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2" name="Google Shape;11332;p14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3" name="Google Shape;11333;p14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4" name="Google Shape;11334;p14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5" name="Google Shape;11335;p14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6" name="Google Shape;11336;p14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7" name="Google Shape;11337;p14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8" name="Google Shape;11338;p14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9" name="Google Shape;11339;p14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0" name="Google Shape;11340;p14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1" name="Google Shape;11341;p14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2" name="Google Shape;11342;p14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3" name="Google Shape;11343;p14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4" name="Google Shape;11344;p14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5" name="Google Shape;11345;p14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6" name="Google Shape;11346;p14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7" name="Google Shape;11347;p14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8" name="Google Shape;11348;p14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9" name="Google Shape;11349;p14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0" name="Google Shape;11350;p14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1" name="Google Shape;11351;p14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2" name="Google Shape;11352;p14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3" name="Google Shape;11353;p14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4" name="Google Shape;11354;p14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5" name="Google Shape;11355;p14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6" name="Google Shape;11356;p14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7" name="Google Shape;11357;p14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8" name="Google Shape;11358;p14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9" name="Google Shape;11359;p14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0" name="Google Shape;11360;p14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1" name="Google Shape;11361;p14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2" name="Google Shape;11362;p14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3" name="Google Shape;11363;p14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4" name="Google Shape;11364;p14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5" name="Google Shape;11365;p14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6" name="Google Shape;11366;p14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7" name="Google Shape;11367;p14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8" name="Google Shape;11368;p14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9" name="Google Shape;11369;p14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0" name="Google Shape;11370;p14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1" name="Google Shape;11371;p14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2" name="Google Shape;11372;p14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3" name="Google Shape;11373;p14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4" name="Google Shape;11374;p14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5" name="Google Shape;11375;p14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6" name="Google Shape;11376;p14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7" name="Google Shape;11377;p14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8" name="Google Shape;11378;p14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9" name="Google Shape;11379;p14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0" name="Google Shape;11380;p14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1" name="Google Shape;11381;p14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2" name="Google Shape;11382;p14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3" name="Google Shape;11383;p14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4" name="Google Shape;11384;p14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5" name="Google Shape;11385;p14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6" name="Google Shape;11386;p14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7" name="Google Shape;11387;p14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8" name="Google Shape;11388;p14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9" name="Google Shape;11389;p14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0" name="Google Shape;11390;p14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1" name="Google Shape;11391;p14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2" name="Google Shape;11392;p14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3" name="Google Shape;11393;p14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4" name="Google Shape;11394;p14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5" name="Google Shape;11395;p14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6" name="Google Shape;11396;p14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7" name="Google Shape;11397;p14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8" name="Google Shape;11398;p14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9" name="Google Shape;11399;p14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0" name="Google Shape;11400;p14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1" name="Google Shape;11401;p14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2" name="Google Shape;11402;p14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3" name="Google Shape;11403;p14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4" name="Google Shape;11404;p14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5" name="Google Shape;11405;p14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6" name="Google Shape;11406;p14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7" name="Google Shape;11407;p14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8" name="Google Shape;11408;p14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9" name="Google Shape;11409;p14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0" name="Google Shape;11410;p14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1" name="Google Shape;11411;p14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2" name="Google Shape;11412;p14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3" name="Google Shape;11413;p14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4" name="Google Shape;11414;p14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5" name="Google Shape;11415;p14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6" name="Google Shape;11416;p14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7" name="Google Shape;11417;p14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8" name="Google Shape;11418;p14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9" name="Google Shape;11419;p14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0" name="Google Shape;11420;p14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1" name="Google Shape;11421;p14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2" name="Google Shape;11422;p14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3" name="Google Shape;11423;p14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4" name="Google Shape;11424;p14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5" name="Google Shape;11425;p14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6" name="Google Shape;11426;p14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7" name="Google Shape;11427;p14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8" name="Google Shape;11428;p14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9" name="Google Shape;11429;p14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0" name="Google Shape;11430;p14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1" name="Google Shape;11431;p14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2" name="Google Shape;11432;p14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3" name="Google Shape;11433;p14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4" name="Google Shape;11434;p14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5" name="Google Shape;11435;p14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6" name="Google Shape;11436;p14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7" name="Google Shape;11437;p14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8" name="Google Shape;11438;p14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9" name="Google Shape;11439;p14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0" name="Google Shape;11440;p14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1" name="Google Shape;11441;p14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2" name="Google Shape;11442;p14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3" name="Google Shape;11443;p14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4" name="Google Shape;11444;p14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5" name="Google Shape;11445;p14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6" name="Google Shape;11446;p14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7" name="Google Shape;11447;p14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8" name="Google Shape;11448;p14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9" name="Google Shape;11449;p14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0" name="Google Shape;11450;p14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1" name="Google Shape;11451;p14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2" name="Google Shape;11452;p14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3" name="Google Shape;11453;p14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4" name="Google Shape;11454;p14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5" name="Google Shape;11455;p14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6" name="Google Shape;11456;p14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7" name="Google Shape;11457;p14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8" name="Google Shape;11458;p14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9" name="Google Shape;11459;p14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0" name="Google Shape;11460;p14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1" name="Google Shape;11461;p14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2" name="Google Shape;11462;p14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3" name="Google Shape;11463;p14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4" name="Google Shape;11464;p14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5" name="Google Shape;11465;p14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6" name="Google Shape;11466;p14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7" name="Google Shape;11467;p14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8" name="Google Shape;11468;p14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9" name="Google Shape;11469;p14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0" name="Google Shape;11470;p14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1" name="Google Shape;11471;p14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2" name="Google Shape;11472;p14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3" name="Google Shape;11473;p14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4" name="Google Shape;11474;p14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5" name="Google Shape;11475;p14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6" name="Google Shape;11476;p14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7" name="Google Shape;11477;p14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8" name="Google Shape;11478;p14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9" name="Google Shape;11479;p14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0" name="Google Shape;11480;p14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1" name="Google Shape;11481;p14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2" name="Google Shape;11482;p14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3" name="Google Shape;11483;p14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4" name="Google Shape;11484;p14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5" name="Google Shape;11485;p14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6" name="Google Shape;11486;p14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7" name="Google Shape;11487;p14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8" name="Google Shape;11488;p14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9" name="Google Shape;11489;p14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0" name="Google Shape;11490;p14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1" name="Google Shape;11491;p14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2" name="Google Shape;11492;p14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3" name="Google Shape;11493;p14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4" name="Google Shape;11494;p14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5" name="Google Shape;11495;p14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6" name="Google Shape;11496;p14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7" name="Google Shape;11497;p14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8" name="Google Shape;11498;p14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9" name="Google Shape;11499;p14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0" name="Google Shape;11500;p14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1" name="Google Shape;11501;p14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2" name="Google Shape;11502;p14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3" name="Google Shape;11503;p14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4" name="Google Shape;11504;p14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5" name="Google Shape;11505;p14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6" name="Google Shape;11506;p14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7" name="Google Shape;11507;p14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8" name="Google Shape;11508;p14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9" name="Google Shape;11509;p14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0" name="Google Shape;11510;p14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1" name="Google Shape;11511;p14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2" name="Google Shape;11512;p14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3" name="Google Shape;11513;p14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4" name="Google Shape;11514;p14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5" name="Google Shape;11515;p14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6" name="Google Shape;11516;p14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7" name="Google Shape;11517;p14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8" name="Google Shape;11518;p14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9" name="Google Shape;11519;p14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0" name="Google Shape;11520;p14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1" name="Google Shape;11521;p14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2" name="Google Shape;11522;p14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3" name="Google Shape;11523;p14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4" name="Google Shape;11524;p14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5" name="Google Shape;11525;p14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6" name="Google Shape;11526;p14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7" name="Google Shape;11527;p14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8" name="Google Shape;11528;p14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9" name="Google Shape;11529;p14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0" name="Google Shape;11530;p14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1" name="Google Shape;11531;p14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2" name="Google Shape;11532;p14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3" name="Google Shape;11533;p14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4" name="Google Shape;11534;p14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5" name="Google Shape;11535;p14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6" name="Google Shape;11536;p14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7" name="Google Shape;11537;p14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8" name="Google Shape;11538;p14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9" name="Google Shape;11539;p14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0" name="Google Shape;11540;p14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1" name="Google Shape;11541;p14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2" name="Google Shape;11542;p14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3" name="Google Shape;11543;p14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4" name="Google Shape;11544;p14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5" name="Google Shape;11545;p14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6" name="Google Shape;11546;p14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7" name="Google Shape;11547;p14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8" name="Google Shape;11548;p14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9" name="Google Shape;11549;p14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0" name="Google Shape;11550;p14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1" name="Google Shape;11551;p14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2" name="Google Shape;11552;p14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3" name="Google Shape;11553;p14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4" name="Google Shape;11554;p14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5" name="Google Shape;11555;p14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6" name="Google Shape;11556;p14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7" name="Google Shape;11557;p14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8" name="Google Shape;11558;p14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9" name="Google Shape;11559;p14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0" name="Google Shape;11560;p14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1" name="Google Shape;11561;p14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2" name="Google Shape;11562;p14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3" name="Google Shape;11563;p14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4" name="Google Shape;11564;p14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5" name="Google Shape;11565;p14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6" name="Google Shape;11566;p14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7" name="Google Shape;11567;p14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8" name="Google Shape;11568;p14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9" name="Google Shape;11569;p14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0" name="Google Shape;11570;p14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1" name="Google Shape;11571;p14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2" name="Google Shape;11572;p14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3" name="Google Shape;11573;p14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4" name="Google Shape;11574;p14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5" name="Google Shape;11575;p14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6" name="Google Shape;11576;p14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7" name="Google Shape;11577;p14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8" name="Google Shape;11578;p14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9" name="Google Shape;11579;p14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0" name="Google Shape;11580;p14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1" name="Google Shape;11581;p14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2" name="Google Shape;11582;p14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3" name="Google Shape;11583;p14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4" name="Google Shape;11584;p14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5" name="Google Shape;11585;p14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6" name="Google Shape;11586;p14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7" name="Google Shape;11587;p14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8" name="Google Shape;11588;p14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9" name="Google Shape;11589;p14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0" name="Google Shape;11590;p14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1" name="Google Shape;11591;p14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2" name="Google Shape;11592;p14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3" name="Google Shape;11593;p14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4" name="Google Shape;11594;p14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5" name="Google Shape;11595;p14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6" name="Google Shape;11596;p14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7" name="Google Shape;11597;p14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8" name="Google Shape;11598;p14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9" name="Google Shape;11599;p14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0" name="Google Shape;11600;p14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1" name="Google Shape;11601;p14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2" name="Google Shape;11602;p14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3" name="Google Shape;11603;p14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4" name="Google Shape;11604;p14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5" name="Google Shape;11605;p14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6" name="Google Shape;11606;p14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7" name="Google Shape;11607;p14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8" name="Google Shape;11608;p14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9" name="Google Shape;11609;p14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0" name="Google Shape;11610;p14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1" name="Google Shape;11611;p14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2" name="Google Shape;11612;p14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3" name="Google Shape;11613;p14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4" name="Google Shape;11614;p14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5" name="Google Shape;11615;p14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6" name="Google Shape;11616;p14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7" name="Google Shape;11617;p14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8" name="Google Shape;11618;p14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9" name="Google Shape;11619;p14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0" name="Google Shape;11620;p14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1" name="Google Shape;11621;p14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2" name="Google Shape;11622;p14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3" name="Google Shape;11623;p14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4" name="Google Shape;11624;p14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5" name="Google Shape;11625;p14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6" name="Google Shape;11626;p14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7" name="Google Shape;11627;p14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8" name="Google Shape;11628;p14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9" name="Google Shape;11629;p14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0" name="Google Shape;11630;p14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1" name="Google Shape;11631;p14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2" name="Google Shape;11632;p14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3" name="Google Shape;11633;p14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4" name="Google Shape;11634;p14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5" name="Google Shape;11635;p14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6" name="Google Shape;11636;p14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7" name="Google Shape;11637;p14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8" name="Google Shape;11638;p14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9" name="Google Shape;11639;p14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0" name="Google Shape;11640;p14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1" name="Google Shape;11641;p14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2" name="Google Shape;11642;p14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3" name="Google Shape;11643;p14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4" name="Google Shape;11644;p14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5" name="Google Shape;11645;p14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6" name="Google Shape;11646;p14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7" name="Google Shape;11647;p14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8" name="Google Shape;11648;p14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9" name="Google Shape;11649;p14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0" name="Google Shape;11650;p14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1" name="Google Shape;11651;p14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2" name="Google Shape;11652;p14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3" name="Google Shape;11653;p14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4" name="Google Shape;11654;p14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5" name="Google Shape;11655;p14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6" name="Google Shape;11656;p14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7" name="Google Shape;11657;p14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8" name="Google Shape;11658;p14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9" name="Google Shape;11659;p14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0" name="Google Shape;11660;p14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1" name="Google Shape;11661;p14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2" name="Google Shape;11662;p14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3" name="Google Shape;11663;p14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4" name="Google Shape;11664;p14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5" name="Google Shape;11665;p14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6" name="Google Shape;11666;p14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7" name="Google Shape;11667;p14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8" name="Google Shape;11668;p14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9" name="Google Shape;11669;p14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0" name="Google Shape;11670;p14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1" name="Google Shape;11671;p14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2" name="Google Shape;11672;p14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3" name="Google Shape;11673;p14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4" name="Google Shape;11674;p14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5" name="Google Shape;11675;p14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6" name="Google Shape;11676;p14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7" name="Google Shape;11677;p14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8" name="Google Shape;11678;p14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9" name="Google Shape;11679;p14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0" name="Google Shape;11680;p14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1" name="Google Shape;11681;p14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2" name="Google Shape;11682;p14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3" name="Google Shape;11683;p14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4" name="Google Shape;11684;p14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5" name="Google Shape;11685;p14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6" name="Google Shape;11686;p14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7" name="Google Shape;11687;p14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8" name="Google Shape;11688;p14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9" name="Google Shape;11689;p14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0" name="Google Shape;11690;p14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1" name="Google Shape;11691;p14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2" name="Google Shape;11692;p14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3" name="Google Shape;11693;p14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4" name="Google Shape;11694;p14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5" name="Google Shape;11695;p14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6" name="Google Shape;11696;p14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7" name="Google Shape;11697;p14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8" name="Google Shape;11698;p14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9" name="Google Shape;11699;p14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0" name="Google Shape;11700;p14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1" name="Google Shape;11701;p14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2" name="Google Shape;11702;p14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3" name="Google Shape;11703;p14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4" name="Google Shape;11704;p14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5" name="Google Shape;11705;p14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6" name="Google Shape;11706;p14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7" name="Google Shape;11707;p14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8" name="Google Shape;11708;p14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9" name="Google Shape;11709;p14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0" name="Google Shape;11710;p14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1" name="Google Shape;11711;p14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2" name="Google Shape;11712;p14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3" name="Google Shape;11713;p14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4" name="Google Shape;11714;p14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5" name="Google Shape;11715;p14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6" name="Google Shape;11716;p14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7" name="Google Shape;11717;p14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8" name="Google Shape;11718;p14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9" name="Google Shape;11719;p14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0" name="Google Shape;11720;p14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1" name="Google Shape;11721;p14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2" name="Google Shape;11722;p14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3" name="Google Shape;11723;p14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4" name="Google Shape;11724;p14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5" name="Google Shape;11725;p14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6" name="Google Shape;11726;p14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7" name="Google Shape;11727;p14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8" name="Google Shape;11728;p14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9" name="Google Shape;11729;p14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0" name="Google Shape;11730;p14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1" name="Google Shape;11731;p14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2" name="Google Shape;11732;p14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3" name="Google Shape;11733;p14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4" name="Google Shape;11734;p14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5" name="Google Shape;11735;p14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6" name="Google Shape;11736;p14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7" name="Google Shape;11737;p14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8" name="Google Shape;11738;p14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9" name="Google Shape;11739;p14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0" name="Google Shape;11740;p14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1" name="Google Shape;11741;p14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2" name="Google Shape;11742;p14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3" name="Google Shape;11743;p14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4" name="Google Shape;11744;p14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5" name="Google Shape;11745;p14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6" name="Google Shape;11746;p14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7" name="Google Shape;11747;p14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8" name="Google Shape;11748;p14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9" name="Google Shape;11749;p14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0" name="Google Shape;11750;p14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1" name="Google Shape;11751;p14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2" name="Google Shape;11752;p14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3" name="Google Shape;11753;p14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4" name="Google Shape;11754;p14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5" name="Google Shape;11755;p14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6" name="Google Shape;11756;p14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7" name="Google Shape;11757;p14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8" name="Google Shape;11758;p14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9" name="Google Shape;11759;p14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0" name="Google Shape;11760;p14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1" name="Google Shape;11761;p14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2" name="Google Shape;11762;p14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3" name="Google Shape;11763;p14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4" name="Google Shape;11764;p14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5" name="Google Shape;11765;p14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6" name="Google Shape;11766;p14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7" name="Google Shape;11767;p14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8" name="Google Shape;11768;p14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9" name="Google Shape;11769;p14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0" name="Google Shape;11770;p14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1" name="Google Shape;11771;p14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2" name="Google Shape;11772;p14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3" name="Google Shape;11773;p14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4" name="Google Shape;11774;p14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5" name="Google Shape;11775;p14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6" name="Google Shape;11776;p14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7" name="Google Shape;11777;p14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8" name="Google Shape;11778;p14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9" name="Google Shape;11779;p14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0" name="Google Shape;11780;p14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1" name="Google Shape;11781;p14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2" name="Google Shape;11782;p14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3" name="Google Shape;11783;p14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4" name="Google Shape;11784;p14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5" name="Google Shape;11785;p14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6" name="Google Shape;11786;p14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7" name="Google Shape;11787;p14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8" name="Google Shape;11788;p14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9" name="Google Shape;11789;p14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0" name="Google Shape;11790;p14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1" name="Google Shape;11791;p14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2" name="Google Shape;11792;p14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3" name="Google Shape;11793;p14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4" name="Google Shape;11794;p14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5" name="Google Shape;11795;p14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6" name="Google Shape;11796;p14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7" name="Google Shape;11797;p14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8" name="Google Shape;11798;p14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9" name="Google Shape;11799;p14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0" name="Google Shape;11800;p14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1" name="Google Shape;11801;p14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2" name="Google Shape;11802;p14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3" name="Google Shape;11803;p14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4" name="Google Shape;11804;p14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5" name="Google Shape;11805;p14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6" name="Google Shape;11806;p14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7" name="Google Shape;11807;p14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8" name="Google Shape;11808;p14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9" name="Google Shape;11809;p14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0" name="Google Shape;11810;p14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1" name="Google Shape;11811;p14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2" name="Google Shape;11812;p14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3" name="Google Shape;11813;p14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4" name="Google Shape;11814;p14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5" name="Google Shape;11815;p14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6" name="Google Shape;11816;p14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7" name="Google Shape;11817;p14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8" name="Google Shape;11818;p14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9" name="Google Shape;11819;p14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0" name="Google Shape;11820;p14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1" name="Google Shape;11821;p14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2" name="Google Shape;11822;p14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3" name="Google Shape;11823;p14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4" name="Google Shape;11824;p14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5" name="Google Shape;11825;p14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6" name="Google Shape;11826;p14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7" name="Google Shape;11827;p14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8" name="Google Shape;11828;p14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9" name="Google Shape;11829;p14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0" name="Google Shape;11830;p14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1" name="Google Shape;11831;p14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2" name="Google Shape;11832;p14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3" name="Google Shape;11833;p14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4" name="Google Shape;11834;p14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5" name="Google Shape;11835;p14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6" name="Google Shape;11836;p14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7" name="Google Shape;11837;p14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8" name="Google Shape;11838;p14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9" name="Google Shape;11839;p14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0" name="Google Shape;11840;p14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1" name="Google Shape;11841;p14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2" name="Google Shape;11842;p14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3" name="Google Shape;11843;p14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4" name="Google Shape;11844;p14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5" name="Google Shape;11845;p14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6" name="Google Shape;11846;p14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7" name="Google Shape;11847;p14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8" name="Google Shape;11848;p14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9" name="Google Shape;11849;p14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0" name="Google Shape;11850;p14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1" name="Google Shape;11851;p14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2" name="Google Shape;11852;p14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3" name="Google Shape;11853;p14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4" name="Google Shape;11854;p14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5" name="Google Shape;11855;p14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6" name="Google Shape;11856;p14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7" name="Google Shape;11857;p14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8" name="Google Shape;11858;p14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9" name="Google Shape;11859;p14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0" name="Google Shape;11860;p14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1" name="Google Shape;11861;p14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2" name="Google Shape;11862;p14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3" name="Google Shape;11863;p14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4" name="Google Shape;11864;p14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5" name="Google Shape;11865;p14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6" name="Google Shape;11866;p14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7" name="Google Shape;11867;p14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8" name="Google Shape;11868;p14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9" name="Google Shape;11869;p14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0" name="Google Shape;11870;p14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1" name="Google Shape;11871;p14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2" name="Google Shape;11872;p14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3" name="Google Shape;11873;p14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4" name="Google Shape;11874;p14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5" name="Google Shape;11875;p14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6" name="Google Shape;11876;p14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7" name="Google Shape;11877;p14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8" name="Google Shape;11878;p14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9" name="Google Shape;11879;p14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0" name="Google Shape;11880;p14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1" name="Google Shape;11881;p14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2" name="Google Shape;11882;p14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3" name="Google Shape;11883;p14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4" name="Google Shape;11884;p14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5" name="Google Shape;11885;p14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6" name="Google Shape;11886;p14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7" name="Google Shape;11887;p14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8" name="Google Shape;11888;p14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9" name="Google Shape;11889;p14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0" name="Google Shape;11890;p14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1" name="Google Shape;11891;p14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2" name="Google Shape;11892;p14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3" name="Google Shape;11893;p14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4" name="Google Shape;11894;p14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5" name="Google Shape;11895;p14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6" name="Google Shape;11896;p14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7" name="Google Shape;11897;p14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8" name="Google Shape;11898;p14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9" name="Google Shape;11899;p14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0" name="Google Shape;11900;p14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1" name="Google Shape;11901;p14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2" name="Google Shape;11902;p14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3" name="Google Shape;11903;p14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4" name="Google Shape;11904;p14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5" name="Google Shape;11905;p14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6" name="Google Shape;11906;p14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7" name="Google Shape;11907;p14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8" name="Google Shape;11908;p14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9" name="Google Shape;11909;p14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0" name="Google Shape;11910;p14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1" name="Google Shape;11911;p14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2" name="Google Shape;11912;p14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3" name="Google Shape;11913;p14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4" name="Google Shape;11914;p14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5" name="Google Shape;11915;p14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6" name="Google Shape;11916;p14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7" name="Google Shape;11917;p14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8" name="Google Shape;11918;p14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9" name="Google Shape;11919;p14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0" name="Google Shape;11920;p14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1" name="Google Shape;11921;p14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2" name="Google Shape;11922;p14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3" name="Google Shape;11923;p14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4" name="Google Shape;11924;p14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5" name="Google Shape;11925;p14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6" name="Google Shape;11926;p14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7" name="Google Shape;11927;p14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8" name="Google Shape;11928;p14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9" name="Google Shape;11929;p14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0" name="Google Shape;11930;p14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1" name="Google Shape;11931;p14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2" name="Google Shape;11932;p14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3" name="Google Shape;11933;p14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4" name="Google Shape;11934;p14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5" name="Google Shape;11935;p14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6" name="Google Shape;11936;p14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7" name="Google Shape;11937;p14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8" name="Google Shape;11938;p14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9" name="Google Shape;11939;p14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0" name="Google Shape;11940;p14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1" name="Google Shape;11941;p14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2" name="Google Shape;11942;p14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3" name="Google Shape;11943;p14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4" name="Google Shape;11944;p14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5" name="Google Shape;11945;p14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6" name="Google Shape;11946;p14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7" name="Google Shape;11947;p14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8" name="Google Shape;11948;p14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9" name="Google Shape;11949;p14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0" name="Google Shape;11950;p14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1" name="Google Shape;11951;p14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2" name="Google Shape;11952;p14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3" name="Google Shape;11953;p14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4" name="Google Shape;11954;p14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5" name="Google Shape;11955;p14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6" name="Google Shape;11956;p14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7" name="Google Shape;11957;p14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8" name="Google Shape;11958;p14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9" name="Google Shape;11959;p14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0" name="Google Shape;11960;p14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1" name="Google Shape;11961;p14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2" name="Google Shape;11962;p14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3" name="Google Shape;11963;p14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4" name="Google Shape;11964;p14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5" name="Google Shape;11965;p14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6" name="Google Shape;11966;p14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7" name="Google Shape;11967;p14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8" name="Google Shape;11968;p14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9" name="Google Shape;11969;p14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0" name="Google Shape;11970;p14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1" name="Google Shape;11971;p14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2" name="Google Shape;11972;p14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3" name="Google Shape;11973;p14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4" name="Google Shape;11974;p14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5" name="Google Shape;11975;p14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6" name="Google Shape;11976;p14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7" name="Google Shape;11977;p14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8" name="Google Shape;11978;p14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9" name="Google Shape;11979;p14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0" name="Google Shape;11980;p14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1" name="Google Shape;11981;p14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2" name="Google Shape;11982;p14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3" name="Google Shape;11983;p14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4" name="Google Shape;11984;p14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5" name="Google Shape;11985;p14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6" name="Google Shape;11986;p14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7" name="Google Shape;11987;p14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8" name="Google Shape;11988;p14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9" name="Google Shape;11989;p14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90" name="Google Shape;11990;p14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91" name="Google Shape;11991;p14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92" name="Google Shape;11992;p14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93" name="Google Shape;11993;p14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94" name="Google Shape;11994;p14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95" name="Google Shape;11995;p14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96" name="Google Shape;11996;p14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97" name="Google Shape;11997;p14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98" name="Google Shape;11998;p14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99" name="Google Shape;11999;p14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0" name="Google Shape;12000;p14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1" name="Google Shape;12001;p14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2" name="Google Shape;12002;p14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3" name="Google Shape;12003;p14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4" name="Google Shape;12004;p14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5" name="Google Shape;12005;p14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6" name="Google Shape;12006;p14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7" name="Google Shape;12007;p14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8" name="Google Shape;12008;p14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9" name="Google Shape;12009;p14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0" name="Google Shape;12010;p14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1" name="Google Shape;12011;p14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2" name="Google Shape;12012;p14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3" name="Google Shape;12013;p14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4" name="Google Shape;12014;p14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5" name="Google Shape;12015;p14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6" name="Google Shape;12016;p14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7" name="Google Shape;12017;p14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8" name="Google Shape;12018;p14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9" name="Google Shape;12019;p14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0" name="Google Shape;12020;p14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1" name="Google Shape;12021;p14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2" name="Google Shape;12022;p14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3" name="Google Shape;12023;p14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4" name="Google Shape;12024;p14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5" name="Google Shape;12025;p14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6" name="Google Shape;12026;p14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7" name="Google Shape;12027;p14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8" name="Google Shape;12028;p14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9" name="Google Shape;12029;p14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0" name="Google Shape;12030;p14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1" name="Google Shape;12031;p14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2" name="Google Shape;12032;p14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3" name="Google Shape;12033;p14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4" name="Google Shape;12034;p14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5" name="Google Shape;12035;p14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6" name="Google Shape;12036;p14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7" name="Google Shape;12037;p14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8" name="Google Shape;12038;p14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9" name="Google Shape;12039;p14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0" name="Google Shape;12040;p14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1" name="Google Shape;12041;p14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2" name="Google Shape;12042;p14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3" name="Google Shape;12043;p14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4" name="Google Shape;12044;p14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5" name="Google Shape;12045;p14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6" name="Google Shape;12046;p14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7" name="Google Shape;12047;p14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8" name="Google Shape;12048;p14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9" name="Google Shape;12049;p14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0" name="Google Shape;12050;p14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1" name="Google Shape;12051;p14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2" name="Google Shape;12052;p14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3" name="Google Shape;12053;p14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4" name="Google Shape;12054;p14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5" name="Google Shape;12055;p14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6" name="Google Shape;12056;p14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7" name="Google Shape;12057;p14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8" name="Google Shape;12058;p14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9" name="Google Shape;12059;p14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0" name="Google Shape;12060;p14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1" name="Google Shape;12061;p14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2" name="Google Shape;12062;p14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3" name="Google Shape;12063;p14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4" name="Google Shape;12064;p14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5" name="Google Shape;12065;p14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6" name="Google Shape;12066;p14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7" name="Google Shape;12067;p14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8" name="Google Shape;12068;p14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9" name="Google Shape;12069;p14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0" name="Google Shape;12070;p14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1" name="Google Shape;12071;p14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2" name="Google Shape;12072;p14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3" name="Google Shape;12073;p14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4" name="Google Shape;12074;p14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5" name="Google Shape;12075;p14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6" name="Google Shape;12076;p14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7" name="Google Shape;12077;p14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8" name="Google Shape;12078;p14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9" name="Google Shape;12079;p14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0" name="Google Shape;12080;p14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1" name="Google Shape;12081;p14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2" name="Google Shape;12082;p14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3" name="Google Shape;12083;p14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4" name="Google Shape;12084;p14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5" name="Google Shape;12085;p14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6" name="Google Shape;12086;p14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7" name="Google Shape;12087;p14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8" name="Google Shape;12088;p14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9" name="Google Shape;12089;p14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0" name="Google Shape;12090;p14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1" name="Google Shape;12091;p14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2" name="Google Shape;12092;p14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3" name="Google Shape;12093;p14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4" name="Google Shape;12094;p14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5" name="Google Shape;12095;p14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6" name="Google Shape;12096;p14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7" name="Google Shape;12097;p14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8" name="Google Shape;12098;p14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9" name="Google Shape;12099;p14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0" name="Google Shape;12100;p14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1" name="Google Shape;12101;p14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2" name="Google Shape;12102;p14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3" name="Google Shape;12103;p14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4" name="Google Shape;12104;p14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5" name="Google Shape;12105;p14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6" name="Google Shape;12106;p14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7" name="Google Shape;12107;p14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8" name="Google Shape;12108;p14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9" name="Google Shape;12109;p14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0" name="Google Shape;12110;p14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1" name="Google Shape;12111;p14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2" name="Google Shape;12112;p14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3" name="Google Shape;12113;p14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4" name="Google Shape;12114;p14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5" name="Google Shape;12115;p14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6" name="Google Shape;12116;p14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7" name="Google Shape;12117;p14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8" name="Google Shape;12118;p14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9" name="Google Shape;12119;p14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0" name="Google Shape;12120;p14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1" name="Google Shape;12121;p14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2" name="Google Shape;12122;p14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3" name="Google Shape;12123;p14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4" name="Google Shape;12124;p14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5" name="Google Shape;12125;p14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6" name="Google Shape;12126;p14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7" name="Google Shape;12127;p14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8" name="Google Shape;12128;p14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9" name="Google Shape;12129;p14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0" name="Google Shape;12130;p14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1" name="Google Shape;12131;p14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2" name="Google Shape;12132;p14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3" name="Google Shape;12133;p14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4" name="Google Shape;12134;p14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5" name="Google Shape;12135;p14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6" name="Google Shape;12136;p14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7" name="Google Shape;12137;p14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8" name="Google Shape;12138;p14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9" name="Google Shape;12139;p14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0" name="Google Shape;12140;p14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1" name="Google Shape;12141;p14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2" name="Google Shape;12142;p14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3" name="Google Shape;12143;p14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4" name="Google Shape;12144;p14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5" name="Google Shape;12145;p14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6" name="Google Shape;12146;p14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7" name="Google Shape;12147;p14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8" name="Google Shape;12148;p14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149" name="Google Shape;12149;p14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50" name="Google Shape;12150;p14"/>
          <p:cNvSpPr txBox="1">
            <a:spLocks noGrp="1"/>
          </p:cNvSpPr>
          <p:nvPr>
            <p:ph type="title"/>
          </p:nvPr>
        </p:nvSpPr>
        <p:spPr>
          <a:xfrm>
            <a:off x="726300" y="441350"/>
            <a:ext cx="7691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2151" name="Google Shape;12151;p14">
            <a:hlinkClick r:id="" action="ppaction://noaction"/>
          </p:cNvPr>
          <p:cNvSpPr txBox="1">
            <a:spLocks noGrp="1"/>
          </p:cNvSpPr>
          <p:nvPr>
            <p:ph type="subTitle" idx="1"/>
          </p:nvPr>
        </p:nvSpPr>
        <p:spPr>
          <a:xfrm>
            <a:off x="713268" y="2297088"/>
            <a:ext cx="24477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2152" name="Google Shape;12152;p14"/>
          <p:cNvSpPr txBox="1">
            <a:spLocks noGrp="1"/>
          </p:cNvSpPr>
          <p:nvPr>
            <p:ph type="subTitle" idx="2"/>
          </p:nvPr>
        </p:nvSpPr>
        <p:spPr>
          <a:xfrm>
            <a:off x="713268" y="2694009"/>
            <a:ext cx="2447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2153" name="Google Shape;12153;p14">
            <a:hlinkClick r:id="" action="ppaction://noaction"/>
          </p:cNvPr>
          <p:cNvSpPr txBox="1">
            <a:spLocks noGrp="1"/>
          </p:cNvSpPr>
          <p:nvPr>
            <p:ph type="subTitle" idx="3"/>
          </p:nvPr>
        </p:nvSpPr>
        <p:spPr>
          <a:xfrm>
            <a:off x="3348150" y="3144463"/>
            <a:ext cx="24477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2154" name="Google Shape;12154;p14"/>
          <p:cNvSpPr txBox="1">
            <a:spLocks noGrp="1"/>
          </p:cNvSpPr>
          <p:nvPr>
            <p:ph type="subTitle" idx="4"/>
          </p:nvPr>
        </p:nvSpPr>
        <p:spPr>
          <a:xfrm>
            <a:off x="3348150" y="3541362"/>
            <a:ext cx="2447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2155" name="Google Shape;12155;p14">
            <a:hlinkClick r:id="" action="ppaction://noaction"/>
          </p:cNvPr>
          <p:cNvSpPr txBox="1">
            <a:spLocks noGrp="1"/>
          </p:cNvSpPr>
          <p:nvPr>
            <p:ph type="subTitle" idx="5"/>
          </p:nvPr>
        </p:nvSpPr>
        <p:spPr>
          <a:xfrm>
            <a:off x="5983084" y="2297075"/>
            <a:ext cx="24477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2156" name="Google Shape;12156;p14"/>
          <p:cNvSpPr txBox="1">
            <a:spLocks noGrp="1"/>
          </p:cNvSpPr>
          <p:nvPr>
            <p:ph type="subTitle" idx="6"/>
          </p:nvPr>
        </p:nvSpPr>
        <p:spPr>
          <a:xfrm>
            <a:off x="5983084" y="2693998"/>
            <a:ext cx="2447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2157" name="Google Shape;12157;p14"/>
          <p:cNvSpPr txBox="1">
            <a:spLocks noGrp="1"/>
          </p:cNvSpPr>
          <p:nvPr>
            <p:ph type="title" idx="7" hasCustomPrompt="1"/>
          </p:nvPr>
        </p:nvSpPr>
        <p:spPr>
          <a:xfrm>
            <a:off x="1566768" y="1724388"/>
            <a:ext cx="7407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700">
                <a:solidFill>
                  <a:schemeClr val="dk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2158" name="Google Shape;12158;p14"/>
          <p:cNvSpPr txBox="1">
            <a:spLocks noGrp="1"/>
          </p:cNvSpPr>
          <p:nvPr>
            <p:ph type="title" idx="8" hasCustomPrompt="1"/>
          </p:nvPr>
        </p:nvSpPr>
        <p:spPr>
          <a:xfrm>
            <a:off x="4201650" y="2571750"/>
            <a:ext cx="7407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700">
                <a:solidFill>
                  <a:schemeClr val="dk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2159" name="Google Shape;12159;p14"/>
          <p:cNvSpPr txBox="1">
            <a:spLocks noGrp="1"/>
          </p:cNvSpPr>
          <p:nvPr>
            <p:ph type="title" idx="9" hasCustomPrompt="1"/>
          </p:nvPr>
        </p:nvSpPr>
        <p:spPr>
          <a:xfrm>
            <a:off x="6836584" y="1724388"/>
            <a:ext cx="7407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7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CUSTOM_3_1_1_1">
    <p:spTree>
      <p:nvGrpSpPr>
        <p:cNvPr id="1" name="Shape 12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161" name="Google Shape;12161;p15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12162" name="Google Shape;12162;p15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63" name="Google Shape;12163;p15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64" name="Google Shape;12164;p15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65" name="Google Shape;12165;p15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66" name="Google Shape;12166;p15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67" name="Google Shape;12167;p15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68" name="Google Shape;12168;p15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69" name="Google Shape;12169;p15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0" name="Google Shape;12170;p15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1" name="Google Shape;12171;p15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2" name="Google Shape;12172;p15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3" name="Google Shape;12173;p15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4" name="Google Shape;12174;p15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5" name="Google Shape;12175;p15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6" name="Google Shape;12176;p15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7" name="Google Shape;12177;p15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8" name="Google Shape;12178;p15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9" name="Google Shape;12179;p15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0" name="Google Shape;12180;p15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1" name="Google Shape;12181;p15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2" name="Google Shape;12182;p15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3" name="Google Shape;12183;p15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4" name="Google Shape;12184;p15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5" name="Google Shape;12185;p15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6" name="Google Shape;12186;p15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7" name="Google Shape;12187;p15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8" name="Google Shape;12188;p15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9" name="Google Shape;12189;p15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0" name="Google Shape;12190;p15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1" name="Google Shape;12191;p15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2" name="Google Shape;12192;p15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3" name="Google Shape;12193;p15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4" name="Google Shape;12194;p15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5" name="Google Shape;12195;p15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6" name="Google Shape;12196;p15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7" name="Google Shape;12197;p15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8" name="Google Shape;12198;p15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9" name="Google Shape;12199;p15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0" name="Google Shape;12200;p15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1" name="Google Shape;12201;p15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2" name="Google Shape;12202;p15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3" name="Google Shape;12203;p15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4" name="Google Shape;12204;p15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5" name="Google Shape;12205;p15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6" name="Google Shape;12206;p15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7" name="Google Shape;12207;p15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8" name="Google Shape;12208;p15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9" name="Google Shape;12209;p15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0" name="Google Shape;12210;p15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1" name="Google Shape;12211;p15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2" name="Google Shape;12212;p15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3" name="Google Shape;12213;p15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4" name="Google Shape;12214;p15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5" name="Google Shape;12215;p15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6" name="Google Shape;12216;p15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7" name="Google Shape;12217;p15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8" name="Google Shape;12218;p15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9" name="Google Shape;12219;p15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0" name="Google Shape;12220;p15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1" name="Google Shape;12221;p15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2" name="Google Shape;12222;p15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3" name="Google Shape;12223;p15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4" name="Google Shape;12224;p15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5" name="Google Shape;12225;p15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6" name="Google Shape;12226;p15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7" name="Google Shape;12227;p15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8" name="Google Shape;12228;p15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9" name="Google Shape;12229;p15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0" name="Google Shape;12230;p15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1" name="Google Shape;12231;p15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2" name="Google Shape;12232;p15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3" name="Google Shape;12233;p15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4" name="Google Shape;12234;p15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5" name="Google Shape;12235;p15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6" name="Google Shape;12236;p15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7" name="Google Shape;12237;p15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8" name="Google Shape;12238;p15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9" name="Google Shape;12239;p15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0" name="Google Shape;12240;p15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1" name="Google Shape;12241;p15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2" name="Google Shape;12242;p15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3" name="Google Shape;12243;p15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4" name="Google Shape;12244;p15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5" name="Google Shape;12245;p15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6" name="Google Shape;12246;p15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7" name="Google Shape;12247;p15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8" name="Google Shape;12248;p15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9" name="Google Shape;12249;p15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0" name="Google Shape;12250;p15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1" name="Google Shape;12251;p15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2" name="Google Shape;12252;p15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3" name="Google Shape;12253;p15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4" name="Google Shape;12254;p15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5" name="Google Shape;12255;p15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6" name="Google Shape;12256;p15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7" name="Google Shape;12257;p15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8" name="Google Shape;12258;p15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9" name="Google Shape;12259;p15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0" name="Google Shape;12260;p15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1" name="Google Shape;12261;p15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2" name="Google Shape;12262;p15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3" name="Google Shape;12263;p15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4" name="Google Shape;12264;p15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5" name="Google Shape;12265;p15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6" name="Google Shape;12266;p15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7" name="Google Shape;12267;p15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8" name="Google Shape;12268;p15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9" name="Google Shape;12269;p15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0" name="Google Shape;12270;p15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1" name="Google Shape;12271;p15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2" name="Google Shape;12272;p15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3" name="Google Shape;12273;p15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4" name="Google Shape;12274;p15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5" name="Google Shape;12275;p15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6" name="Google Shape;12276;p15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7" name="Google Shape;12277;p15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8" name="Google Shape;12278;p15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9" name="Google Shape;12279;p15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0" name="Google Shape;12280;p15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1" name="Google Shape;12281;p15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2" name="Google Shape;12282;p15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3" name="Google Shape;12283;p15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4" name="Google Shape;12284;p15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5" name="Google Shape;12285;p15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6" name="Google Shape;12286;p15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7" name="Google Shape;12287;p15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8" name="Google Shape;12288;p15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9" name="Google Shape;12289;p15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0" name="Google Shape;12290;p15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1" name="Google Shape;12291;p15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2" name="Google Shape;12292;p15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3" name="Google Shape;12293;p15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4" name="Google Shape;12294;p15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5" name="Google Shape;12295;p15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6" name="Google Shape;12296;p15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7" name="Google Shape;12297;p15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8" name="Google Shape;12298;p15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9" name="Google Shape;12299;p15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0" name="Google Shape;12300;p15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1" name="Google Shape;12301;p15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2" name="Google Shape;12302;p15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3" name="Google Shape;12303;p15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4" name="Google Shape;12304;p15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5" name="Google Shape;12305;p15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6" name="Google Shape;12306;p15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7" name="Google Shape;12307;p15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8" name="Google Shape;12308;p15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9" name="Google Shape;12309;p15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0" name="Google Shape;12310;p15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1" name="Google Shape;12311;p15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2" name="Google Shape;12312;p15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3" name="Google Shape;12313;p15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4" name="Google Shape;12314;p15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5" name="Google Shape;12315;p15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6" name="Google Shape;12316;p15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7" name="Google Shape;12317;p15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8" name="Google Shape;12318;p15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9" name="Google Shape;12319;p15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0" name="Google Shape;12320;p15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1" name="Google Shape;12321;p15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2" name="Google Shape;12322;p15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3" name="Google Shape;12323;p15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4" name="Google Shape;12324;p15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5" name="Google Shape;12325;p15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6" name="Google Shape;12326;p15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7" name="Google Shape;12327;p15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8" name="Google Shape;12328;p15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9" name="Google Shape;12329;p15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0" name="Google Shape;12330;p15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1" name="Google Shape;12331;p15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2" name="Google Shape;12332;p15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3" name="Google Shape;12333;p15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4" name="Google Shape;12334;p15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5" name="Google Shape;12335;p15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6" name="Google Shape;12336;p15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7" name="Google Shape;12337;p15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8" name="Google Shape;12338;p15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9" name="Google Shape;12339;p15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0" name="Google Shape;12340;p15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1" name="Google Shape;12341;p15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2" name="Google Shape;12342;p15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3" name="Google Shape;12343;p15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4" name="Google Shape;12344;p15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5" name="Google Shape;12345;p15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6" name="Google Shape;12346;p15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7" name="Google Shape;12347;p15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8" name="Google Shape;12348;p15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9" name="Google Shape;12349;p15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0" name="Google Shape;12350;p15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1" name="Google Shape;12351;p15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2" name="Google Shape;12352;p15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3" name="Google Shape;12353;p15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4" name="Google Shape;12354;p15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5" name="Google Shape;12355;p15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6" name="Google Shape;12356;p15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7" name="Google Shape;12357;p15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8" name="Google Shape;12358;p15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9" name="Google Shape;12359;p15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0" name="Google Shape;12360;p15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1" name="Google Shape;12361;p15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2" name="Google Shape;12362;p15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3" name="Google Shape;12363;p15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4" name="Google Shape;12364;p15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5" name="Google Shape;12365;p15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6" name="Google Shape;12366;p15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7" name="Google Shape;12367;p15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8" name="Google Shape;12368;p15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9" name="Google Shape;12369;p15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0" name="Google Shape;12370;p15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1" name="Google Shape;12371;p15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2" name="Google Shape;12372;p15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3" name="Google Shape;12373;p15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4" name="Google Shape;12374;p15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5" name="Google Shape;12375;p15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6" name="Google Shape;12376;p15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7" name="Google Shape;12377;p15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8" name="Google Shape;12378;p15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9" name="Google Shape;12379;p15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0" name="Google Shape;12380;p15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1" name="Google Shape;12381;p15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2" name="Google Shape;12382;p15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3" name="Google Shape;12383;p15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4" name="Google Shape;12384;p15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5" name="Google Shape;12385;p15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6" name="Google Shape;12386;p15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7" name="Google Shape;12387;p15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8" name="Google Shape;12388;p15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9" name="Google Shape;12389;p15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0" name="Google Shape;12390;p15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1" name="Google Shape;12391;p15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2" name="Google Shape;12392;p15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3" name="Google Shape;12393;p15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4" name="Google Shape;12394;p15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5" name="Google Shape;12395;p15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6" name="Google Shape;12396;p15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7" name="Google Shape;12397;p15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8" name="Google Shape;12398;p15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9" name="Google Shape;12399;p15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0" name="Google Shape;12400;p15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1" name="Google Shape;12401;p15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2" name="Google Shape;12402;p15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3" name="Google Shape;12403;p15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4" name="Google Shape;12404;p15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5" name="Google Shape;12405;p15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6" name="Google Shape;12406;p15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7" name="Google Shape;12407;p15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8" name="Google Shape;12408;p15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9" name="Google Shape;12409;p15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0" name="Google Shape;12410;p15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1" name="Google Shape;12411;p15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2" name="Google Shape;12412;p15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3" name="Google Shape;12413;p15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4" name="Google Shape;12414;p15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5" name="Google Shape;12415;p15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6" name="Google Shape;12416;p15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7" name="Google Shape;12417;p15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8" name="Google Shape;12418;p15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9" name="Google Shape;12419;p15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0" name="Google Shape;12420;p15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1" name="Google Shape;12421;p15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2" name="Google Shape;12422;p15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3" name="Google Shape;12423;p15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4" name="Google Shape;12424;p15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5" name="Google Shape;12425;p15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6" name="Google Shape;12426;p15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7" name="Google Shape;12427;p15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8" name="Google Shape;12428;p15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9" name="Google Shape;12429;p15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0" name="Google Shape;12430;p15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1" name="Google Shape;12431;p15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2" name="Google Shape;12432;p15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3" name="Google Shape;12433;p15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4" name="Google Shape;12434;p15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5" name="Google Shape;12435;p15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6" name="Google Shape;12436;p15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7" name="Google Shape;12437;p15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8" name="Google Shape;12438;p15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9" name="Google Shape;12439;p15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0" name="Google Shape;12440;p15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1" name="Google Shape;12441;p15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2" name="Google Shape;12442;p15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3" name="Google Shape;12443;p15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4" name="Google Shape;12444;p15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5" name="Google Shape;12445;p15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6" name="Google Shape;12446;p15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7" name="Google Shape;12447;p15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8" name="Google Shape;12448;p15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9" name="Google Shape;12449;p15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0" name="Google Shape;12450;p15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1" name="Google Shape;12451;p15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2" name="Google Shape;12452;p15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3" name="Google Shape;12453;p15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4" name="Google Shape;12454;p15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5" name="Google Shape;12455;p15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6" name="Google Shape;12456;p15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7" name="Google Shape;12457;p15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8" name="Google Shape;12458;p15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9" name="Google Shape;12459;p15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0" name="Google Shape;12460;p15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1" name="Google Shape;12461;p15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2" name="Google Shape;12462;p15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3" name="Google Shape;12463;p15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4" name="Google Shape;12464;p15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5" name="Google Shape;12465;p15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6" name="Google Shape;12466;p15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7" name="Google Shape;12467;p15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8" name="Google Shape;12468;p15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9" name="Google Shape;12469;p15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0" name="Google Shape;12470;p15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1" name="Google Shape;12471;p15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2" name="Google Shape;12472;p15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3" name="Google Shape;12473;p15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4" name="Google Shape;12474;p15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5" name="Google Shape;12475;p15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6" name="Google Shape;12476;p15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7" name="Google Shape;12477;p15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8" name="Google Shape;12478;p15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9" name="Google Shape;12479;p15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0" name="Google Shape;12480;p15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1" name="Google Shape;12481;p15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2" name="Google Shape;12482;p15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3" name="Google Shape;12483;p15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4" name="Google Shape;12484;p15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5" name="Google Shape;12485;p15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6" name="Google Shape;12486;p15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7" name="Google Shape;12487;p15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8" name="Google Shape;12488;p15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9" name="Google Shape;12489;p15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0" name="Google Shape;12490;p15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1" name="Google Shape;12491;p15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2" name="Google Shape;12492;p15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3" name="Google Shape;12493;p15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4" name="Google Shape;12494;p15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5" name="Google Shape;12495;p15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6" name="Google Shape;12496;p15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7" name="Google Shape;12497;p15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8" name="Google Shape;12498;p15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9" name="Google Shape;12499;p15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0" name="Google Shape;12500;p15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1" name="Google Shape;12501;p15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2" name="Google Shape;12502;p15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3" name="Google Shape;12503;p15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4" name="Google Shape;12504;p15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5" name="Google Shape;12505;p15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6" name="Google Shape;12506;p15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7" name="Google Shape;12507;p15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8" name="Google Shape;12508;p15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9" name="Google Shape;12509;p15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0" name="Google Shape;12510;p15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1" name="Google Shape;12511;p15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2" name="Google Shape;12512;p15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3" name="Google Shape;12513;p15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4" name="Google Shape;12514;p15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5" name="Google Shape;12515;p15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6" name="Google Shape;12516;p15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7" name="Google Shape;12517;p15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8" name="Google Shape;12518;p15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9" name="Google Shape;12519;p15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0" name="Google Shape;12520;p15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1" name="Google Shape;12521;p15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2" name="Google Shape;12522;p15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3" name="Google Shape;12523;p15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4" name="Google Shape;12524;p15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5" name="Google Shape;12525;p15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6" name="Google Shape;12526;p15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7" name="Google Shape;12527;p15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8" name="Google Shape;12528;p15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9" name="Google Shape;12529;p15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0" name="Google Shape;12530;p15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1" name="Google Shape;12531;p15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2" name="Google Shape;12532;p15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3" name="Google Shape;12533;p15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4" name="Google Shape;12534;p15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5" name="Google Shape;12535;p15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6" name="Google Shape;12536;p15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7" name="Google Shape;12537;p15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8" name="Google Shape;12538;p15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9" name="Google Shape;12539;p15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0" name="Google Shape;12540;p15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1" name="Google Shape;12541;p15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2" name="Google Shape;12542;p15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3" name="Google Shape;12543;p15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4" name="Google Shape;12544;p15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5" name="Google Shape;12545;p15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6" name="Google Shape;12546;p15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7" name="Google Shape;12547;p15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8" name="Google Shape;12548;p15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9" name="Google Shape;12549;p15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0" name="Google Shape;12550;p15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1" name="Google Shape;12551;p15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2" name="Google Shape;12552;p15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3" name="Google Shape;12553;p15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4" name="Google Shape;12554;p15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5" name="Google Shape;12555;p15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6" name="Google Shape;12556;p15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7" name="Google Shape;12557;p15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8" name="Google Shape;12558;p15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9" name="Google Shape;12559;p15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0" name="Google Shape;12560;p15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1" name="Google Shape;12561;p15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2" name="Google Shape;12562;p15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3" name="Google Shape;12563;p15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4" name="Google Shape;12564;p15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5" name="Google Shape;12565;p15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6" name="Google Shape;12566;p15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7" name="Google Shape;12567;p15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8" name="Google Shape;12568;p15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9" name="Google Shape;12569;p15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0" name="Google Shape;12570;p15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1" name="Google Shape;12571;p15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2" name="Google Shape;12572;p15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3" name="Google Shape;12573;p15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4" name="Google Shape;12574;p15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5" name="Google Shape;12575;p15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6" name="Google Shape;12576;p15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7" name="Google Shape;12577;p15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8" name="Google Shape;12578;p15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9" name="Google Shape;12579;p15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0" name="Google Shape;12580;p15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1" name="Google Shape;12581;p15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2" name="Google Shape;12582;p15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3" name="Google Shape;12583;p15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4" name="Google Shape;12584;p15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5" name="Google Shape;12585;p15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6" name="Google Shape;12586;p15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7" name="Google Shape;12587;p15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8" name="Google Shape;12588;p15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9" name="Google Shape;12589;p15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0" name="Google Shape;12590;p15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1" name="Google Shape;12591;p15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2" name="Google Shape;12592;p15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3" name="Google Shape;12593;p15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4" name="Google Shape;12594;p15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5" name="Google Shape;12595;p15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6" name="Google Shape;12596;p15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7" name="Google Shape;12597;p15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8" name="Google Shape;12598;p15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9" name="Google Shape;12599;p15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0" name="Google Shape;12600;p15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1" name="Google Shape;12601;p15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2" name="Google Shape;12602;p15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3" name="Google Shape;12603;p15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4" name="Google Shape;12604;p15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5" name="Google Shape;12605;p15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6" name="Google Shape;12606;p15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7" name="Google Shape;12607;p15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8" name="Google Shape;12608;p15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9" name="Google Shape;12609;p15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0" name="Google Shape;12610;p15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1" name="Google Shape;12611;p15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2" name="Google Shape;12612;p15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3" name="Google Shape;12613;p15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4" name="Google Shape;12614;p15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5" name="Google Shape;12615;p15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6" name="Google Shape;12616;p15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7" name="Google Shape;12617;p15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8" name="Google Shape;12618;p15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9" name="Google Shape;12619;p15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0" name="Google Shape;12620;p15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1" name="Google Shape;12621;p15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2" name="Google Shape;12622;p15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3" name="Google Shape;12623;p15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4" name="Google Shape;12624;p15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5" name="Google Shape;12625;p15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6" name="Google Shape;12626;p15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7" name="Google Shape;12627;p15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8" name="Google Shape;12628;p15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9" name="Google Shape;12629;p15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0" name="Google Shape;12630;p15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1" name="Google Shape;12631;p15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2" name="Google Shape;12632;p15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3" name="Google Shape;12633;p15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4" name="Google Shape;12634;p15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5" name="Google Shape;12635;p15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6" name="Google Shape;12636;p15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7" name="Google Shape;12637;p15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8" name="Google Shape;12638;p15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9" name="Google Shape;12639;p15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0" name="Google Shape;12640;p15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1" name="Google Shape;12641;p15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2" name="Google Shape;12642;p15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3" name="Google Shape;12643;p15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4" name="Google Shape;12644;p15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5" name="Google Shape;12645;p15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6" name="Google Shape;12646;p15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7" name="Google Shape;12647;p15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8" name="Google Shape;12648;p15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9" name="Google Shape;12649;p15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0" name="Google Shape;12650;p15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1" name="Google Shape;12651;p15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2" name="Google Shape;12652;p15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3" name="Google Shape;12653;p15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4" name="Google Shape;12654;p15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5" name="Google Shape;12655;p15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6" name="Google Shape;12656;p15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7" name="Google Shape;12657;p15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8" name="Google Shape;12658;p15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9" name="Google Shape;12659;p15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0" name="Google Shape;12660;p15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1" name="Google Shape;12661;p15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2" name="Google Shape;12662;p15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3" name="Google Shape;12663;p15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4" name="Google Shape;12664;p15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5" name="Google Shape;12665;p15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6" name="Google Shape;12666;p15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7" name="Google Shape;12667;p15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8" name="Google Shape;12668;p15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9" name="Google Shape;12669;p15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0" name="Google Shape;12670;p15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1" name="Google Shape;12671;p15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2" name="Google Shape;12672;p15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3" name="Google Shape;12673;p15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4" name="Google Shape;12674;p15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5" name="Google Shape;12675;p15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6" name="Google Shape;12676;p15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7" name="Google Shape;12677;p15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8" name="Google Shape;12678;p15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9" name="Google Shape;12679;p15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0" name="Google Shape;12680;p15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1" name="Google Shape;12681;p15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2" name="Google Shape;12682;p15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3" name="Google Shape;12683;p15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4" name="Google Shape;12684;p15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5" name="Google Shape;12685;p15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6" name="Google Shape;12686;p15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7" name="Google Shape;12687;p15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8" name="Google Shape;12688;p15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9" name="Google Shape;12689;p15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0" name="Google Shape;12690;p15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1" name="Google Shape;12691;p15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2" name="Google Shape;12692;p15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3" name="Google Shape;12693;p15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4" name="Google Shape;12694;p15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5" name="Google Shape;12695;p15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6" name="Google Shape;12696;p15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7" name="Google Shape;12697;p15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8" name="Google Shape;12698;p15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9" name="Google Shape;12699;p15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0" name="Google Shape;12700;p15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1" name="Google Shape;12701;p15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2" name="Google Shape;12702;p15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3" name="Google Shape;12703;p15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4" name="Google Shape;12704;p15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5" name="Google Shape;12705;p15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6" name="Google Shape;12706;p15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7" name="Google Shape;12707;p15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8" name="Google Shape;12708;p15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9" name="Google Shape;12709;p15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0" name="Google Shape;12710;p15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1" name="Google Shape;12711;p15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2" name="Google Shape;12712;p15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3" name="Google Shape;12713;p15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4" name="Google Shape;12714;p15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5" name="Google Shape;12715;p15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6" name="Google Shape;12716;p15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7" name="Google Shape;12717;p15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8" name="Google Shape;12718;p15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9" name="Google Shape;12719;p15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0" name="Google Shape;12720;p15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1" name="Google Shape;12721;p15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2" name="Google Shape;12722;p15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3" name="Google Shape;12723;p15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4" name="Google Shape;12724;p15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5" name="Google Shape;12725;p15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6" name="Google Shape;12726;p15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7" name="Google Shape;12727;p15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8" name="Google Shape;12728;p15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9" name="Google Shape;12729;p15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0" name="Google Shape;12730;p15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1" name="Google Shape;12731;p15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2" name="Google Shape;12732;p15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3" name="Google Shape;12733;p15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4" name="Google Shape;12734;p15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5" name="Google Shape;12735;p15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6" name="Google Shape;12736;p15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7" name="Google Shape;12737;p15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8" name="Google Shape;12738;p15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9" name="Google Shape;12739;p15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0" name="Google Shape;12740;p15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1" name="Google Shape;12741;p15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2" name="Google Shape;12742;p15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3" name="Google Shape;12743;p15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4" name="Google Shape;12744;p15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5" name="Google Shape;12745;p15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6" name="Google Shape;12746;p15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7" name="Google Shape;12747;p15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8" name="Google Shape;12748;p15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9" name="Google Shape;12749;p15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0" name="Google Shape;12750;p15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1" name="Google Shape;12751;p15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2" name="Google Shape;12752;p15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3" name="Google Shape;12753;p15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4" name="Google Shape;12754;p15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5" name="Google Shape;12755;p15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6" name="Google Shape;12756;p15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7" name="Google Shape;12757;p15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8" name="Google Shape;12758;p15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9" name="Google Shape;12759;p15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0" name="Google Shape;12760;p15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1" name="Google Shape;12761;p15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2" name="Google Shape;12762;p15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3" name="Google Shape;12763;p15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4" name="Google Shape;12764;p15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5" name="Google Shape;12765;p15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6" name="Google Shape;12766;p15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7" name="Google Shape;12767;p15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8" name="Google Shape;12768;p15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9" name="Google Shape;12769;p15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0" name="Google Shape;12770;p15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1" name="Google Shape;12771;p15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2" name="Google Shape;12772;p15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3" name="Google Shape;12773;p15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4" name="Google Shape;12774;p15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5" name="Google Shape;12775;p15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6" name="Google Shape;12776;p15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7" name="Google Shape;12777;p15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8" name="Google Shape;12778;p15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9" name="Google Shape;12779;p15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0" name="Google Shape;12780;p15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1" name="Google Shape;12781;p15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2" name="Google Shape;12782;p15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3" name="Google Shape;12783;p15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4" name="Google Shape;12784;p15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5" name="Google Shape;12785;p15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6" name="Google Shape;12786;p15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7" name="Google Shape;12787;p15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8" name="Google Shape;12788;p15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9" name="Google Shape;12789;p15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0" name="Google Shape;12790;p15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1" name="Google Shape;12791;p15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2" name="Google Shape;12792;p15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3" name="Google Shape;12793;p15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4" name="Google Shape;12794;p15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5" name="Google Shape;12795;p15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6" name="Google Shape;12796;p15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7" name="Google Shape;12797;p15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8" name="Google Shape;12798;p15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9" name="Google Shape;12799;p15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0" name="Google Shape;12800;p15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1" name="Google Shape;12801;p15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2" name="Google Shape;12802;p15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3" name="Google Shape;12803;p15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4" name="Google Shape;12804;p15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5" name="Google Shape;12805;p15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6" name="Google Shape;12806;p15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7" name="Google Shape;12807;p15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8" name="Google Shape;12808;p15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9" name="Google Shape;12809;p15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0" name="Google Shape;12810;p15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1" name="Google Shape;12811;p15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2" name="Google Shape;12812;p15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3" name="Google Shape;12813;p15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4" name="Google Shape;12814;p15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5" name="Google Shape;12815;p15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6" name="Google Shape;12816;p15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7" name="Google Shape;12817;p15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8" name="Google Shape;12818;p15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9" name="Google Shape;12819;p15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20" name="Google Shape;12820;p15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21" name="Google Shape;12821;p15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22" name="Google Shape;12822;p15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23" name="Google Shape;12823;p15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24" name="Google Shape;12824;p15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25" name="Google Shape;12825;p15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26" name="Google Shape;12826;p15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27" name="Google Shape;12827;p15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28" name="Google Shape;12828;p15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29" name="Google Shape;12829;p15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30" name="Google Shape;12830;p15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31" name="Google Shape;12831;p15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32" name="Google Shape;12832;p15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33" name="Google Shape;12833;p15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34" name="Google Shape;12834;p15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35" name="Google Shape;12835;p15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36" name="Google Shape;12836;p15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37" name="Google Shape;12837;p15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38" name="Google Shape;12838;p15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39" name="Google Shape;12839;p15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0" name="Google Shape;12840;p15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1" name="Google Shape;12841;p15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2" name="Google Shape;12842;p15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3" name="Google Shape;12843;p15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4" name="Google Shape;12844;p15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5" name="Google Shape;12845;p15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6" name="Google Shape;12846;p15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7" name="Google Shape;12847;p15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8" name="Google Shape;12848;p15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9" name="Google Shape;12849;p15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0" name="Google Shape;12850;p15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1" name="Google Shape;12851;p15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2" name="Google Shape;12852;p15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3" name="Google Shape;12853;p15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4" name="Google Shape;12854;p15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5" name="Google Shape;12855;p15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6" name="Google Shape;12856;p15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7" name="Google Shape;12857;p15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8" name="Google Shape;12858;p15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9" name="Google Shape;12859;p15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0" name="Google Shape;12860;p15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1" name="Google Shape;12861;p15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2" name="Google Shape;12862;p15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3" name="Google Shape;12863;p15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4" name="Google Shape;12864;p15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5" name="Google Shape;12865;p15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6" name="Google Shape;12866;p15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7" name="Google Shape;12867;p15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8" name="Google Shape;12868;p15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9" name="Google Shape;12869;p15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0" name="Google Shape;12870;p15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1" name="Google Shape;12871;p15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2" name="Google Shape;12872;p15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3" name="Google Shape;12873;p15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4" name="Google Shape;12874;p15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5" name="Google Shape;12875;p15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6" name="Google Shape;12876;p15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7" name="Google Shape;12877;p15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8" name="Google Shape;12878;p15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9" name="Google Shape;12879;p15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0" name="Google Shape;12880;p15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1" name="Google Shape;12881;p15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2" name="Google Shape;12882;p15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3" name="Google Shape;12883;p15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4" name="Google Shape;12884;p15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5" name="Google Shape;12885;p15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6" name="Google Shape;12886;p15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7" name="Google Shape;12887;p15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8" name="Google Shape;12888;p15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9" name="Google Shape;12889;p15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0" name="Google Shape;12890;p15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1" name="Google Shape;12891;p15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2" name="Google Shape;12892;p15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3" name="Google Shape;12893;p15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4" name="Google Shape;12894;p15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5" name="Google Shape;12895;p15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6" name="Google Shape;12896;p15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7" name="Google Shape;12897;p15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8" name="Google Shape;12898;p15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9" name="Google Shape;12899;p15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0" name="Google Shape;12900;p15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1" name="Google Shape;12901;p15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2" name="Google Shape;12902;p15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3" name="Google Shape;12903;p15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4" name="Google Shape;12904;p15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5" name="Google Shape;12905;p15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6" name="Google Shape;12906;p15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7" name="Google Shape;12907;p15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8" name="Google Shape;12908;p15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9" name="Google Shape;12909;p15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0" name="Google Shape;12910;p15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1" name="Google Shape;12911;p15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2" name="Google Shape;12912;p15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3" name="Google Shape;12913;p15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4" name="Google Shape;12914;p15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5" name="Google Shape;12915;p15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6" name="Google Shape;12916;p15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7" name="Google Shape;12917;p15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8" name="Google Shape;12918;p15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9" name="Google Shape;12919;p15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0" name="Google Shape;12920;p15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1" name="Google Shape;12921;p15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2" name="Google Shape;12922;p15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3" name="Google Shape;12923;p15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4" name="Google Shape;12924;p15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5" name="Google Shape;12925;p15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6" name="Google Shape;12926;p15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7" name="Google Shape;12927;p15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8" name="Google Shape;12928;p15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9" name="Google Shape;12929;p15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0" name="Google Shape;12930;p15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1" name="Google Shape;12931;p15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2" name="Google Shape;12932;p15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3" name="Google Shape;12933;p15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4" name="Google Shape;12934;p15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5" name="Google Shape;12935;p15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6" name="Google Shape;12936;p15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7" name="Google Shape;12937;p15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8" name="Google Shape;12938;p15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9" name="Google Shape;12939;p15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0" name="Google Shape;12940;p15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1" name="Google Shape;12941;p15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2" name="Google Shape;12942;p15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3" name="Google Shape;12943;p15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4" name="Google Shape;12944;p15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5" name="Google Shape;12945;p15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6" name="Google Shape;12946;p15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7" name="Google Shape;12947;p15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8" name="Google Shape;12948;p15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9" name="Google Shape;12949;p15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0" name="Google Shape;12950;p15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1" name="Google Shape;12951;p15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2" name="Google Shape;12952;p15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3" name="Google Shape;12953;p15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4" name="Google Shape;12954;p15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5" name="Google Shape;12955;p15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6" name="Google Shape;12956;p15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7" name="Google Shape;12957;p15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8" name="Google Shape;12958;p15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9" name="Google Shape;12959;p15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0" name="Google Shape;12960;p15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1" name="Google Shape;12961;p15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2" name="Google Shape;12962;p15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3" name="Google Shape;12963;p15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4" name="Google Shape;12964;p15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5" name="Google Shape;12965;p15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6" name="Google Shape;12966;p15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7" name="Google Shape;12967;p15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8" name="Google Shape;12968;p15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9" name="Google Shape;12969;p15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0" name="Google Shape;12970;p15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1" name="Google Shape;12971;p15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2" name="Google Shape;12972;p15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3" name="Google Shape;12973;p15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4" name="Google Shape;12974;p15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5" name="Google Shape;12975;p15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6" name="Google Shape;12976;p15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7" name="Google Shape;12977;p15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8" name="Google Shape;12978;p15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9" name="Google Shape;12979;p15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80" name="Google Shape;12980;p15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81" name="Google Shape;12981;p15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82" name="Google Shape;12982;p15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83" name="Google Shape;12983;p15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84" name="Google Shape;12984;p15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85" name="Google Shape;12985;p15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86" name="Google Shape;12986;p15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87" name="Google Shape;12987;p15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88" name="Google Shape;12988;p15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89" name="Google Shape;12989;p15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90" name="Google Shape;12990;p15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91" name="Google Shape;12991;p15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92" name="Google Shape;12992;p15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93" name="Google Shape;12993;p15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94" name="Google Shape;12994;p15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95" name="Google Shape;12995;p15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96" name="Google Shape;12996;p15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97" name="Google Shape;12997;p15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98" name="Google Shape;12998;p15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99" name="Google Shape;12999;p15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00" name="Google Shape;13000;p15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01" name="Google Shape;13001;p15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02" name="Google Shape;13002;p15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03" name="Google Shape;13003;p15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04" name="Google Shape;13004;p15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05" name="Google Shape;13005;p15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06" name="Google Shape;13006;p15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07" name="Google Shape;13007;p15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08" name="Google Shape;13008;p15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09" name="Google Shape;13009;p15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10" name="Google Shape;13010;p15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11" name="Google Shape;13011;p15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12" name="Google Shape;13012;p15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13" name="Google Shape;13013;p15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14" name="Google Shape;13014;p15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15" name="Google Shape;13015;p15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16" name="Google Shape;13016;p15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17" name="Google Shape;13017;p15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18" name="Google Shape;13018;p15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19" name="Google Shape;13019;p15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20" name="Google Shape;13020;p15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21" name="Google Shape;13021;p15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22" name="Google Shape;13022;p15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23" name="Google Shape;13023;p15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24" name="Google Shape;13024;p15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25" name="Google Shape;13025;p15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26" name="Google Shape;13026;p15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27" name="Google Shape;13027;p15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28" name="Google Shape;13028;p15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29" name="Google Shape;13029;p15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30" name="Google Shape;13030;p15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31" name="Google Shape;13031;p15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32" name="Google Shape;13032;p15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33" name="Google Shape;13033;p15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34" name="Google Shape;13034;p15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35" name="Google Shape;13035;p15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36" name="Google Shape;13036;p15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37" name="Google Shape;13037;p15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38" name="Google Shape;13038;p15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39" name="Google Shape;13039;p15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40" name="Google Shape;13040;p15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41" name="Google Shape;13041;p15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42" name="Google Shape;13042;p15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43" name="Google Shape;13043;p15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44" name="Google Shape;13044;p15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45" name="Google Shape;13045;p15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46" name="Google Shape;13046;p15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47" name="Google Shape;13047;p15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48" name="Google Shape;13048;p15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49" name="Google Shape;13049;p15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50" name="Google Shape;13050;p15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51" name="Google Shape;13051;p15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52" name="Google Shape;13052;p15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53" name="Google Shape;13053;p15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54" name="Google Shape;13054;p15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55" name="Google Shape;13055;p15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56" name="Google Shape;13056;p15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57" name="Google Shape;13057;p15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58" name="Google Shape;13058;p15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59" name="Google Shape;13059;p15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60" name="Google Shape;13060;p15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61" name="Google Shape;13061;p15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62" name="Google Shape;13062;p15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63" name="Google Shape;13063;p15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64" name="Google Shape;13064;p15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65" name="Google Shape;13065;p15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66" name="Google Shape;13066;p15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67" name="Google Shape;13067;p15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68" name="Google Shape;13068;p15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69" name="Google Shape;13069;p15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70" name="Google Shape;13070;p15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71" name="Google Shape;13071;p15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72" name="Google Shape;13072;p15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73" name="Google Shape;13073;p15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74" name="Google Shape;13074;p15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75" name="Google Shape;13075;p15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76" name="Google Shape;13076;p15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77" name="Google Shape;13077;p15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78" name="Google Shape;13078;p15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79" name="Google Shape;13079;p15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80" name="Google Shape;13080;p15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81" name="Google Shape;13081;p15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82" name="Google Shape;13082;p15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83" name="Google Shape;13083;p15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84" name="Google Shape;13084;p15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85" name="Google Shape;13085;p15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86" name="Google Shape;13086;p15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87" name="Google Shape;13087;p15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88" name="Google Shape;13088;p15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89" name="Google Shape;13089;p15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90" name="Google Shape;13090;p15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91" name="Google Shape;13091;p15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92" name="Google Shape;13092;p15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93" name="Google Shape;13093;p15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94" name="Google Shape;13094;p15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95" name="Google Shape;13095;p15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96" name="Google Shape;13096;p15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97" name="Google Shape;13097;p15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98" name="Google Shape;13098;p15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99" name="Google Shape;13099;p15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00" name="Google Shape;13100;p15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01" name="Google Shape;13101;p15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02" name="Google Shape;13102;p15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03" name="Google Shape;13103;p15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04" name="Google Shape;13104;p15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05" name="Google Shape;13105;p15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06" name="Google Shape;13106;p15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07" name="Google Shape;13107;p15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08" name="Google Shape;13108;p15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09" name="Google Shape;13109;p15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10" name="Google Shape;13110;p15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11" name="Google Shape;13111;p15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12" name="Google Shape;13112;p15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13" name="Google Shape;13113;p15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14" name="Google Shape;13114;p15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15" name="Google Shape;13115;p15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16" name="Google Shape;13116;p15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17" name="Google Shape;13117;p15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18" name="Google Shape;13118;p15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19" name="Google Shape;13119;p15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20" name="Google Shape;13120;p15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21" name="Google Shape;13121;p15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22" name="Google Shape;13122;p15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23" name="Google Shape;13123;p15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24" name="Google Shape;13124;p15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25" name="Google Shape;13125;p15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26" name="Google Shape;13126;p15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27" name="Google Shape;13127;p15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28" name="Google Shape;13128;p15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29" name="Google Shape;13129;p15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30" name="Google Shape;13130;p15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31" name="Google Shape;13131;p15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32" name="Google Shape;13132;p15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33" name="Google Shape;13133;p15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34" name="Google Shape;13134;p15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35" name="Google Shape;13135;p15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36" name="Google Shape;13136;p15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37" name="Google Shape;13137;p15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38" name="Google Shape;13138;p15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39" name="Google Shape;13139;p15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40" name="Google Shape;13140;p15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41" name="Google Shape;13141;p15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42" name="Google Shape;13142;p15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43" name="Google Shape;13143;p15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44" name="Google Shape;13144;p15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45" name="Google Shape;13145;p15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46" name="Google Shape;13146;p15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47" name="Google Shape;13147;p15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48" name="Google Shape;13148;p15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49" name="Google Shape;13149;p15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50" name="Google Shape;13150;p15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51" name="Google Shape;13151;p15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52" name="Google Shape;13152;p15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53" name="Google Shape;13153;p15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54" name="Google Shape;13154;p15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55" name="Google Shape;13155;p15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56" name="Google Shape;13156;p15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57" name="Google Shape;13157;p15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58" name="Google Shape;13158;p15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59" name="Google Shape;13159;p15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0" name="Google Shape;13160;p15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1" name="Google Shape;13161;p15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2" name="Google Shape;13162;p15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3" name="Google Shape;13163;p15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4" name="Google Shape;13164;p15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5" name="Google Shape;13165;p15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6" name="Google Shape;13166;p15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7" name="Google Shape;13167;p15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8" name="Google Shape;13168;p15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9" name="Google Shape;13169;p15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70" name="Google Shape;13170;p15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71" name="Google Shape;13171;p15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72" name="Google Shape;13172;p15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73" name="Google Shape;13173;p15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74" name="Google Shape;13174;p15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75" name="Google Shape;13175;p15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76" name="Google Shape;13176;p15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77" name="Google Shape;13177;p15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78" name="Google Shape;13178;p15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79" name="Google Shape;13179;p15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80" name="Google Shape;13180;p15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81" name="Google Shape;13181;p15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82" name="Google Shape;13182;p15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83" name="Google Shape;13183;p15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184" name="Google Shape;13184;p15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85" name="Google Shape;13185;p15"/>
          <p:cNvSpPr txBox="1">
            <a:spLocks noGrp="1"/>
          </p:cNvSpPr>
          <p:nvPr>
            <p:ph type="title"/>
          </p:nvPr>
        </p:nvSpPr>
        <p:spPr>
          <a:xfrm>
            <a:off x="713225" y="2819400"/>
            <a:ext cx="51027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7200"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13186" name="Google Shape;13186;p15"/>
          <p:cNvSpPr txBox="1">
            <a:spLocks noGrp="1"/>
          </p:cNvSpPr>
          <p:nvPr>
            <p:ph type="title" idx="2" hasCustomPrompt="1"/>
          </p:nvPr>
        </p:nvSpPr>
        <p:spPr>
          <a:xfrm>
            <a:off x="716100" y="1430525"/>
            <a:ext cx="13137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6000">
                <a:solidFill>
                  <a:schemeClr val="lt1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3187" name="Google Shape;13187;p15"/>
          <p:cNvSpPr txBox="1">
            <a:spLocks noGrp="1"/>
          </p:cNvSpPr>
          <p:nvPr>
            <p:ph type="subTitle" idx="1"/>
          </p:nvPr>
        </p:nvSpPr>
        <p:spPr>
          <a:xfrm>
            <a:off x="716107" y="3717225"/>
            <a:ext cx="5102700" cy="44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2">
  <p:cSld name="CUSTOM_3_1_1_1_1">
    <p:spTree>
      <p:nvGrpSpPr>
        <p:cNvPr id="1" name="Shape 13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189" name="Google Shape;13189;p16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13190" name="Google Shape;13190;p16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1" name="Google Shape;13191;p16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2" name="Google Shape;13192;p16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3" name="Google Shape;13193;p16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4" name="Google Shape;13194;p16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5" name="Google Shape;13195;p16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6" name="Google Shape;13196;p16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7" name="Google Shape;13197;p16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8" name="Google Shape;13198;p16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9" name="Google Shape;13199;p16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0" name="Google Shape;13200;p16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1" name="Google Shape;13201;p16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2" name="Google Shape;13202;p16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3" name="Google Shape;13203;p16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4" name="Google Shape;13204;p16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5" name="Google Shape;13205;p16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6" name="Google Shape;13206;p16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7" name="Google Shape;13207;p16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8" name="Google Shape;13208;p16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9" name="Google Shape;13209;p16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0" name="Google Shape;13210;p16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1" name="Google Shape;13211;p16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2" name="Google Shape;13212;p16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3" name="Google Shape;13213;p16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4" name="Google Shape;13214;p16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5" name="Google Shape;13215;p16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6" name="Google Shape;13216;p16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7" name="Google Shape;13217;p16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8" name="Google Shape;13218;p16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9" name="Google Shape;13219;p16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0" name="Google Shape;13220;p16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1" name="Google Shape;13221;p16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2" name="Google Shape;13222;p16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3" name="Google Shape;13223;p16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4" name="Google Shape;13224;p16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5" name="Google Shape;13225;p16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6" name="Google Shape;13226;p16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7" name="Google Shape;13227;p16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8" name="Google Shape;13228;p16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9" name="Google Shape;13229;p16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0" name="Google Shape;13230;p16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1" name="Google Shape;13231;p16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2" name="Google Shape;13232;p16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3" name="Google Shape;13233;p16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4" name="Google Shape;13234;p16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5" name="Google Shape;13235;p16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6" name="Google Shape;13236;p16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7" name="Google Shape;13237;p16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8" name="Google Shape;13238;p16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9" name="Google Shape;13239;p16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40" name="Google Shape;13240;p16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41" name="Google Shape;13241;p16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42" name="Google Shape;13242;p16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43" name="Google Shape;13243;p16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44" name="Google Shape;13244;p16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45" name="Google Shape;13245;p16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46" name="Google Shape;13246;p16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47" name="Google Shape;13247;p16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48" name="Google Shape;13248;p16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49" name="Google Shape;13249;p16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50" name="Google Shape;13250;p16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51" name="Google Shape;13251;p16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52" name="Google Shape;13252;p16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53" name="Google Shape;13253;p16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54" name="Google Shape;13254;p16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55" name="Google Shape;13255;p16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56" name="Google Shape;13256;p16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57" name="Google Shape;13257;p16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58" name="Google Shape;13258;p16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59" name="Google Shape;13259;p16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60" name="Google Shape;13260;p16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61" name="Google Shape;13261;p16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62" name="Google Shape;13262;p16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63" name="Google Shape;13263;p16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64" name="Google Shape;13264;p16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65" name="Google Shape;13265;p16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66" name="Google Shape;13266;p16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67" name="Google Shape;13267;p16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68" name="Google Shape;13268;p16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69" name="Google Shape;13269;p16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70" name="Google Shape;13270;p16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71" name="Google Shape;13271;p16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72" name="Google Shape;13272;p16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73" name="Google Shape;13273;p16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74" name="Google Shape;13274;p16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75" name="Google Shape;13275;p16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76" name="Google Shape;13276;p16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77" name="Google Shape;13277;p16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78" name="Google Shape;13278;p16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79" name="Google Shape;13279;p16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0" name="Google Shape;13280;p16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1" name="Google Shape;13281;p16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2" name="Google Shape;13282;p16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3" name="Google Shape;13283;p16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4" name="Google Shape;13284;p16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5" name="Google Shape;13285;p16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6" name="Google Shape;13286;p16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7" name="Google Shape;13287;p16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8" name="Google Shape;13288;p16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9" name="Google Shape;13289;p16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90" name="Google Shape;13290;p16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91" name="Google Shape;13291;p16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92" name="Google Shape;13292;p16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93" name="Google Shape;13293;p16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94" name="Google Shape;13294;p16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95" name="Google Shape;13295;p16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96" name="Google Shape;13296;p16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97" name="Google Shape;13297;p16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98" name="Google Shape;13298;p16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99" name="Google Shape;13299;p16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00" name="Google Shape;13300;p16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01" name="Google Shape;13301;p16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02" name="Google Shape;13302;p16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03" name="Google Shape;13303;p16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04" name="Google Shape;13304;p16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05" name="Google Shape;13305;p16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06" name="Google Shape;13306;p16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07" name="Google Shape;13307;p16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08" name="Google Shape;13308;p16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09" name="Google Shape;13309;p16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10" name="Google Shape;13310;p16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11" name="Google Shape;13311;p16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12" name="Google Shape;13312;p16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13" name="Google Shape;13313;p16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14" name="Google Shape;13314;p16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15" name="Google Shape;13315;p16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16" name="Google Shape;13316;p16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17" name="Google Shape;13317;p16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18" name="Google Shape;13318;p16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19" name="Google Shape;13319;p16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20" name="Google Shape;13320;p16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21" name="Google Shape;13321;p16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22" name="Google Shape;13322;p16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23" name="Google Shape;13323;p16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24" name="Google Shape;13324;p16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25" name="Google Shape;13325;p16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26" name="Google Shape;13326;p16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27" name="Google Shape;13327;p16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28" name="Google Shape;13328;p16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29" name="Google Shape;13329;p16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30" name="Google Shape;13330;p16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31" name="Google Shape;13331;p16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32" name="Google Shape;13332;p16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33" name="Google Shape;13333;p16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34" name="Google Shape;13334;p16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35" name="Google Shape;13335;p16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36" name="Google Shape;13336;p16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37" name="Google Shape;13337;p16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38" name="Google Shape;13338;p16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39" name="Google Shape;13339;p16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40" name="Google Shape;13340;p16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41" name="Google Shape;13341;p16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42" name="Google Shape;13342;p16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43" name="Google Shape;13343;p16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44" name="Google Shape;13344;p16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45" name="Google Shape;13345;p16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46" name="Google Shape;13346;p16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47" name="Google Shape;13347;p16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48" name="Google Shape;13348;p16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49" name="Google Shape;13349;p16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0" name="Google Shape;13350;p16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1" name="Google Shape;13351;p16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2" name="Google Shape;13352;p16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3" name="Google Shape;13353;p16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4" name="Google Shape;13354;p16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5" name="Google Shape;13355;p16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6" name="Google Shape;13356;p16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7" name="Google Shape;13357;p16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8" name="Google Shape;13358;p16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9" name="Google Shape;13359;p16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60" name="Google Shape;13360;p16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61" name="Google Shape;13361;p16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62" name="Google Shape;13362;p16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63" name="Google Shape;13363;p16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64" name="Google Shape;13364;p16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65" name="Google Shape;13365;p16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66" name="Google Shape;13366;p16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67" name="Google Shape;13367;p16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68" name="Google Shape;13368;p16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69" name="Google Shape;13369;p16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70" name="Google Shape;13370;p16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71" name="Google Shape;13371;p16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72" name="Google Shape;13372;p16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73" name="Google Shape;13373;p16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74" name="Google Shape;13374;p16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75" name="Google Shape;13375;p16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76" name="Google Shape;13376;p16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77" name="Google Shape;13377;p16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78" name="Google Shape;13378;p16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79" name="Google Shape;13379;p16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80" name="Google Shape;13380;p16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81" name="Google Shape;13381;p16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82" name="Google Shape;13382;p16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83" name="Google Shape;13383;p16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84" name="Google Shape;13384;p16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85" name="Google Shape;13385;p16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86" name="Google Shape;13386;p16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87" name="Google Shape;13387;p16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88" name="Google Shape;13388;p16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89" name="Google Shape;13389;p16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90" name="Google Shape;13390;p16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91" name="Google Shape;13391;p16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92" name="Google Shape;13392;p16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93" name="Google Shape;13393;p16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94" name="Google Shape;13394;p16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95" name="Google Shape;13395;p16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96" name="Google Shape;13396;p16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97" name="Google Shape;13397;p16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98" name="Google Shape;13398;p16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99" name="Google Shape;13399;p16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00" name="Google Shape;13400;p16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01" name="Google Shape;13401;p16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02" name="Google Shape;13402;p16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03" name="Google Shape;13403;p16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04" name="Google Shape;13404;p16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05" name="Google Shape;13405;p16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06" name="Google Shape;13406;p16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07" name="Google Shape;13407;p16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08" name="Google Shape;13408;p16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09" name="Google Shape;13409;p16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10" name="Google Shape;13410;p16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11" name="Google Shape;13411;p16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12" name="Google Shape;13412;p16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13" name="Google Shape;13413;p16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14" name="Google Shape;13414;p16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15" name="Google Shape;13415;p16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16" name="Google Shape;13416;p16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17" name="Google Shape;13417;p16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18" name="Google Shape;13418;p16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19" name="Google Shape;13419;p16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20" name="Google Shape;13420;p16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21" name="Google Shape;13421;p16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22" name="Google Shape;13422;p16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23" name="Google Shape;13423;p16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24" name="Google Shape;13424;p16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25" name="Google Shape;13425;p16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26" name="Google Shape;13426;p16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27" name="Google Shape;13427;p16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28" name="Google Shape;13428;p16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29" name="Google Shape;13429;p16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30" name="Google Shape;13430;p16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31" name="Google Shape;13431;p16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32" name="Google Shape;13432;p16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33" name="Google Shape;13433;p16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34" name="Google Shape;13434;p16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35" name="Google Shape;13435;p16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36" name="Google Shape;13436;p16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37" name="Google Shape;13437;p16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38" name="Google Shape;13438;p16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39" name="Google Shape;13439;p16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40" name="Google Shape;13440;p16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41" name="Google Shape;13441;p16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42" name="Google Shape;13442;p16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43" name="Google Shape;13443;p16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44" name="Google Shape;13444;p16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45" name="Google Shape;13445;p16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46" name="Google Shape;13446;p16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47" name="Google Shape;13447;p16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48" name="Google Shape;13448;p16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49" name="Google Shape;13449;p16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50" name="Google Shape;13450;p16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51" name="Google Shape;13451;p16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52" name="Google Shape;13452;p16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53" name="Google Shape;13453;p16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54" name="Google Shape;13454;p16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55" name="Google Shape;13455;p16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56" name="Google Shape;13456;p16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57" name="Google Shape;13457;p16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58" name="Google Shape;13458;p16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59" name="Google Shape;13459;p16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60" name="Google Shape;13460;p16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61" name="Google Shape;13461;p16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62" name="Google Shape;13462;p16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63" name="Google Shape;13463;p16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64" name="Google Shape;13464;p16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65" name="Google Shape;13465;p16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66" name="Google Shape;13466;p16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67" name="Google Shape;13467;p16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68" name="Google Shape;13468;p16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69" name="Google Shape;13469;p16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70" name="Google Shape;13470;p16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71" name="Google Shape;13471;p16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72" name="Google Shape;13472;p16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73" name="Google Shape;13473;p16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74" name="Google Shape;13474;p16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75" name="Google Shape;13475;p16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76" name="Google Shape;13476;p16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77" name="Google Shape;13477;p16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78" name="Google Shape;13478;p16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79" name="Google Shape;13479;p16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80" name="Google Shape;13480;p16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81" name="Google Shape;13481;p16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82" name="Google Shape;13482;p16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83" name="Google Shape;13483;p16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84" name="Google Shape;13484;p16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85" name="Google Shape;13485;p16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86" name="Google Shape;13486;p16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87" name="Google Shape;13487;p16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88" name="Google Shape;13488;p16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89" name="Google Shape;13489;p16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90" name="Google Shape;13490;p16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91" name="Google Shape;13491;p16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92" name="Google Shape;13492;p16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93" name="Google Shape;13493;p16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94" name="Google Shape;13494;p16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95" name="Google Shape;13495;p16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96" name="Google Shape;13496;p16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97" name="Google Shape;13497;p16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98" name="Google Shape;13498;p16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99" name="Google Shape;13499;p16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00" name="Google Shape;13500;p16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01" name="Google Shape;13501;p16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02" name="Google Shape;13502;p16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03" name="Google Shape;13503;p16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04" name="Google Shape;13504;p16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05" name="Google Shape;13505;p16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06" name="Google Shape;13506;p16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07" name="Google Shape;13507;p16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08" name="Google Shape;13508;p16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09" name="Google Shape;13509;p16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10" name="Google Shape;13510;p16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11" name="Google Shape;13511;p16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12" name="Google Shape;13512;p16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13" name="Google Shape;13513;p16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14" name="Google Shape;13514;p16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15" name="Google Shape;13515;p16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16" name="Google Shape;13516;p16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17" name="Google Shape;13517;p16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18" name="Google Shape;13518;p16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19" name="Google Shape;13519;p16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20" name="Google Shape;13520;p16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21" name="Google Shape;13521;p16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22" name="Google Shape;13522;p16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23" name="Google Shape;13523;p16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24" name="Google Shape;13524;p16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25" name="Google Shape;13525;p16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26" name="Google Shape;13526;p16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27" name="Google Shape;13527;p16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28" name="Google Shape;13528;p16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29" name="Google Shape;13529;p16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30" name="Google Shape;13530;p16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31" name="Google Shape;13531;p16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32" name="Google Shape;13532;p16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33" name="Google Shape;13533;p16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34" name="Google Shape;13534;p16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35" name="Google Shape;13535;p16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36" name="Google Shape;13536;p16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37" name="Google Shape;13537;p16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38" name="Google Shape;13538;p16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39" name="Google Shape;13539;p16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40" name="Google Shape;13540;p16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41" name="Google Shape;13541;p16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42" name="Google Shape;13542;p16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43" name="Google Shape;13543;p16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44" name="Google Shape;13544;p16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45" name="Google Shape;13545;p16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46" name="Google Shape;13546;p16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47" name="Google Shape;13547;p16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48" name="Google Shape;13548;p16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49" name="Google Shape;13549;p16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50" name="Google Shape;13550;p16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51" name="Google Shape;13551;p16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52" name="Google Shape;13552;p16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53" name="Google Shape;13553;p16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54" name="Google Shape;13554;p16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55" name="Google Shape;13555;p16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56" name="Google Shape;13556;p16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57" name="Google Shape;13557;p16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58" name="Google Shape;13558;p16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59" name="Google Shape;13559;p16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60" name="Google Shape;13560;p16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61" name="Google Shape;13561;p16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62" name="Google Shape;13562;p16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63" name="Google Shape;13563;p16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64" name="Google Shape;13564;p16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65" name="Google Shape;13565;p16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66" name="Google Shape;13566;p16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67" name="Google Shape;13567;p16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68" name="Google Shape;13568;p16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69" name="Google Shape;13569;p16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70" name="Google Shape;13570;p16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71" name="Google Shape;13571;p16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72" name="Google Shape;13572;p16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73" name="Google Shape;13573;p16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74" name="Google Shape;13574;p16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75" name="Google Shape;13575;p16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76" name="Google Shape;13576;p16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77" name="Google Shape;13577;p16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78" name="Google Shape;13578;p16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79" name="Google Shape;13579;p16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80" name="Google Shape;13580;p16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81" name="Google Shape;13581;p16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82" name="Google Shape;13582;p16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83" name="Google Shape;13583;p16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84" name="Google Shape;13584;p16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85" name="Google Shape;13585;p16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86" name="Google Shape;13586;p16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87" name="Google Shape;13587;p16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88" name="Google Shape;13588;p16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89" name="Google Shape;13589;p16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90" name="Google Shape;13590;p16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91" name="Google Shape;13591;p16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92" name="Google Shape;13592;p16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93" name="Google Shape;13593;p16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94" name="Google Shape;13594;p16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95" name="Google Shape;13595;p16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96" name="Google Shape;13596;p16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97" name="Google Shape;13597;p16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98" name="Google Shape;13598;p16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99" name="Google Shape;13599;p16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00" name="Google Shape;13600;p16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01" name="Google Shape;13601;p16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02" name="Google Shape;13602;p16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03" name="Google Shape;13603;p16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04" name="Google Shape;13604;p16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05" name="Google Shape;13605;p16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06" name="Google Shape;13606;p16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07" name="Google Shape;13607;p16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08" name="Google Shape;13608;p16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09" name="Google Shape;13609;p16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10" name="Google Shape;13610;p16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11" name="Google Shape;13611;p16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12" name="Google Shape;13612;p16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13" name="Google Shape;13613;p16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14" name="Google Shape;13614;p16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15" name="Google Shape;13615;p16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16" name="Google Shape;13616;p16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17" name="Google Shape;13617;p16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18" name="Google Shape;13618;p16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19" name="Google Shape;13619;p16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20" name="Google Shape;13620;p16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21" name="Google Shape;13621;p16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22" name="Google Shape;13622;p16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23" name="Google Shape;13623;p16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24" name="Google Shape;13624;p16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25" name="Google Shape;13625;p16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26" name="Google Shape;13626;p16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27" name="Google Shape;13627;p16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28" name="Google Shape;13628;p16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29" name="Google Shape;13629;p16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30" name="Google Shape;13630;p16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31" name="Google Shape;13631;p16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32" name="Google Shape;13632;p16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33" name="Google Shape;13633;p16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34" name="Google Shape;13634;p16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35" name="Google Shape;13635;p16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36" name="Google Shape;13636;p16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37" name="Google Shape;13637;p16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38" name="Google Shape;13638;p16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39" name="Google Shape;13639;p16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40" name="Google Shape;13640;p16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41" name="Google Shape;13641;p16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42" name="Google Shape;13642;p16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43" name="Google Shape;13643;p16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44" name="Google Shape;13644;p16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45" name="Google Shape;13645;p16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46" name="Google Shape;13646;p16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47" name="Google Shape;13647;p16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48" name="Google Shape;13648;p16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49" name="Google Shape;13649;p16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50" name="Google Shape;13650;p16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51" name="Google Shape;13651;p16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52" name="Google Shape;13652;p16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53" name="Google Shape;13653;p16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54" name="Google Shape;13654;p16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55" name="Google Shape;13655;p16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56" name="Google Shape;13656;p16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57" name="Google Shape;13657;p16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58" name="Google Shape;13658;p16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59" name="Google Shape;13659;p16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60" name="Google Shape;13660;p16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61" name="Google Shape;13661;p16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62" name="Google Shape;13662;p16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63" name="Google Shape;13663;p16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64" name="Google Shape;13664;p16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65" name="Google Shape;13665;p16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66" name="Google Shape;13666;p16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67" name="Google Shape;13667;p16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68" name="Google Shape;13668;p16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69" name="Google Shape;13669;p16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70" name="Google Shape;13670;p16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71" name="Google Shape;13671;p16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72" name="Google Shape;13672;p16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73" name="Google Shape;13673;p16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74" name="Google Shape;13674;p16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75" name="Google Shape;13675;p16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76" name="Google Shape;13676;p16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77" name="Google Shape;13677;p16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78" name="Google Shape;13678;p16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79" name="Google Shape;13679;p16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80" name="Google Shape;13680;p16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81" name="Google Shape;13681;p16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82" name="Google Shape;13682;p16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83" name="Google Shape;13683;p16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84" name="Google Shape;13684;p16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85" name="Google Shape;13685;p16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86" name="Google Shape;13686;p16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87" name="Google Shape;13687;p16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88" name="Google Shape;13688;p16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89" name="Google Shape;13689;p16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90" name="Google Shape;13690;p16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91" name="Google Shape;13691;p16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92" name="Google Shape;13692;p16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93" name="Google Shape;13693;p16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94" name="Google Shape;13694;p16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95" name="Google Shape;13695;p16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96" name="Google Shape;13696;p16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97" name="Google Shape;13697;p16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98" name="Google Shape;13698;p16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99" name="Google Shape;13699;p16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00" name="Google Shape;13700;p16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01" name="Google Shape;13701;p16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02" name="Google Shape;13702;p16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03" name="Google Shape;13703;p16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04" name="Google Shape;13704;p16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05" name="Google Shape;13705;p16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06" name="Google Shape;13706;p16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07" name="Google Shape;13707;p16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08" name="Google Shape;13708;p16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09" name="Google Shape;13709;p16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10" name="Google Shape;13710;p16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11" name="Google Shape;13711;p16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12" name="Google Shape;13712;p16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13" name="Google Shape;13713;p16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14" name="Google Shape;13714;p16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15" name="Google Shape;13715;p16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16" name="Google Shape;13716;p16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17" name="Google Shape;13717;p16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18" name="Google Shape;13718;p16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19" name="Google Shape;13719;p16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20" name="Google Shape;13720;p16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21" name="Google Shape;13721;p16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22" name="Google Shape;13722;p16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23" name="Google Shape;13723;p16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24" name="Google Shape;13724;p16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25" name="Google Shape;13725;p16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26" name="Google Shape;13726;p16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27" name="Google Shape;13727;p16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28" name="Google Shape;13728;p16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29" name="Google Shape;13729;p16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30" name="Google Shape;13730;p16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31" name="Google Shape;13731;p16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32" name="Google Shape;13732;p16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33" name="Google Shape;13733;p16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34" name="Google Shape;13734;p16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35" name="Google Shape;13735;p16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36" name="Google Shape;13736;p16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37" name="Google Shape;13737;p16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38" name="Google Shape;13738;p16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39" name="Google Shape;13739;p16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40" name="Google Shape;13740;p16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41" name="Google Shape;13741;p16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42" name="Google Shape;13742;p16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43" name="Google Shape;13743;p16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44" name="Google Shape;13744;p16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45" name="Google Shape;13745;p16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46" name="Google Shape;13746;p16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47" name="Google Shape;13747;p16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48" name="Google Shape;13748;p16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49" name="Google Shape;13749;p16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50" name="Google Shape;13750;p16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51" name="Google Shape;13751;p16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52" name="Google Shape;13752;p16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53" name="Google Shape;13753;p16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54" name="Google Shape;13754;p16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55" name="Google Shape;13755;p16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56" name="Google Shape;13756;p16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57" name="Google Shape;13757;p16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58" name="Google Shape;13758;p16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59" name="Google Shape;13759;p16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60" name="Google Shape;13760;p16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61" name="Google Shape;13761;p16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62" name="Google Shape;13762;p16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63" name="Google Shape;13763;p16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64" name="Google Shape;13764;p16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65" name="Google Shape;13765;p16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66" name="Google Shape;13766;p16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67" name="Google Shape;13767;p16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68" name="Google Shape;13768;p16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69" name="Google Shape;13769;p16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70" name="Google Shape;13770;p16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71" name="Google Shape;13771;p16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72" name="Google Shape;13772;p16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73" name="Google Shape;13773;p16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74" name="Google Shape;13774;p16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75" name="Google Shape;13775;p16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76" name="Google Shape;13776;p16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77" name="Google Shape;13777;p16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78" name="Google Shape;13778;p16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79" name="Google Shape;13779;p16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80" name="Google Shape;13780;p16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81" name="Google Shape;13781;p16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82" name="Google Shape;13782;p16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83" name="Google Shape;13783;p16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84" name="Google Shape;13784;p16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85" name="Google Shape;13785;p16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86" name="Google Shape;13786;p16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87" name="Google Shape;13787;p16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88" name="Google Shape;13788;p16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89" name="Google Shape;13789;p16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90" name="Google Shape;13790;p16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91" name="Google Shape;13791;p16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92" name="Google Shape;13792;p16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93" name="Google Shape;13793;p16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94" name="Google Shape;13794;p16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95" name="Google Shape;13795;p16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96" name="Google Shape;13796;p16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97" name="Google Shape;13797;p16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98" name="Google Shape;13798;p16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99" name="Google Shape;13799;p16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00" name="Google Shape;13800;p16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01" name="Google Shape;13801;p16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02" name="Google Shape;13802;p16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03" name="Google Shape;13803;p16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04" name="Google Shape;13804;p16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05" name="Google Shape;13805;p16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06" name="Google Shape;13806;p16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07" name="Google Shape;13807;p16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08" name="Google Shape;13808;p16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09" name="Google Shape;13809;p16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10" name="Google Shape;13810;p16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11" name="Google Shape;13811;p16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12" name="Google Shape;13812;p16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13" name="Google Shape;13813;p16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14" name="Google Shape;13814;p16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15" name="Google Shape;13815;p16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16" name="Google Shape;13816;p16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17" name="Google Shape;13817;p16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18" name="Google Shape;13818;p16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19" name="Google Shape;13819;p16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20" name="Google Shape;13820;p16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21" name="Google Shape;13821;p16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22" name="Google Shape;13822;p16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23" name="Google Shape;13823;p16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24" name="Google Shape;13824;p16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25" name="Google Shape;13825;p16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26" name="Google Shape;13826;p16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27" name="Google Shape;13827;p16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28" name="Google Shape;13828;p16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29" name="Google Shape;13829;p16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30" name="Google Shape;13830;p16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31" name="Google Shape;13831;p16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32" name="Google Shape;13832;p16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33" name="Google Shape;13833;p16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34" name="Google Shape;13834;p16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35" name="Google Shape;13835;p16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36" name="Google Shape;13836;p16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37" name="Google Shape;13837;p16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38" name="Google Shape;13838;p16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39" name="Google Shape;13839;p16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40" name="Google Shape;13840;p16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41" name="Google Shape;13841;p16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42" name="Google Shape;13842;p16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43" name="Google Shape;13843;p16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44" name="Google Shape;13844;p16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45" name="Google Shape;13845;p16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46" name="Google Shape;13846;p16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47" name="Google Shape;13847;p16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48" name="Google Shape;13848;p16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49" name="Google Shape;13849;p16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50" name="Google Shape;13850;p16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51" name="Google Shape;13851;p16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52" name="Google Shape;13852;p16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53" name="Google Shape;13853;p16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54" name="Google Shape;13854;p16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55" name="Google Shape;13855;p16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56" name="Google Shape;13856;p16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57" name="Google Shape;13857;p16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58" name="Google Shape;13858;p16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59" name="Google Shape;13859;p16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60" name="Google Shape;13860;p16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61" name="Google Shape;13861;p16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62" name="Google Shape;13862;p16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63" name="Google Shape;13863;p16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64" name="Google Shape;13864;p16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65" name="Google Shape;13865;p16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66" name="Google Shape;13866;p16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67" name="Google Shape;13867;p16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68" name="Google Shape;13868;p16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69" name="Google Shape;13869;p16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70" name="Google Shape;13870;p16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71" name="Google Shape;13871;p16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72" name="Google Shape;13872;p16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73" name="Google Shape;13873;p16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74" name="Google Shape;13874;p16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75" name="Google Shape;13875;p16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76" name="Google Shape;13876;p16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77" name="Google Shape;13877;p16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78" name="Google Shape;13878;p16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79" name="Google Shape;13879;p16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80" name="Google Shape;13880;p16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81" name="Google Shape;13881;p16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82" name="Google Shape;13882;p16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83" name="Google Shape;13883;p16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84" name="Google Shape;13884;p16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85" name="Google Shape;13885;p16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86" name="Google Shape;13886;p16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87" name="Google Shape;13887;p16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88" name="Google Shape;13888;p16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89" name="Google Shape;13889;p16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90" name="Google Shape;13890;p16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91" name="Google Shape;13891;p16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92" name="Google Shape;13892;p16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93" name="Google Shape;13893;p16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94" name="Google Shape;13894;p16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95" name="Google Shape;13895;p16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96" name="Google Shape;13896;p16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97" name="Google Shape;13897;p16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98" name="Google Shape;13898;p16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99" name="Google Shape;13899;p16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00" name="Google Shape;13900;p16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01" name="Google Shape;13901;p16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02" name="Google Shape;13902;p16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03" name="Google Shape;13903;p16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04" name="Google Shape;13904;p16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05" name="Google Shape;13905;p16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06" name="Google Shape;13906;p16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07" name="Google Shape;13907;p16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08" name="Google Shape;13908;p16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09" name="Google Shape;13909;p16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10" name="Google Shape;13910;p16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11" name="Google Shape;13911;p16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12" name="Google Shape;13912;p16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13" name="Google Shape;13913;p16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14" name="Google Shape;13914;p16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15" name="Google Shape;13915;p16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16" name="Google Shape;13916;p16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17" name="Google Shape;13917;p16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18" name="Google Shape;13918;p16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19" name="Google Shape;13919;p16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20" name="Google Shape;13920;p16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21" name="Google Shape;13921;p16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22" name="Google Shape;13922;p16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23" name="Google Shape;13923;p16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24" name="Google Shape;13924;p16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25" name="Google Shape;13925;p16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26" name="Google Shape;13926;p16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27" name="Google Shape;13927;p16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28" name="Google Shape;13928;p16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29" name="Google Shape;13929;p16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30" name="Google Shape;13930;p16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31" name="Google Shape;13931;p16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32" name="Google Shape;13932;p16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33" name="Google Shape;13933;p16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34" name="Google Shape;13934;p16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35" name="Google Shape;13935;p16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36" name="Google Shape;13936;p16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37" name="Google Shape;13937;p16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38" name="Google Shape;13938;p16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39" name="Google Shape;13939;p16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40" name="Google Shape;13940;p16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41" name="Google Shape;13941;p16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42" name="Google Shape;13942;p16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43" name="Google Shape;13943;p16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44" name="Google Shape;13944;p16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45" name="Google Shape;13945;p16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46" name="Google Shape;13946;p16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47" name="Google Shape;13947;p16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48" name="Google Shape;13948;p16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49" name="Google Shape;13949;p16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50" name="Google Shape;13950;p16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51" name="Google Shape;13951;p16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52" name="Google Shape;13952;p16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53" name="Google Shape;13953;p16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54" name="Google Shape;13954;p16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55" name="Google Shape;13955;p16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56" name="Google Shape;13956;p16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57" name="Google Shape;13957;p16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58" name="Google Shape;13958;p16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59" name="Google Shape;13959;p16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60" name="Google Shape;13960;p16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61" name="Google Shape;13961;p16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62" name="Google Shape;13962;p16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63" name="Google Shape;13963;p16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64" name="Google Shape;13964;p16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65" name="Google Shape;13965;p16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66" name="Google Shape;13966;p16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67" name="Google Shape;13967;p16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68" name="Google Shape;13968;p16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69" name="Google Shape;13969;p16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70" name="Google Shape;13970;p16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71" name="Google Shape;13971;p16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72" name="Google Shape;13972;p16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73" name="Google Shape;13973;p16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74" name="Google Shape;13974;p16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75" name="Google Shape;13975;p16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76" name="Google Shape;13976;p16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77" name="Google Shape;13977;p16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78" name="Google Shape;13978;p16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79" name="Google Shape;13979;p16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80" name="Google Shape;13980;p16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81" name="Google Shape;13981;p16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82" name="Google Shape;13982;p16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83" name="Google Shape;13983;p16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84" name="Google Shape;13984;p16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85" name="Google Shape;13985;p16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86" name="Google Shape;13986;p16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87" name="Google Shape;13987;p16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88" name="Google Shape;13988;p16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89" name="Google Shape;13989;p16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90" name="Google Shape;13990;p16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91" name="Google Shape;13991;p16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92" name="Google Shape;13992;p16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93" name="Google Shape;13993;p16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94" name="Google Shape;13994;p16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95" name="Google Shape;13995;p16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96" name="Google Shape;13996;p16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97" name="Google Shape;13997;p16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98" name="Google Shape;13998;p16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99" name="Google Shape;13999;p16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00" name="Google Shape;14000;p16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01" name="Google Shape;14001;p16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02" name="Google Shape;14002;p16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03" name="Google Shape;14003;p16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04" name="Google Shape;14004;p16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05" name="Google Shape;14005;p16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06" name="Google Shape;14006;p16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07" name="Google Shape;14007;p16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08" name="Google Shape;14008;p16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09" name="Google Shape;14009;p16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10" name="Google Shape;14010;p16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11" name="Google Shape;14011;p16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12" name="Google Shape;14012;p16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13" name="Google Shape;14013;p16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14" name="Google Shape;14014;p16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15" name="Google Shape;14015;p16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16" name="Google Shape;14016;p16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17" name="Google Shape;14017;p16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18" name="Google Shape;14018;p16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19" name="Google Shape;14019;p16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20" name="Google Shape;14020;p16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21" name="Google Shape;14021;p16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22" name="Google Shape;14022;p16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23" name="Google Shape;14023;p16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24" name="Google Shape;14024;p16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25" name="Google Shape;14025;p16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26" name="Google Shape;14026;p16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27" name="Google Shape;14027;p16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28" name="Google Shape;14028;p16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29" name="Google Shape;14029;p16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30" name="Google Shape;14030;p16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31" name="Google Shape;14031;p16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32" name="Google Shape;14032;p16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33" name="Google Shape;14033;p16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34" name="Google Shape;14034;p16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35" name="Google Shape;14035;p16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36" name="Google Shape;14036;p16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37" name="Google Shape;14037;p16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38" name="Google Shape;14038;p16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39" name="Google Shape;14039;p16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40" name="Google Shape;14040;p16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41" name="Google Shape;14041;p16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42" name="Google Shape;14042;p16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43" name="Google Shape;14043;p16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44" name="Google Shape;14044;p16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45" name="Google Shape;14045;p16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46" name="Google Shape;14046;p16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47" name="Google Shape;14047;p16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48" name="Google Shape;14048;p16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49" name="Google Shape;14049;p16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50" name="Google Shape;14050;p16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51" name="Google Shape;14051;p16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52" name="Google Shape;14052;p16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53" name="Google Shape;14053;p16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54" name="Google Shape;14054;p16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55" name="Google Shape;14055;p16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56" name="Google Shape;14056;p16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57" name="Google Shape;14057;p16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58" name="Google Shape;14058;p16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59" name="Google Shape;14059;p16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60" name="Google Shape;14060;p16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61" name="Google Shape;14061;p16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62" name="Google Shape;14062;p16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63" name="Google Shape;14063;p16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64" name="Google Shape;14064;p16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65" name="Google Shape;14065;p16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66" name="Google Shape;14066;p16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67" name="Google Shape;14067;p16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68" name="Google Shape;14068;p16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69" name="Google Shape;14069;p16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70" name="Google Shape;14070;p16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71" name="Google Shape;14071;p16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72" name="Google Shape;14072;p16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73" name="Google Shape;14073;p16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74" name="Google Shape;14074;p16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75" name="Google Shape;14075;p16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76" name="Google Shape;14076;p16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77" name="Google Shape;14077;p16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78" name="Google Shape;14078;p16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79" name="Google Shape;14079;p16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80" name="Google Shape;14080;p16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81" name="Google Shape;14081;p16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82" name="Google Shape;14082;p16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83" name="Google Shape;14083;p16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84" name="Google Shape;14084;p16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85" name="Google Shape;14085;p16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86" name="Google Shape;14086;p16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87" name="Google Shape;14087;p16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88" name="Google Shape;14088;p16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89" name="Google Shape;14089;p16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90" name="Google Shape;14090;p16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91" name="Google Shape;14091;p16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92" name="Google Shape;14092;p16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93" name="Google Shape;14093;p16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94" name="Google Shape;14094;p16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95" name="Google Shape;14095;p16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96" name="Google Shape;14096;p16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97" name="Google Shape;14097;p16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98" name="Google Shape;14098;p16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99" name="Google Shape;14099;p16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00" name="Google Shape;14100;p16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01" name="Google Shape;14101;p16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02" name="Google Shape;14102;p16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03" name="Google Shape;14103;p16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04" name="Google Shape;14104;p16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05" name="Google Shape;14105;p16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06" name="Google Shape;14106;p16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07" name="Google Shape;14107;p16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08" name="Google Shape;14108;p16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09" name="Google Shape;14109;p16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10" name="Google Shape;14110;p16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11" name="Google Shape;14111;p16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12" name="Google Shape;14112;p16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13" name="Google Shape;14113;p16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14" name="Google Shape;14114;p16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15" name="Google Shape;14115;p16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16" name="Google Shape;14116;p16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17" name="Google Shape;14117;p16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18" name="Google Shape;14118;p16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19" name="Google Shape;14119;p16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20" name="Google Shape;14120;p16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21" name="Google Shape;14121;p16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22" name="Google Shape;14122;p16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23" name="Google Shape;14123;p16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24" name="Google Shape;14124;p16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25" name="Google Shape;14125;p16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26" name="Google Shape;14126;p16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27" name="Google Shape;14127;p16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28" name="Google Shape;14128;p16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29" name="Google Shape;14129;p16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0" name="Google Shape;14130;p16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1" name="Google Shape;14131;p16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2" name="Google Shape;14132;p16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3" name="Google Shape;14133;p16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4" name="Google Shape;14134;p16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5" name="Google Shape;14135;p16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6" name="Google Shape;14136;p16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7" name="Google Shape;14137;p16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8" name="Google Shape;14138;p16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9" name="Google Shape;14139;p16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40" name="Google Shape;14140;p16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41" name="Google Shape;14141;p16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42" name="Google Shape;14142;p16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43" name="Google Shape;14143;p16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44" name="Google Shape;14144;p16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45" name="Google Shape;14145;p16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46" name="Google Shape;14146;p16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47" name="Google Shape;14147;p16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48" name="Google Shape;14148;p16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49" name="Google Shape;14149;p16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50" name="Google Shape;14150;p16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51" name="Google Shape;14151;p16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52" name="Google Shape;14152;p16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53" name="Google Shape;14153;p16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54" name="Google Shape;14154;p16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55" name="Google Shape;14155;p16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56" name="Google Shape;14156;p16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57" name="Google Shape;14157;p16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58" name="Google Shape;14158;p16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59" name="Google Shape;14159;p16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60" name="Google Shape;14160;p16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61" name="Google Shape;14161;p16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62" name="Google Shape;14162;p16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63" name="Google Shape;14163;p16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64" name="Google Shape;14164;p16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65" name="Google Shape;14165;p16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66" name="Google Shape;14166;p16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67" name="Google Shape;14167;p16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68" name="Google Shape;14168;p16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69" name="Google Shape;14169;p16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70" name="Google Shape;14170;p16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71" name="Google Shape;14171;p16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72" name="Google Shape;14172;p16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73" name="Google Shape;14173;p16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74" name="Google Shape;14174;p16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75" name="Google Shape;14175;p16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76" name="Google Shape;14176;p16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77" name="Google Shape;14177;p16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78" name="Google Shape;14178;p16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79" name="Google Shape;14179;p16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80" name="Google Shape;14180;p16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81" name="Google Shape;14181;p16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82" name="Google Shape;14182;p16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83" name="Google Shape;14183;p16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84" name="Google Shape;14184;p16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85" name="Google Shape;14185;p16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86" name="Google Shape;14186;p16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87" name="Google Shape;14187;p16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88" name="Google Shape;14188;p16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89" name="Google Shape;14189;p16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90" name="Google Shape;14190;p16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91" name="Google Shape;14191;p16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92" name="Google Shape;14192;p16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93" name="Google Shape;14193;p16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94" name="Google Shape;14194;p16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95" name="Google Shape;14195;p16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96" name="Google Shape;14196;p16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97" name="Google Shape;14197;p16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98" name="Google Shape;14198;p16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99" name="Google Shape;14199;p16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00" name="Google Shape;14200;p16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01" name="Google Shape;14201;p16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02" name="Google Shape;14202;p16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03" name="Google Shape;14203;p16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04" name="Google Shape;14204;p16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05" name="Google Shape;14205;p16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06" name="Google Shape;14206;p16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07" name="Google Shape;14207;p16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08" name="Google Shape;14208;p16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09" name="Google Shape;14209;p16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10" name="Google Shape;14210;p16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11" name="Google Shape;14211;p16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212" name="Google Shape;14212;p16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13" name="Google Shape;14213;p16"/>
          <p:cNvSpPr txBox="1">
            <a:spLocks noGrp="1"/>
          </p:cNvSpPr>
          <p:nvPr>
            <p:ph type="title"/>
          </p:nvPr>
        </p:nvSpPr>
        <p:spPr>
          <a:xfrm>
            <a:off x="2685525" y="2571750"/>
            <a:ext cx="57420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7200"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14214" name="Google Shape;14214;p16"/>
          <p:cNvSpPr txBox="1">
            <a:spLocks noGrp="1"/>
          </p:cNvSpPr>
          <p:nvPr>
            <p:ph type="title" idx="2" hasCustomPrompt="1"/>
          </p:nvPr>
        </p:nvSpPr>
        <p:spPr>
          <a:xfrm>
            <a:off x="7117075" y="927850"/>
            <a:ext cx="13137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6000">
                <a:solidFill>
                  <a:schemeClr val="lt1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4215" name="Google Shape;14215;p16"/>
          <p:cNvSpPr txBox="1">
            <a:spLocks noGrp="1"/>
          </p:cNvSpPr>
          <p:nvPr>
            <p:ph type="subTitle" idx="1"/>
          </p:nvPr>
        </p:nvSpPr>
        <p:spPr>
          <a:xfrm>
            <a:off x="2688768" y="3469575"/>
            <a:ext cx="5742000" cy="44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15">
    <p:spTree>
      <p:nvGrpSpPr>
        <p:cNvPr id="1" name="Shape 14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217" name="Google Shape;14217;p17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14218" name="Google Shape;14218;p17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19" name="Google Shape;14219;p17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20" name="Google Shape;14220;p17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21" name="Google Shape;14221;p17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22" name="Google Shape;14222;p17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23" name="Google Shape;14223;p17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24" name="Google Shape;14224;p17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25" name="Google Shape;14225;p17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26" name="Google Shape;14226;p17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27" name="Google Shape;14227;p17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28" name="Google Shape;14228;p17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29" name="Google Shape;14229;p17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30" name="Google Shape;14230;p17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31" name="Google Shape;14231;p17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32" name="Google Shape;14232;p17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33" name="Google Shape;14233;p17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34" name="Google Shape;14234;p17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35" name="Google Shape;14235;p17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36" name="Google Shape;14236;p17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37" name="Google Shape;14237;p17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38" name="Google Shape;14238;p17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39" name="Google Shape;14239;p17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40" name="Google Shape;14240;p17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41" name="Google Shape;14241;p17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42" name="Google Shape;14242;p17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43" name="Google Shape;14243;p17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44" name="Google Shape;14244;p17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45" name="Google Shape;14245;p17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46" name="Google Shape;14246;p17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47" name="Google Shape;14247;p17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48" name="Google Shape;14248;p17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49" name="Google Shape;14249;p17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0" name="Google Shape;14250;p17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1" name="Google Shape;14251;p17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2" name="Google Shape;14252;p17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3" name="Google Shape;14253;p17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4" name="Google Shape;14254;p17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5" name="Google Shape;14255;p17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6" name="Google Shape;14256;p17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7" name="Google Shape;14257;p17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8" name="Google Shape;14258;p17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9" name="Google Shape;14259;p17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60" name="Google Shape;14260;p17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61" name="Google Shape;14261;p17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62" name="Google Shape;14262;p17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63" name="Google Shape;14263;p17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64" name="Google Shape;14264;p17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65" name="Google Shape;14265;p17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66" name="Google Shape;14266;p17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67" name="Google Shape;14267;p17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68" name="Google Shape;14268;p17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69" name="Google Shape;14269;p17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70" name="Google Shape;14270;p17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71" name="Google Shape;14271;p17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72" name="Google Shape;14272;p17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73" name="Google Shape;14273;p17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74" name="Google Shape;14274;p17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75" name="Google Shape;14275;p17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76" name="Google Shape;14276;p17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77" name="Google Shape;14277;p17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78" name="Google Shape;14278;p17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79" name="Google Shape;14279;p17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80" name="Google Shape;14280;p17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81" name="Google Shape;14281;p17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82" name="Google Shape;14282;p17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83" name="Google Shape;14283;p17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84" name="Google Shape;14284;p17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85" name="Google Shape;14285;p17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86" name="Google Shape;14286;p17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87" name="Google Shape;14287;p17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88" name="Google Shape;14288;p17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89" name="Google Shape;14289;p17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90" name="Google Shape;14290;p17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91" name="Google Shape;14291;p17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92" name="Google Shape;14292;p17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93" name="Google Shape;14293;p17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94" name="Google Shape;14294;p17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95" name="Google Shape;14295;p17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96" name="Google Shape;14296;p17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97" name="Google Shape;14297;p17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98" name="Google Shape;14298;p17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99" name="Google Shape;14299;p17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00" name="Google Shape;14300;p17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01" name="Google Shape;14301;p17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02" name="Google Shape;14302;p17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03" name="Google Shape;14303;p17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04" name="Google Shape;14304;p17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05" name="Google Shape;14305;p17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06" name="Google Shape;14306;p17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07" name="Google Shape;14307;p17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08" name="Google Shape;14308;p17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09" name="Google Shape;14309;p17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0" name="Google Shape;14310;p17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1" name="Google Shape;14311;p17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2" name="Google Shape;14312;p17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3" name="Google Shape;14313;p17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4" name="Google Shape;14314;p17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5" name="Google Shape;14315;p17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6" name="Google Shape;14316;p17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7" name="Google Shape;14317;p17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8" name="Google Shape;14318;p17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9" name="Google Shape;14319;p17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20" name="Google Shape;14320;p17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21" name="Google Shape;14321;p17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22" name="Google Shape;14322;p17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23" name="Google Shape;14323;p17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24" name="Google Shape;14324;p17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25" name="Google Shape;14325;p17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26" name="Google Shape;14326;p17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27" name="Google Shape;14327;p17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28" name="Google Shape;14328;p17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29" name="Google Shape;14329;p17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30" name="Google Shape;14330;p17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31" name="Google Shape;14331;p17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32" name="Google Shape;14332;p17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33" name="Google Shape;14333;p17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34" name="Google Shape;14334;p17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35" name="Google Shape;14335;p17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36" name="Google Shape;14336;p17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37" name="Google Shape;14337;p17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38" name="Google Shape;14338;p17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39" name="Google Shape;14339;p17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40" name="Google Shape;14340;p17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41" name="Google Shape;14341;p17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42" name="Google Shape;14342;p17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43" name="Google Shape;14343;p17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44" name="Google Shape;14344;p17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45" name="Google Shape;14345;p17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46" name="Google Shape;14346;p17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47" name="Google Shape;14347;p17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48" name="Google Shape;14348;p17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49" name="Google Shape;14349;p17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50" name="Google Shape;14350;p17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51" name="Google Shape;14351;p17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52" name="Google Shape;14352;p17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53" name="Google Shape;14353;p17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54" name="Google Shape;14354;p17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55" name="Google Shape;14355;p17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56" name="Google Shape;14356;p17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57" name="Google Shape;14357;p17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58" name="Google Shape;14358;p17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59" name="Google Shape;14359;p17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60" name="Google Shape;14360;p17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61" name="Google Shape;14361;p17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62" name="Google Shape;14362;p17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63" name="Google Shape;14363;p17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64" name="Google Shape;14364;p17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65" name="Google Shape;14365;p17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66" name="Google Shape;14366;p17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67" name="Google Shape;14367;p17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68" name="Google Shape;14368;p17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69" name="Google Shape;14369;p17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70" name="Google Shape;14370;p17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71" name="Google Shape;14371;p17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72" name="Google Shape;14372;p17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73" name="Google Shape;14373;p17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74" name="Google Shape;14374;p17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75" name="Google Shape;14375;p17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76" name="Google Shape;14376;p17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77" name="Google Shape;14377;p17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78" name="Google Shape;14378;p17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79" name="Google Shape;14379;p17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0" name="Google Shape;14380;p17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1" name="Google Shape;14381;p17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2" name="Google Shape;14382;p17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3" name="Google Shape;14383;p17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4" name="Google Shape;14384;p17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5" name="Google Shape;14385;p17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6" name="Google Shape;14386;p17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7" name="Google Shape;14387;p17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8" name="Google Shape;14388;p17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9" name="Google Shape;14389;p17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90" name="Google Shape;14390;p17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91" name="Google Shape;14391;p17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92" name="Google Shape;14392;p17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93" name="Google Shape;14393;p17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94" name="Google Shape;14394;p17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95" name="Google Shape;14395;p17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96" name="Google Shape;14396;p17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97" name="Google Shape;14397;p17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98" name="Google Shape;14398;p17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99" name="Google Shape;14399;p17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00" name="Google Shape;14400;p17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01" name="Google Shape;14401;p17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02" name="Google Shape;14402;p17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03" name="Google Shape;14403;p17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04" name="Google Shape;14404;p17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05" name="Google Shape;14405;p17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06" name="Google Shape;14406;p17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07" name="Google Shape;14407;p17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08" name="Google Shape;14408;p17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09" name="Google Shape;14409;p17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0" name="Google Shape;14410;p17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1" name="Google Shape;14411;p17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2" name="Google Shape;14412;p17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3" name="Google Shape;14413;p17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4" name="Google Shape;14414;p17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5" name="Google Shape;14415;p17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6" name="Google Shape;14416;p17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7" name="Google Shape;14417;p17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8" name="Google Shape;14418;p17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9" name="Google Shape;14419;p17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20" name="Google Shape;14420;p17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21" name="Google Shape;14421;p17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22" name="Google Shape;14422;p17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23" name="Google Shape;14423;p17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24" name="Google Shape;14424;p17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25" name="Google Shape;14425;p17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26" name="Google Shape;14426;p17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27" name="Google Shape;14427;p17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28" name="Google Shape;14428;p17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29" name="Google Shape;14429;p17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30" name="Google Shape;14430;p17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31" name="Google Shape;14431;p17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32" name="Google Shape;14432;p17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33" name="Google Shape;14433;p17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34" name="Google Shape;14434;p17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35" name="Google Shape;14435;p17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36" name="Google Shape;14436;p17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37" name="Google Shape;14437;p17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38" name="Google Shape;14438;p17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39" name="Google Shape;14439;p17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40" name="Google Shape;14440;p17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41" name="Google Shape;14441;p17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42" name="Google Shape;14442;p17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43" name="Google Shape;14443;p17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44" name="Google Shape;14444;p17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45" name="Google Shape;14445;p17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46" name="Google Shape;14446;p17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47" name="Google Shape;14447;p17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48" name="Google Shape;14448;p17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49" name="Google Shape;14449;p17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50" name="Google Shape;14450;p17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51" name="Google Shape;14451;p17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52" name="Google Shape;14452;p17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53" name="Google Shape;14453;p17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54" name="Google Shape;14454;p17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55" name="Google Shape;14455;p17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56" name="Google Shape;14456;p17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57" name="Google Shape;14457;p17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58" name="Google Shape;14458;p17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59" name="Google Shape;14459;p17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60" name="Google Shape;14460;p17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61" name="Google Shape;14461;p17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62" name="Google Shape;14462;p17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63" name="Google Shape;14463;p17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64" name="Google Shape;14464;p17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65" name="Google Shape;14465;p17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66" name="Google Shape;14466;p17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67" name="Google Shape;14467;p17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68" name="Google Shape;14468;p17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69" name="Google Shape;14469;p17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70" name="Google Shape;14470;p17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71" name="Google Shape;14471;p17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72" name="Google Shape;14472;p17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73" name="Google Shape;14473;p17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74" name="Google Shape;14474;p17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75" name="Google Shape;14475;p17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76" name="Google Shape;14476;p17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77" name="Google Shape;14477;p17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78" name="Google Shape;14478;p17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79" name="Google Shape;14479;p17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80" name="Google Shape;14480;p17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81" name="Google Shape;14481;p17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82" name="Google Shape;14482;p17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83" name="Google Shape;14483;p17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84" name="Google Shape;14484;p17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85" name="Google Shape;14485;p17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86" name="Google Shape;14486;p17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87" name="Google Shape;14487;p17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88" name="Google Shape;14488;p17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89" name="Google Shape;14489;p17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0" name="Google Shape;14490;p17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1" name="Google Shape;14491;p17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2" name="Google Shape;14492;p17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3" name="Google Shape;14493;p17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4" name="Google Shape;14494;p17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5" name="Google Shape;14495;p17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6" name="Google Shape;14496;p17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7" name="Google Shape;14497;p17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8" name="Google Shape;14498;p17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9" name="Google Shape;14499;p17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0" name="Google Shape;14500;p17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1" name="Google Shape;14501;p17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2" name="Google Shape;14502;p17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3" name="Google Shape;14503;p17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4" name="Google Shape;14504;p17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5" name="Google Shape;14505;p17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6" name="Google Shape;14506;p17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7" name="Google Shape;14507;p17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8" name="Google Shape;14508;p17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9" name="Google Shape;14509;p17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0" name="Google Shape;14510;p17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1" name="Google Shape;14511;p17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2" name="Google Shape;14512;p17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3" name="Google Shape;14513;p17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4" name="Google Shape;14514;p17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5" name="Google Shape;14515;p17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6" name="Google Shape;14516;p17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7" name="Google Shape;14517;p17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8" name="Google Shape;14518;p17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9" name="Google Shape;14519;p17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0" name="Google Shape;14520;p17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1" name="Google Shape;14521;p17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2" name="Google Shape;14522;p17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3" name="Google Shape;14523;p17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4" name="Google Shape;14524;p17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5" name="Google Shape;14525;p17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6" name="Google Shape;14526;p17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7" name="Google Shape;14527;p17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8" name="Google Shape;14528;p17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9" name="Google Shape;14529;p17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0" name="Google Shape;14530;p17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1" name="Google Shape;14531;p17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2" name="Google Shape;14532;p17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3" name="Google Shape;14533;p17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4" name="Google Shape;14534;p17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5" name="Google Shape;14535;p17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6" name="Google Shape;14536;p17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7" name="Google Shape;14537;p17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8" name="Google Shape;14538;p17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9" name="Google Shape;14539;p17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0" name="Google Shape;14540;p17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1" name="Google Shape;14541;p17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2" name="Google Shape;14542;p17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3" name="Google Shape;14543;p17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4" name="Google Shape;14544;p17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5" name="Google Shape;14545;p17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6" name="Google Shape;14546;p17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7" name="Google Shape;14547;p17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8" name="Google Shape;14548;p17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9" name="Google Shape;14549;p17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0" name="Google Shape;14550;p17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1" name="Google Shape;14551;p17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2" name="Google Shape;14552;p17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3" name="Google Shape;14553;p17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4" name="Google Shape;14554;p17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5" name="Google Shape;14555;p17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6" name="Google Shape;14556;p17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7" name="Google Shape;14557;p17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8" name="Google Shape;14558;p17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9" name="Google Shape;14559;p17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0" name="Google Shape;14560;p17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1" name="Google Shape;14561;p17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2" name="Google Shape;14562;p17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3" name="Google Shape;14563;p17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4" name="Google Shape;14564;p17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5" name="Google Shape;14565;p17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6" name="Google Shape;14566;p17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7" name="Google Shape;14567;p17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8" name="Google Shape;14568;p17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9" name="Google Shape;14569;p17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0" name="Google Shape;14570;p17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1" name="Google Shape;14571;p17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2" name="Google Shape;14572;p17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3" name="Google Shape;14573;p17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4" name="Google Shape;14574;p17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5" name="Google Shape;14575;p17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6" name="Google Shape;14576;p17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7" name="Google Shape;14577;p17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8" name="Google Shape;14578;p17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9" name="Google Shape;14579;p17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0" name="Google Shape;14580;p17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1" name="Google Shape;14581;p17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2" name="Google Shape;14582;p17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3" name="Google Shape;14583;p17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4" name="Google Shape;14584;p17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5" name="Google Shape;14585;p17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6" name="Google Shape;14586;p17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7" name="Google Shape;14587;p17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8" name="Google Shape;14588;p17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9" name="Google Shape;14589;p17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0" name="Google Shape;14590;p17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1" name="Google Shape;14591;p17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2" name="Google Shape;14592;p17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3" name="Google Shape;14593;p17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4" name="Google Shape;14594;p17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5" name="Google Shape;14595;p17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6" name="Google Shape;14596;p17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7" name="Google Shape;14597;p17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8" name="Google Shape;14598;p17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9" name="Google Shape;14599;p17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0" name="Google Shape;14600;p17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1" name="Google Shape;14601;p17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2" name="Google Shape;14602;p17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3" name="Google Shape;14603;p17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4" name="Google Shape;14604;p17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5" name="Google Shape;14605;p17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6" name="Google Shape;14606;p17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7" name="Google Shape;14607;p17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8" name="Google Shape;14608;p17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9" name="Google Shape;14609;p17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0" name="Google Shape;14610;p17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1" name="Google Shape;14611;p17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2" name="Google Shape;14612;p17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3" name="Google Shape;14613;p17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4" name="Google Shape;14614;p17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5" name="Google Shape;14615;p17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6" name="Google Shape;14616;p17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7" name="Google Shape;14617;p17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8" name="Google Shape;14618;p17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9" name="Google Shape;14619;p17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0" name="Google Shape;14620;p17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1" name="Google Shape;14621;p17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2" name="Google Shape;14622;p17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3" name="Google Shape;14623;p17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4" name="Google Shape;14624;p17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5" name="Google Shape;14625;p17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6" name="Google Shape;14626;p17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7" name="Google Shape;14627;p17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8" name="Google Shape;14628;p17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9" name="Google Shape;14629;p17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0" name="Google Shape;14630;p17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1" name="Google Shape;14631;p17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2" name="Google Shape;14632;p17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3" name="Google Shape;14633;p17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4" name="Google Shape;14634;p17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5" name="Google Shape;14635;p17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6" name="Google Shape;14636;p17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7" name="Google Shape;14637;p17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8" name="Google Shape;14638;p17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9" name="Google Shape;14639;p17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40" name="Google Shape;14640;p17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41" name="Google Shape;14641;p17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42" name="Google Shape;14642;p17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43" name="Google Shape;14643;p17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44" name="Google Shape;14644;p17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45" name="Google Shape;14645;p17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46" name="Google Shape;14646;p17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47" name="Google Shape;14647;p17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48" name="Google Shape;14648;p17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49" name="Google Shape;14649;p17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50" name="Google Shape;14650;p17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51" name="Google Shape;14651;p17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52" name="Google Shape;14652;p17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53" name="Google Shape;14653;p17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54" name="Google Shape;14654;p17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55" name="Google Shape;14655;p17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56" name="Google Shape;14656;p17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57" name="Google Shape;14657;p17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58" name="Google Shape;14658;p17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59" name="Google Shape;14659;p17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60" name="Google Shape;14660;p17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61" name="Google Shape;14661;p17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62" name="Google Shape;14662;p17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63" name="Google Shape;14663;p17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64" name="Google Shape;14664;p17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65" name="Google Shape;14665;p17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66" name="Google Shape;14666;p17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67" name="Google Shape;14667;p17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68" name="Google Shape;14668;p17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69" name="Google Shape;14669;p17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70" name="Google Shape;14670;p17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71" name="Google Shape;14671;p17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72" name="Google Shape;14672;p17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73" name="Google Shape;14673;p17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74" name="Google Shape;14674;p17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75" name="Google Shape;14675;p17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76" name="Google Shape;14676;p17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77" name="Google Shape;14677;p17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78" name="Google Shape;14678;p17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79" name="Google Shape;14679;p17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80" name="Google Shape;14680;p17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81" name="Google Shape;14681;p17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82" name="Google Shape;14682;p17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83" name="Google Shape;14683;p17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84" name="Google Shape;14684;p17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85" name="Google Shape;14685;p17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86" name="Google Shape;14686;p17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87" name="Google Shape;14687;p17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88" name="Google Shape;14688;p17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89" name="Google Shape;14689;p17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0" name="Google Shape;14690;p17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1" name="Google Shape;14691;p17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2" name="Google Shape;14692;p17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3" name="Google Shape;14693;p17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4" name="Google Shape;14694;p17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5" name="Google Shape;14695;p17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6" name="Google Shape;14696;p17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7" name="Google Shape;14697;p17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8" name="Google Shape;14698;p17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9" name="Google Shape;14699;p17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0" name="Google Shape;14700;p17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1" name="Google Shape;14701;p17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2" name="Google Shape;14702;p17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3" name="Google Shape;14703;p17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4" name="Google Shape;14704;p17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5" name="Google Shape;14705;p17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6" name="Google Shape;14706;p17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7" name="Google Shape;14707;p17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8" name="Google Shape;14708;p17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9" name="Google Shape;14709;p17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10" name="Google Shape;14710;p17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11" name="Google Shape;14711;p17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12" name="Google Shape;14712;p17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13" name="Google Shape;14713;p17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14" name="Google Shape;14714;p17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15" name="Google Shape;14715;p17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16" name="Google Shape;14716;p17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17" name="Google Shape;14717;p17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18" name="Google Shape;14718;p17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19" name="Google Shape;14719;p17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20" name="Google Shape;14720;p17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21" name="Google Shape;14721;p17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22" name="Google Shape;14722;p17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23" name="Google Shape;14723;p17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24" name="Google Shape;14724;p17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25" name="Google Shape;14725;p17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26" name="Google Shape;14726;p17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27" name="Google Shape;14727;p17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28" name="Google Shape;14728;p17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29" name="Google Shape;14729;p17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30" name="Google Shape;14730;p17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31" name="Google Shape;14731;p17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32" name="Google Shape;14732;p17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33" name="Google Shape;14733;p17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34" name="Google Shape;14734;p17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35" name="Google Shape;14735;p17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36" name="Google Shape;14736;p17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37" name="Google Shape;14737;p17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38" name="Google Shape;14738;p17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39" name="Google Shape;14739;p17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40" name="Google Shape;14740;p17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41" name="Google Shape;14741;p17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42" name="Google Shape;14742;p17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43" name="Google Shape;14743;p17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44" name="Google Shape;14744;p17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45" name="Google Shape;14745;p17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46" name="Google Shape;14746;p17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47" name="Google Shape;14747;p17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48" name="Google Shape;14748;p17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49" name="Google Shape;14749;p17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50" name="Google Shape;14750;p17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51" name="Google Shape;14751;p17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52" name="Google Shape;14752;p17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53" name="Google Shape;14753;p17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54" name="Google Shape;14754;p17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55" name="Google Shape;14755;p17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56" name="Google Shape;14756;p17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57" name="Google Shape;14757;p17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58" name="Google Shape;14758;p17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59" name="Google Shape;14759;p17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60" name="Google Shape;14760;p17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61" name="Google Shape;14761;p17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62" name="Google Shape;14762;p17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63" name="Google Shape;14763;p17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64" name="Google Shape;14764;p17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65" name="Google Shape;14765;p17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66" name="Google Shape;14766;p17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67" name="Google Shape;14767;p17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68" name="Google Shape;14768;p17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69" name="Google Shape;14769;p17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70" name="Google Shape;14770;p17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71" name="Google Shape;14771;p17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72" name="Google Shape;14772;p17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73" name="Google Shape;14773;p17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74" name="Google Shape;14774;p17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75" name="Google Shape;14775;p17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76" name="Google Shape;14776;p17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77" name="Google Shape;14777;p17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78" name="Google Shape;14778;p17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79" name="Google Shape;14779;p17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80" name="Google Shape;14780;p17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81" name="Google Shape;14781;p17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82" name="Google Shape;14782;p17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83" name="Google Shape;14783;p17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84" name="Google Shape;14784;p17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85" name="Google Shape;14785;p17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86" name="Google Shape;14786;p17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87" name="Google Shape;14787;p17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88" name="Google Shape;14788;p17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89" name="Google Shape;14789;p17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90" name="Google Shape;14790;p17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91" name="Google Shape;14791;p17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92" name="Google Shape;14792;p17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93" name="Google Shape;14793;p17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94" name="Google Shape;14794;p17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95" name="Google Shape;14795;p17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96" name="Google Shape;14796;p17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97" name="Google Shape;14797;p17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98" name="Google Shape;14798;p17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99" name="Google Shape;14799;p17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00" name="Google Shape;14800;p17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01" name="Google Shape;14801;p17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02" name="Google Shape;14802;p17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03" name="Google Shape;14803;p17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04" name="Google Shape;14804;p17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05" name="Google Shape;14805;p17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06" name="Google Shape;14806;p17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07" name="Google Shape;14807;p17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08" name="Google Shape;14808;p17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09" name="Google Shape;14809;p17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10" name="Google Shape;14810;p17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11" name="Google Shape;14811;p17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12" name="Google Shape;14812;p17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13" name="Google Shape;14813;p17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14" name="Google Shape;14814;p17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15" name="Google Shape;14815;p17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16" name="Google Shape;14816;p17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17" name="Google Shape;14817;p17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18" name="Google Shape;14818;p17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19" name="Google Shape;14819;p17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20" name="Google Shape;14820;p17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21" name="Google Shape;14821;p17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22" name="Google Shape;14822;p17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23" name="Google Shape;14823;p17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24" name="Google Shape;14824;p17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25" name="Google Shape;14825;p17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26" name="Google Shape;14826;p17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27" name="Google Shape;14827;p17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28" name="Google Shape;14828;p17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29" name="Google Shape;14829;p17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30" name="Google Shape;14830;p17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31" name="Google Shape;14831;p17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32" name="Google Shape;14832;p17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33" name="Google Shape;14833;p17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34" name="Google Shape;14834;p17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35" name="Google Shape;14835;p17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36" name="Google Shape;14836;p17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37" name="Google Shape;14837;p17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38" name="Google Shape;14838;p17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39" name="Google Shape;14839;p17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0" name="Google Shape;14840;p17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1" name="Google Shape;14841;p17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2" name="Google Shape;14842;p17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3" name="Google Shape;14843;p17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4" name="Google Shape;14844;p17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5" name="Google Shape;14845;p17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6" name="Google Shape;14846;p17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7" name="Google Shape;14847;p17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8" name="Google Shape;14848;p17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9" name="Google Shape;14849;p17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0" name="Google Shape;14850;p17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1" name="Google Shape;14851;p17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2" name="Google Shape;14852;p17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3" name="Google Shape;14853;p17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4" name="Google Shape;14854;p17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5" name="Google Shape;14855;p17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6" name="Google Shape;14856;p17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7" name="Google Shape;14857;p17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8" name="Google Shape;14858;p17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9" name="Google Shape;14859;p17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0" name="Google Shape;14860;p17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1" name="Google Shape;14861;p17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2" name="Google Shape;14862;p17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3" name="Google Shape;14863;p17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4" name="Google Shape;14864;p17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5" name="Google Shape;14865;p17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6" name="Google Shape;14866;p17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7" name="Google Shape;14867;p17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8" name="Google Shape;14868;p17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9" name="Google Shape;14869;p17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0" name="Google Shape;14870;p17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1" name="Google Shape;14871;p17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2" name="Google Shape;14872;p17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3" name="Google Shape;14873;p17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4" name="Google Shape;14874;p17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5" name="Google Shape;14875;p17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6" name="Google Shape;14876;p17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7" name="Google Shape;14877;p17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8" name="Google Shape;14878;p17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9" name="Google Shape;14879;p17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80" name="Google Shape;14880;p17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81" name="Google Shape;14881;p17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82" name="Google Shape;14882;p17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83" name="Google Shape;14883;p17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84" name="Google Shape;14884;p17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85" name="Google Shape;14885;p17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86" name="Google Shape;14886;p17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87" name="Google Shape;14887;p17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88" name="Google Shape;14888;p17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89" name="Google Shape;14889;p17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0" name="Google Shape;14890;p17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1" name="Google Shape;14891;p17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2" name="Google Shape;14892;p17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3" name="Google Shape;14893;p17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4" name="Google Shape;14894;p17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5" name="Google Shape;14895;p17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6" name="Google Shape;14896;p17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7" name="Google Shape;14897;p17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8" name="Google Shape;14898;p17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9" name="Google Shape;14899;p17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0" name="Google Shape;14900;p17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1" name="Google Shape;14901;p17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2" name="Google Shape;14902;p17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3" name="Google Shape;14903;p17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4" name="Google Shape;14904;p17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5" name="Google Shape;14905;p17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6" name="Google Shape;14906;p17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7" name="Google Shape;14907;p17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8" name="Google Shape;14908;p17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9" name="Google Shape;14909;p17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0" name="Google Shape;14910;p17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1" name="Google Shape;14911;p17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2" name="Google Shape;14912;p17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3" name="Google Shape;14913;p17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4" name="Google Shape;14914;p17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5" name="Google Shape;14915;p17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6" name="Google Shape;14916;p17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7" name="Google Shape;14917;p17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8" name="Google Shape;14918;p17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9" name="Google Shape;14919;p17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20" name="Google Shape;14920;p17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21" name="Google Shape;14921;p17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22" name="Google Shape;14922;p17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23" name="Google Shape;14923;p17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24" name="Google Shape;14924;p17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25" name="Google Shape;14925;p17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26" name="Google Shape;14926;p17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27" name="Google Shape;14927;p17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28" name="Google Shape;14928;p17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29" name="Google Shape;14929;p17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0" name="Google Shape;14930;p17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1" name="Google Shape;14931;p17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2" name="Google Shape;14932;p17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3" name="Google Shape;14933;p17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4" name="Google Shape;14934;p17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5" name="Google Shape;14935;p17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6" name="Google Shape;14936;p17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7" name="Google Shape;14937;p17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8" name="Google Shape;14938;p17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9" name="Google Shape;14939;p17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40" name="Google Shape;14940;p17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41" name="Google Shape;14941;p17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42" name="Google Shape;14942;p17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43" name="Google Shape;14943;p17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44" name="Google Shape;14944;p17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45" name="Google Shape;14945;p17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46" name="Google Shape;14946;p17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47" name="Google Shape;14947;p17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48" name="Google Shape;14948;p17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49" name="Google Shape;14949;p17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50" name="Google Shape;14950;p17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51" name="Google Shape;14951;p17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52" name="Google Shape;14952;p17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53" name="Google Shape;14953;p17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54" name="Google Shape;14954;p17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55" name="Google Shape;14955;p17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56" name="Google Shape;14956;p17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57" name="Google Shape;14957;p17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58" name="Google Shape;14958;p17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59" name="Google Shape;14959;p17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60" name="Google Shape;14960;p17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61" name="Google Shape;14961;p17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62" name="Google Shape;14962;p17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63" name="Google Shape;14963;p17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64" name="Google Shape;14964;p17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65" name="Google Shape;14965;p17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66" name="Google Shape;14966;p17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67" name="Google Shape;14967;p17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68" name="Google Shape;14968;p17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69" name="Google Shape;14969;p17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70" name="Google Shape;14970;p17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71" name="Google Shape;14971;p17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72" name="Google Shape;14972;p17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73" name="Google Shape;14973;p17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74" name="Google Shape;14974;p17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75" name="Google Shape;14975;p17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76" name="Google Shape;14976;p17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77" name="Google Shape;14977;p17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78" name="Google Shape;14978;p17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79" name="Google Shape;14979;p17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80" name="Google Shape;14980;p17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81" name="Google Shape;14981;p17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82" name="Google Shape;14982;p17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83" name="Google Shape;14983;p17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84" name="Google Shape;14984;p17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85" name="Google Shape;14985;p17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86" name="Google Shape;14986;p17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87" name="Google Shape;14987;p17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88" name="Google Shape;14988;p17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89" name="Google Shape;14989;p17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0" name="Google Shape;14990;p17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1" name="Google Shape;14991;p17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2" name="Google Shape;14992;p17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3" name="Google Shape;14993;p17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4" name="Google Shape;14994;p17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5" name="Google Shape;14995;p17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6" name="Google Shape;14996;p17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7" name="Google Shape;14997;p17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8" name="Google Shape;14998;p17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9" name="Google Shape;14999;p17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0" name="Google Shape;15000;p17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1" name="Google Shape;15001;p17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2" name="Google Shape;15002;p17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3" name="Google Shape;15003;p17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4" name="Google Shape;15004;p17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5" name="Google Shape;15005;p17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6" name="Google Shape;15006;p17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7" name="Google Shape;15007;p17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8" name="Google Shape;15008;p17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9" name="Google Shape;15009;p17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0" name="Google Shape;15010;p17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1" name="Google Shape;15011;p17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2" name="Google Shape;15012;p17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3" name="Google Shape;15013;p17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4" name="Google Shape;15014;p17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5" name="Google Shape;15015;p17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6" name="Google Shape;15016;p17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7" name="Google Shape;15017;p17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8" name="Google Shape;15018;p17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9" name="Google Shape;15019;p17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0" name="Google Shape;15020;p17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1" name="Google Shape;15021;p17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2" name="Google Shape;15022;p17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3" name="Google Shape;15023;p17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4" name="Google Shape;15024;p17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5" name="Google Shape;15025;p17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6" name="Google Shape;15026;p17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7" name="Google Shape;15027;p17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8" name="Google Shape;15028;p17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9" name="Google Shape;15029;p17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0" name="Google Shape;15030;p17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1" name="Google Shape;15031;p17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2" name="Google Shape;15032;p17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3" name="Google Shape;15033;p17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4" name="Google Shape;15034;p17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5" name="Google Shape;15035;p17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6" name="Google Shape;15036;p17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7" name="Google Shape;15037;p17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8" name="Google Shape;15038;p17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9" name="Google Shape;15039;p17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0" name="Google Shape;15040;p17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1" name="Google Shape;15041;p17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2" name="Google Shape;15042;p17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3" name="Google Shape;15043;p17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4" name="Google Shape;15044;p17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5" name="Google Shape;15045;p17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6" name="Google Shape;15046;p17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7" name="Google Shape;15047;p17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8" name="Google Shape;15048;p17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9" name="Google Shape;15049;p17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50" name="Google Shape;15050;p17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51" name="Google Shape;15051;p17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52" name="Google Shape;15052;p17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53" name="Google Shape;15053;p17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54" name="Google Shape;15054;p17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55" name="Google Shape;15055;p17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56" name="Google Shape;15056;p17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57" name="Google Shape;15057;p17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58" name="Google Shape;15058;p17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59" name="Google Shape;15059;p17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60" name="Google Shape;15060;p17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61" name="Google Shape;15061;p17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62" name="Google Shape;15062;p17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63" name="Google Shape;15063;p17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64" name="Google Shape;15064;p17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65" name="Google Shape;15065;p17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66" name="Google Shape;15066;p17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67" name="Google Shape;15067;p17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68" name="Google Shape;15068;p17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69" name="Google Shape;15069;p17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70" name="Google Shape;15070;p17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71" name="Google Shape;15071;p17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72" name="Google Shape;15072;p17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73" name="Google Shape;15073;p17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74" name="Google Shape;15074;p17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75" name="Google Shape;15075;p17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76" name="Google Shape;15076;p17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77" name="Google Shape;15077;p17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78" name="Google Shape;15078;p17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79" name="Google Shape;15079;p17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80" name="Google Shape;15080;p17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81" name="Google Shape;15081;p17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82" name="Google Shape;15082;p17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83" name="Google Shape;15083;p17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84" name="Google Shape;15084;p17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85" name="Google Shape;15085;p17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86" name="Google Shape;15086;p17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87" name="Google Shape;15087;p17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88" name="Google Shape;15088;p17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89" name="Google Shape;15089;p17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0" name="Google Shape;15090;p17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1" name="Google Shape;15091;p17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2" name="Google Shape;15092;p17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3" name="Google Shape;15093;p17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4" name="Google Shape;15094;p17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5" name="Google Shape;15095;p17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6" name="Google Shape;15096;p17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7" name="Google Shape;15097;p17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8" name="Google Shape;15098;p17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9" name="Google Shape;15099;p17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0" name="Google Shape;15100;p17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1" name="Google Shape;15101;p17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2" name="Google Shape;15102;p17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3" name="Google Shape;15103;p17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4" name="Google Shape;15104;p17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5" name="Google Shape;15105;p17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6" name="Google Shape;15106;p17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7" name="Google Shape;15107;p17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8" name="Google Shape;15108;p17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9" name="Google Shape;15109;p17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0" name="Google Shape;15110;p17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1" name="Google Shape;15111;p17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2" name="Google Shape;15112;p17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3" name="Google Shape;15113;p17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4" name="Google Shape;15114;p17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5" name="Google Shape;15115;p17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6" name="Google Shape;15116;p17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7" name="Google Shape;15117;p17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8" name="Google Shape;15118;p17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9" name="Google Shape;15119;p17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0" name="Google Shape;15120;p17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1" name="Google Shape;15121;p17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2" name="Google Shape;15122;p17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3" name="Google Shape;15123;p17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4" name="Google Shape;15124;p17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5" name="Google Shape;15125;p17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6" name="Google Shape;15126;p17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7" name="Google Shape;15127;p17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8" name="Google Shape;15128;p17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9" name="Google Shape;15129;p17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0" name="Google Shape;15130;p17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1" name="Google Shape;15131;p17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2" name="Google Shape;15132;p17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3" name="Google Shape;15133;p17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4" name="Google Shape;15134;p17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5" name="Google Shape;15135;p17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6" name="Google Shape;15136;p17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7" name="Google Shape;15137;p17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8" name="Google Shape;15138;p17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9" name="Google Shape;15139;p17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0" name="Google Shape;15140;p17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1" name="Google Shape;15141;p17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2" name="Google Shape;15142;p17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3" name="Google Shape;15143;p17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4" name="Google Shape;15144;p17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5" name="Google Shape;15145;p17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6" name="Google Shape;15146;p17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7" name="Google Shape;15147;p17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8" name="Google Shape;15148;p17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9" name="Google Shape;15149;p17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0" name="Google Shape;15150;p17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1" name="Google Shape;15151;p17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2" name="Google Shape;15152;p17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3" name="Google Shape;15153;p17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4" name="Google Shape;15154;p17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5" name="Google Shape;15155;p17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6" name="Google Shape;15156;p17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7" name="Google Shape;15157;p17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8" name="Google Shape;15158;p17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9" name="Google Shape;15159;p17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0" name="Google Shape;15160;p17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1" name="Google Shape;15161;p17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2" name="Google Shape;15162;p17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3" name="Google Shape;15163;p17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4" name="Google Shape;15164;p17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5" name="Google Shape;15165;p17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6" name="Google Shape;15166;p17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7" name="Google Shape;15167;p17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8" name="Google Shape;15168;p17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9" name="Google Shape;15169;p17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0" name="Google Shape;15170;p17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1" name="Google Shape;15171;p17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2" name="Google Shape;15172;p17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3" name="Google Shape;15173;p17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4" name="Google Shape;15174;p17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5" name="Google Shape;15175;p17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6" name="Google Shape;15176;p17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7" name="Google Shape;15177;p17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8" name="Google Shape;15178;p17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9" name="Google Shape;15179;p17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0" name="Google Shape;15180;p17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1" name="Google Shape;15181;p17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2" name="Google Shape;15182;p17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3" name="Google Shape;15183;p17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4" name="Google Shape;15184;p17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5" name="Google Shape;15185;p17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6" name="Google Shape;15186;p17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7" name="Google Shape;15187;p17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8" name="Google Shape;15188;p17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9" name="Google Shape;15189;p17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0" name="Google Shape;15190;p17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1" name="Google Shape;15191;p17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2" name="Google Shape;15192;p17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3" name="Google Shape;15193;p17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4" name="Google Shape;15194;p17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5" name="Google Shape;15195;p17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6" name="Google Shape;15196;p17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7" name="Google Shape;15197;p17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8" name="Google Shape;15198;p17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9" name="Google Shape;15199;p17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0" name="Google Shape;15200;p17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1" name="Google Shape;15201;p17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2" name="Google Shape;15202;p17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3" name="Google Shape;15203;p17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4" name="Google Shape;15204;p17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5" name="Google Shape;15205;p17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6" name="Google Shape;15206;p17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7" name="Google Shape;15207;p17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8" name="Google Shape;15208;p17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9" name="Google Shape;15209;p17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0" name="Google Shape;15210;p17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1" name="Google Shape;15211;p17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2" name="Google Shape;15212;p17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3" name="Google Shape;15213;p17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4" name="Google Shape;15214;p17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5" name="Google Shape;15215;p17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6" name="Google Shape;15216;p17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7" name="Google Shape;15217;p17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8" name="Google Shape;15218;p17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9" name="Google Shape;15219;p17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0" name="Google Shape;15220;p17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1" name="Google Shape;15221;p17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2" name="Google Shape;15222;p17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3" name="Google Shape;15223;p17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4" name="Google Shape;15224;p17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5" name="Google Shape;15225;p17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6" name="Google Shape;15226;p17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7" name="Google Shape;15227;p17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8" name="Google Shape;15228;p17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9" name="Google Shape;15229;p17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0" name="Google Shape;15230;p17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1" name="Google Shape;15231;p17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2" name="Google Shape;15232;p17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3" name="Google Shape;15233;p17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4" name="Google Shape;15234;p17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5" name="Google Shape;15235;p17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6" name="Google Shape;15236;p17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7" name="Google Shape;15237;p17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8" name="Google Shape;15238;p17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9" name="Google Shape;15239;p17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240" name="Google Shape;15240;p17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41" name="Google Shape;15241;p17"/>
          <p:cNvSpPr txBox="1">
            <a:spLocks noGrp="1"/>
          </p:cNvSpPr>
          <p:nvPr>
            <p:ph type="body" idx="1"/>
          </p:nvPr>
        </p:nvSpPr>
        <p:spPr>
          <a:xfrm>
            <a:off x="2597525" y="1292375"/>
            <a:ext cx="3948900" cy="149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400"/>
            </a:lvl1pPr>
            <a:lvl2pPr marL="914400" lvl="1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400"/>
            </a:lvl2pPr>
            <a:lvl3pPr marL="1371600" lvl="2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400"/>
            </a:lvl3pPr>
            <a:lvl4pPr marL="1828800" lvl="3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400"/>
            </a:lvl4pPr>
            <a:lvl5pPr marL="2286000" lvl="4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400"/>
            </a:lvl5pPr>
            <a:lvl6pPr marL="2743200" lvl="5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400"/>
            </a:lvl6pPr>
            <a:lvl7pPr marL="3200400" lvl="6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400"/>
            </a:lvl7pPr>
            <a:lvl8pPr marL="3657600" lvl="7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400"/>
            </a:lvl8pPr>
            <a:lvl9pPr marL="4114800" lvl="8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400"/>
            </a:lvl9pPr>
          </a:lstStyle>
          <a:p>
            <a:endParaRPr/>
          </a:p>
        </p:txBody>
      </p:sp>
      <p:sp>
        <p:nvSpPr>
          <p:cNvPr id="15242" name="Google Shape;15242;p17"/>
          <p:cNvSpPr txBox="1">
            <a:spLocks noGrp="1"/>
          </p:cNvSpPr>
          <p:nvPr>
            <p:ph type="subTitle" idx="2"/>
          </p:nvPr>
        </p:nvSpPr>
        <p:spPr>
          <a:xfrm>
            <a:off x="2597575" y="2782775"/>
            <a:ext cx="3948900" cy="41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1">
  <p:cSld name="CUSTOM_15_1">
    <p:spTree>
      <p:nvGrpSpPr>
        <p:cNvPr id="1" name="Shape 15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244" name="Google Shape;15244;p18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15245" name="Google Shape;15245;p18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46" name="Google Shape;15246;p18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47" name="Google Shape;15247;p18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48" name="Google Shape;15248;p18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49" name="Google Shape;15249;p18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0" name="Google Shape;15250;p18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1" name="Google Shape;15251;p18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2" name="Google Shape;15252;p18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3" name="Google Shape;15253;p18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4" name="Google Shape;15254;p18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5" name="Google Shape;15255;p18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6" name="Google Shape;15256;p18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7" name="Google Shape;15257;p18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8" name="Google Shape;15258;p18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9" name="Google Shape;15259;p18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0" name="Google Shape;15260;p18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1" name="Google Shape;15261;p18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2" name="Google Shape;15262;p18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3" name="Google Shape;15263;p18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4" name="Google Shape;15264;p18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5" name="Google Shape;15265;p18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6" name="Google Shape;15266;p18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7" name="Google Shape;15267;p18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8" name="Google Shape;15268;p18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9" name="Google Shape;15269;p18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0" name="Google Shape;15270;p18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1" name="Google Shape;15271;p18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2" name="Google Shape;15272;p18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3" name="Google Shape;15273;p18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4" name="Google Shape;15274;p18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5" name="Google Shape;15275;p18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6" name="Google Shape;15276;p18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7" name="Google Shape;15277;p18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8" name="Google Shape;15278;p18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9" name="Google Shape;15279;p18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0" name="Google Shape;15280;p18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1" name="Google Shape;15281;p18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2" name="Google Shape;15282;p18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3" name="Google Shape;15283;p18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4" name="Google Shape;15284;p18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5" name="Google Shape;15285;p18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6" name="Google Shape;15286;p18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7" name="Google Shape;15287;p18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8" name="Google Shape;15288;p18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9" name="Google Shape;15289;p18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0" name="Google Shape;15290;p18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1" name="Google Shape;15291;p18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2" name="Google Shape;15292;p18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3" name="Google Shape;15293;p18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4" name="Google Shape;15294;p18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5" name="Google Shape;15295;p18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6" name="Google Shape;15296;p18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7" name="Google Shape;15297;p18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8" name="Google Shape;15298;p18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9" name="Google Shape;15299;p18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0" name="Google Shape;15300;p18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1" name="Google Shape;15301;p18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2" name="Google Shape;15302;p18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3" name="Google Shape;15303;p18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4" name="Google Shape;15304;p18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5" name="Google Shape;15305;p18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6" name="Google Shape;15306;p18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7" name="Google Shape;15307;p18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8" name="Google Shape;15308;p18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9" name="Google Shape;15309;p18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0" name="Google Shape;15310;p18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1" name="Google Shape;15311;p18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2" name="Google Shape;15312;p18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3" name="Google Shape;15313;p18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4" name="Google Shape;15314;p18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5" name="Google Shape;15315;p18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6" name="Google Shape;15316;p18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7" name="Google Shape;15317;p18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8" name="Google Shape;15318;p18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9" name="Google Shape;15319;p18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0" name="Google Shape;15320;p18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1" name="Google Shape;15321;p18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2" name="Google Shape;15322;p18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3" name="Google Shape;15323;p18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4" name="Google Shape;15324;p18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5" name="Google Shape;15325;p18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6" name="Google Shape;15326;p18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7" name="Google Shape;15327;p18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8" name="Google Shape;15328;p18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9" name="Google Shape;15329;p18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0" name="Google Shape;15330;p18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1" name="Google Shape;15331;p18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2" name="Google Shape;15332;p18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3" name="Google Shape;15333;p18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4" name="Google Shape;15334;p18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5" name="Google Shape;15335;p18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6" name="Google Shape;15336;p18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7" name="Google Shape;15337;p18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8" name="Google Shape;15338;p18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9" name="Google Shape;15339;p18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0" name="Google Shape;15340;p18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1" name="Google Shape;15341;p18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2" name="Google Shape;15342;p18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3" name="Google Shape;15343;p18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4" name="Google Shape;15344;p18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5" name="Google Shape;15345;p18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6" name="Google Shape;15346;p18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7" name="Google Shape;15347;p18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8" name="Google Shape;15348;p18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9" name="Google Shape;15349;p18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0" name="Google Shape;15350;p18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1" name="Google Shape;15351;p18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2" name="Google Shape;15352;p18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3" name="Google Shape;15353;p18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4" name="Google Shape;15354;p18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5" name="Google Shape;15355;p18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6" name="Google Shape;15356;p18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7" name="Google Shape;15357;p18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8" name="Google Shape;15358;p18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9" name="Google Shape;15359;p18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0" name="Google Shape;15360;p18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1" name="Google Shape;15361;p18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2" name="Google Shape;15362;p18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3" name="Google Shape;15363;p18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4" name="Google Shape;15364;p18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5" name="Google Shape;15365;p18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6" name="Google Shape;15366;p18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7" name="Google Shape;15367;p18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8" name="Google Shape;15368;p18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9" name="Google Shape;15369;p18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0" name="Google Shape;15370;p18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1" name="Google Shape;15371;p18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2" name="Google Shape;15372;p18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3" name="Google Shape;15373;p18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4" name="Google Shape;15374;p18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5" name="Google Shape;15375;p18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6" name="Google Shape;15376;p18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7" name="Google Shape;15377;p18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8" name="Google Shape;15378;p18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9" name="Google Shape;15379;p18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0" name="Google Shape;15380;p18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1" name="Google Shape;15381;p18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2" name="Google Shape;15382;p18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3" name="Google Shape;15383;p18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4" name="Google Shape;15384;p18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5" name="Google Shape;15385;p18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6" name="Google Shape;15386;p18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7" name="Google Shape;15387;p18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8" name="Google Shape;15388;p18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9" name="Google Shape;15389;p18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0" name="Google Shape;15390;p18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1" name="Google Shape;15391;p18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2" name="Google Shape;15392;p18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3" name="Google Shape;15393;p18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4" name="Google Shape;15394;p18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5" name="Google Shape;15395;p18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6" name="Google Shape;15396;p18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7" name="Google Shape;15397;p18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8" name="Google Shape;15398;p18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9" name="Google Shape;15399;p18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0" name="Google Shape;15400;p18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1" name="Google Shape;15401;p18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2" name="Google Shape;15402;p18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3" name="Google Shape;15403;p18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4" name="Google Shape;15404;p18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5" name="Google Shape;15405;p18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6" name="Google Shape;15406;p18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7" name="Google Shape;15407;p18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8" name="Google Shape;15408;p18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9" name="Google Shape;15409;p18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0" name="Google Shape;15410;p18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1" name="Google Shape;15411;p18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2" name="Google Shape;15412;p18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3" name="Google Shape;15413;p18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4" name="Google Shape;15414;p18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5" name="Google Shape;15415;p18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6" name="Google Shape;15416;p18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7" name="Google Shape;15417;p18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8" name="Google Shape;15418;p18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9" name="Google Shape;15419;p18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0" name="Google Shape;15420;p18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1" name="Google Shape;15421;p18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2" name="Google Shape;15422;p18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3" name="Google Shape;15423;p18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4" name="Google Shape;15424;p18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5" name="Google Shape;15425;p18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6" name="Google Shape;15426;p18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7" name="Google Shape;15427;p18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8" name="Google Shape;15428;p18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9" name="Google Shape;15429;p18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0" name="Google Shape;15430;p18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1" name="Google Shape;15431;p18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2" name="Google Shape;15432;p18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3" name="Google Shape;15433;p18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4" name="Google Shape;15434;p18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5" name="Google Shape;15435;p18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6" name="Google Shape;15436;p18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7" name="Google Shape;15437;p18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8" name="Google Shape;15438;p18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9" name="Google Shape;15439;p18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40" name="Google Shape;15440;p18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41" name="Google Shape;15441;p18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42" name="Google Shape;15442;p18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43" name="Google Shape;15443;p18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44" name="Google Shape;15444;p18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45" name="Google Shape;15445;p18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46" name="Google Shape;15446;p18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47" name="Google Shape;15447;p18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48" name="Google Shape;15448;p18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49" name="Google Shape;15449;p18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50" name="Google Shape;15450;p18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51" name="Google Shape;15451;p18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52" name="Google Shape;15452;p18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53" name="Google Shape;15453;p18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54" name="Google Shape;15454;p18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55" name="Google Shape;15455;p18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56" name="Google Shape;15456;p18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57" name="Google Shape;15457;p18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58" name="Google Shape;15458;p18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59" name="Google Shape;15459;p18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0" name="Google Shape;15460;p18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1" name="Google Shape;15461;p18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2" name="Google Shape;15462;p18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3" name="Google Shape;15463;p18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4" name="Google Shape;15464;p18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5" name="Google Shape;15465;p18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6" name="Google Shape;15466;p18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7" name="Google Shape;15467;p18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8" name="Google Shape;15468;p18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9" name="Google Shape;15469;p18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0" name="Google Shape;15470;p18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1" name="Google Shape;15471;p18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2" name="Google Shape;15472;p18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3" name="Google Shape;15473;p18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4" name="Google Shape;15474;p18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5" name="Google Shape;15475;p18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6" name="Google Shape;15476;p18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7" name="Google Shape;15477;p18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8" name="Google Shape;15478;p18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9" name="Google Shape;15479;p18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0" name="Google Shape;15480;p18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1" name="Google Shape;15481;p18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2" name="Google Shape;15482;p18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3" name="Google Shape;15483;p18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4" name="Google Shape;15484;p18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5" name="Google Shape;15485;p18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6" name="Google Shape;15486;p18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7" name="Google Shape;15487;p18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8" name="Google Shape;15488;p18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9" name="Google Shape;15489;p18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0" name="Google Shape;15490;p18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1" name="Google Shape;15491;p18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2" name="Google Shape;15492;p18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3" name="Google Shape;15493;p18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4" name="Google Shape;15494;p18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5" name="Google Shape;15495;p18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6" name="Google Shape;15496;p18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7" name="Google Shape;15497;p18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8" name="Google Shape;15498;p18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9" name="Google Shape;15499;p18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0" name="Google Shape;15500;p18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1" name="Google Shape;15501;p18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2" name="Google Shape;15502;p18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3" name="Google Shape;15503;p18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4" name="Google Shape;15504;p18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5" name="Google Shape;15505;p18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6" name="Google Shape;15506;p18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7" name="Google Shape;15507;p18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8" name="Google Shape;15508;p18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9" name="Google Shape;15509;p18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10" name="Google Shape;15510;p18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11" name="Google Shape;15511;p18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12" name="Google Shape;15512;p18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13" name="Google Shape;15513;p18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14" name="Google Shape;15514;p18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15" name="Google Shape;15515;p18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16" name="Google Shape;15516;p18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17" name="Google Shape;15517;p18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18" name="Google Shape;15518;p18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19" name="Google Shape;15519;p18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20" name="Google Shape;15520;p18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21" name="Google Shape;15521;p18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22" name="Google Shape;15522;p18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23" name="Google Shape;15523;p18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24" name="Google Shape;15524;p18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25" name="Google Shape;15525;p18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26" name="Google Shape;15526;p18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27" name="Google Shape;15527;p18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28" name="Google Shape;15528;p18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29" name="Google Shape;15529;p18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0" name="Google Shape;15530;p18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1" name="Google Shape;15531;p18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2" name="Google Shape;15532;p18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3" name="Google Shape;15533;p18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4" name="Google Shape;15534;p18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5" name="Google Shape;15535;p18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6" name="Google Shape;15536;p18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7" name="Google Shape;15537;p18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8" name="Google Shape;15538;p18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9" name="Google Shape;15539;p18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0" name="Google Shape;15540;p18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1" name="Google Shape;15541;p18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2" name="Google Shape;15542;p18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3" name="Google Shape;15543;p18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4" name="Google Shape;15544;p18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5" name="Google Shape;15545;p18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6" name="Google Shape;15546;p18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7" name="Google Shape;15547;p18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8" name="Google Shape;15548;p18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9" name="Google Shape;15549;p18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0" name="Google Shape;15550;p18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1" name="Google Shape;15551;p18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2" name="Google Shape;15552;p18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3" name="Google Shape;15553;p18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4" name="Google Shape;15554;p18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5" name="Google Shape;15555;p18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6" name="Google Shape;15556;p18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7" name="Google Shape;15557;p18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8" name="Google Shape;15558;p18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9" name="Google Shape;15559;p18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0" name="Google Shape;15560;p18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1" name="Google Shape;15561;p18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2" name="Google Shape;15562;p18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3" name="Google Shape;15563;p18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4" name="Google Shape;15564;p18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5" name="Google Shape;15565;p18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6" name="Google Shape;15566;p18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7" name="Google Shape;15567;p18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8" name="Google Shape;15568;p18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9" name="Google Shape;15569;p18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0" name="Google Shape;15570;p18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1" name="Google Shape;15571;p18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2" name="Google Shape;15572;p18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3" name="Google Shape;15573;p18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4" name="Google Shape;15574;p18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5" name="Google Shape;15575;p18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6" name="Google Shape;15576;p18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7" name="Google Shape;15577;p18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8" name="Google Shape;15578;p18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9" name="Google Shape;15579;p18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0" name="Google Shape;15580;p18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1" name="Google Shape;15581;p18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2" name="Google Shape;15582;p18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3" name="Google Shape;15583;p18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4" name="Google Shape;15584;p18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5" name="Google Shape;15585;p18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6" name="Google Shape;15586;p18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7" name="Google Shape;15587;p18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8" name="Google Shape;15588;p18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9" name="Google Shape;15589;p18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90" name="Google Shape;15590;p18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91" name="Google Shape;15591;p18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92" name="Google Shape;15592;p18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93" name="Google Shape;15593;p18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94" name="Google Shape;15594;p18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95" name="Google Shape;15595;p18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96" name="Google Shape;15596;p18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97" name="Google Shape;15597;p18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98" name="Google Shape;15598;p18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99" name="Google Shape;15599;p18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00" name="Google Shape;15600;p18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01" name="Google Shape;15601;p18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02" name="Google Shape;15602;p18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03" name="Google Shape;15603;p18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04" name="Google Shape;15604;p18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05" name="Google Shape;15605;p18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06" name="Google Shape;15606;p18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07" name="Google Shape;15607;p18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08" name="Google Shape;15608;p18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09" name="Google Shape;15609;p18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10" name="Google Shape;15610;p18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11" name="Google Shape;15611;p18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12" name="Google Shape;15612;p18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13" name="Google Shape;15613;p18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14" name="Google Shape;15614;p18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15" name="Google Shape;15615;p18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16" name="Google Shape;15616;p18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17" name="Google Shape;15617;p18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18" name="Google Shape;15618;p18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19" name="Google Shape;15619;p18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20" name="Google Shape;15620;p18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21" name="Google Shape;15621;p18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22" name="Google Shape;15622;p18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23" name="Google Shape;15623;p18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24" name="Google Shape;15624;p18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25" name="Google Shape;15625;p18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26" name="Google Shape;15626;p18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27" name="Google Shape;15627;p18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28" name="Google Shape;15628;p18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29" name="Google Shape;15629;p18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30" name="Google Shape;15630;p18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31" name="Google Shape;15631;p18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32" name="Google Shape;15632;p18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33" name="Google Shape;15633;p18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34" name="Google Shape;15634;p18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35" name="Google Shape;15635;p18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36" name="Google Shape;15636;p18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37" name="Google Shape;15637;p18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38" name="Google Shape;15638;p18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39" name="Google Shape;15639;p18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40" name="Google Shape;15640;p18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41" name="Google Shape;15641;p18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42" name="Google Shape;15642;p18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43" name="Google Shape;15643;p18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44" name="Google Shape;15644;p18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45" name="Google Shape;15645;p18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46" name="Google Shape;15646;p18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47" name="Google Shape;15647;p18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48" name="Google Shape;15648;p18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49" name="Google Shape;15649;p18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50" name="Google Shape;15650;p18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51" name="Google Shape;15651;p18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52" name="Google Shape;15652;p18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53" name="Google Shape;15653;p18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54" name="Google Shape;15654;p18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55" name="Google Shape;15655;p18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56" name="Google Shape;15656;p18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57" name="Google Shape;15657;p18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58" name="Google Shape;15658;p18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59" name="Google Shape;15659;p18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0" name="Google Shape;15660;p18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1" name="Google Shape;15661;p18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2" name="Google Shape;15662;p18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3" name="Google Shape;15663;p18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4" name="Google Shape;15664;p18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5" name="Google Shape;15665;p18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6" name="Google Shape;15666;p18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7" name="Google Shape;15667;p18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8" name="Google Shape;15668;p18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9" name="Google Shape;15669;p18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0" name="Google Shape;15670;p18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1" name="Google Shape;15671;p18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2" name="Google Shape;15672;p18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3" name="Google Shape;15673;p18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4" name="Google Shape;15674;p18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5" name="Google Shape;15675;p18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6" name="Google Shape;15676;p18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7" name="Google Shape;15677;p18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8" name="Google Shape;15678;p18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9" name="Google Shape;15679;p18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0" name="Google Shape;15680;p18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1" name="Google Shape;15681;p18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2" name="Google Shape;15682;p18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3" name="Google Shape;15683;p18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4" name="Google Shape;15684;p18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5" name="Google Shape;15685;p18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6" name="Google Shape;15686;p18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7" name="Google Shape;15687;p18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8" name="Google Shape;15688;p18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9" name="Google Shape;15689;p18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0" name="Google Shape;15690;p18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1" name="Google Shape;15691;p18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2" name="Google Shape;15692;p18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3" name="Google Shape;15693;p18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4" name="Google Shape;15694;p18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5" name="Google Shape;15695;p18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6" name="Google Shape;15696;p18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7" name="Google Shape;15697;p18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8" name="Google Shape;15698;p18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9" name="Google Shape;15699;p18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0" name="Google Shape;15700;p18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1" name="Google Shape;15701;p18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2" name="Google Shape;15702;p18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3" name="Google Shape;15703;p18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4" name="Google Shape;15704;p18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5" name="Google Shape;15705;p18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6" name="Google Shape;15706;p18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7" name="Google Shape;15707;p18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8" name="Google Shape;15708;p18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9" name="Google Shape;15709;p18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0" name="Google Shape;15710;p18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1" name="Google Shape;15711;p18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2" name="Google Shape;15712;p18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3" name="Google Shape;15713;p18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4" name="Google Shape;15714;p18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5" name="Google Shape;15715;p18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6" name="Google Shape;15716;p18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7" name="Google Shape;15717;p18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8" name="Google Shape;15718;p18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9" name="Google Shape;15719;p18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0" name="Google Shape;15720;p18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1" name="Google Shape;15721;p18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2" name="Google Shape;15722;p18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3" name="Google Shape;15723;p18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4" name="Google Shape;15724;p18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5" name="Google Shape;15725;p18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6" name="Google Shape;15726;p18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7" name="Google Shape;15727;p18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8" name="Google Shape;15728;p18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9" name="Google Shape;15729;p18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0" name="Google Shape;15730;p18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1" name="Google Shape;15731;p18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2" name="Google Shape;15732;p18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3" name="Google Shape;15733;p18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4" name="Google Shape;15734;p18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5" name="Google Shape;15735;p18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6" name="Google Shape;15736;p18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7" name="Google Shape;15737;p18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8" name="Google Shape;15738;p18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9" name="Google Shape;15739;p18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0" name="Google Shape;15740;p18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1" name="Google Shape;15741;p18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2" name="Google Shape;15742;p18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3" name="Google Shape;15743;p18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4" name="Google Shape;15744;p18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5" name="Google Shape;15745;p18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6" name="Google Shape;15746;p18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7" name="Google Shape;15747;p18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8" name="Google Shape;15748;p18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9" name="Google Shape;15749;p18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0" name="Google Shape;15750;p18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1" name="Google Shape;15751;p18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2" name="Google Shape;15752;p18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3" name="Google Shape;15753;p18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4" name="Google Shape;15754;p18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5" name="Google Shape;15755;p18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6" name="Google Shape;15756;p18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7" name="Google Shape;15757;p18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8" name="Google Shape;15758;p18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9" name="Google Shape;15759;p18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0" name="Google Shape;15760;p18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1" name="Google Shape;15761;p18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2" name="Google Shape;15762;p18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3" name="Google Shape;15763;p18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4" name="Google Shape;15764;p18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5" name="Google Shape;15765;p18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6" name="Google Shape;15766;p18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7" name="Google Shape;15767;p18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8" name="Google Shape;15768;p18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9" name="Google Shape;15769;p18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0" name="Google Shape;15770;p18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1" name="Google Shape;15771;p18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2" name="Google Shape;15772;p18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3" name="Google Shape;15773;p18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4" name="Google Shape;15774;p18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5" name="Google Shape;15775;p18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6" name="Google Shape;15776;p18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7" name="Google Shape;15777;p18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8" name="Google Shape;15778;p18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9" name="Google Shape;15779;p18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80" name="Google Shape;15780;p18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81" name="Google Shape;15781;p18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82" name="Google Shape;15782;p18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83" name="Google Shape;15783;p18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84" name="Google Shape;15784;p18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85" name="Google Shape;15785;p18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86" name="Google Shape;15786;p18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87" name="Google Shape;15787;p18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88" name="Google Shape;15788;p18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89" name="Google Shape;15789;p18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90" name="Google Shape;15790;p18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91" name="Google Shape;15791;p18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92" name="Google Shape;15792;p18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93" name="Google Shape;15793;p18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94" name="Google Shape;15794;p18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95" name="Google Shape;15795;p18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96" name="Google Shape;15796;p18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97" name="Google Shape;15797;p18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98" name="Google Shape;15798;p18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99" name="Google Shape;15799;p18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0" name="Google Shape;15800;p18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1" name="Google Shape;15801;p18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2" name="Google Shape;15802;p18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3" name="Google Shape;15803;p18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4" name="Google Shape;15804;p18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5" name="Google Shape;15805;p18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6" name="Google Shape;15806;p18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7" name="Google Shape;15807;p18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8" name="Google Shape;15808;p18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9" name="Google Shape;15809;p18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0" name="Google Shape;15810;p18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1" name="Google Shape;15811;p18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2" name="Google Shape;15812;p18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3" name="Google Shape;15813;p18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4" name="Google Shape;15814;p18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5" name="Google Shape;15815;p18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6" name="Google Shape;15816;p18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7" name="Google Shape;15817;p18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8" name="Google Shape;15818;p18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9" name="Google Shape;15819;p18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0" name="Google Shape;15820;p18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1" name="Google Shape;15821;p18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2" name="Google Shape;15822;p18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3" name="Google Shape;15823;p18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4" name="Google Shape;15824;p18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5" name="Google Shape;15825;p18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6" name="Google Shape;15826;p18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7" name="Google Shape;15827;p18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8" name="Google Shape;15828;p18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9" name="Google Shape;15829;p18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0" name="Google Shape;15830;p18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1" name="Google Shape;15831;p18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2" name="Google Shape;15832;p18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3" name="Google Shape;15833;p18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4" name="Google Shape;15834;p18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5" name="Google Shape;15835;p18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6" name="Google Shape;15836;p18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7" name="Google Shape;15837;p18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8" name="Google Shape;15838;p18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9" name="Google Shape;15839;p18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0" name="Google Shape;15840;p18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1" name="Google Shape;15841;p18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2" name="Google Shape;15842;p18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3" name="Google Shape;15843;p18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4" name="Google Shape;15844;p18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5" name="Google Shape;15845;p18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6" name="Google Shape;15846;p18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7" name="Google Shape;15847;p18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8" name="Google Shape;15848;p18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9" name="Google Shape;15849;p18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0" name="Google Shape;15850;p18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1" name="Google Shape;15851;p18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2" name="Google Shape;15852;p18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3" name="Google Shape;15853;p18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4" name="Google Shape;15854;p18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5" name="Google Shape;15855;p18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6" name="Google Shape;15856;p18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7" name="Google Shape;15857;p18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8" name="Google Shape;15858;p18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9" name="Google Shape;15859;p18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60" name="Google Shape;15860;p18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61" name="Google Shape;15861;p18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62" name="Google Shape;15862;p18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63" name="Google Shape;15863;p18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64" name="Google Shape;15864;p18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65" name="Google Shape;15865;p18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66" name="Google Shape;15866;p18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67" name="Google Shape;15867;p18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68" name="Google Shape;15868;p18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69" name="Google Shape;15869;p18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70" name="Google Shape;15870;p18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71" name="Google Shape;15871;p18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72" name="Google Shape;15872;p18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73" name="Google Shape;15873;p18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74" name="Google Shape;15874;p18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75" name="Google Shape;15875;p18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76" name="Google Shape;15876;p18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77" name="Google Shape;15877;p18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78" name="Google Shape;15878;p18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79" name="Google Shape;15879;p18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80" name="Google Shape;15880;p18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81" name="Google Shape;15881;p18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82" name="Google Shape;15882;p18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83" name="Google Shape;15883;p18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84" name="Google Shape;15884;p18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85" name="Google Shape;15885;p18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86" name="Google Shape;15886;p18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87" name="Google Shape;15887;p18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88" name="Google Shape;15888;p18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89" name="Google Shape;15889;p18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0" name="Google Shape;15890;p18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1" name="Google Shape;15891;p18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2" name="Google Shape;15892;p18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3" name="Google Shape;15893;p18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4" name="Google Shape;15894;p18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5" name="Google Shape;15895;p18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6" name="Google Shape;15896;p18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7" name="Google Shape;15897;p18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8" name="Google Shape;15898;p18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9" name="Google Shape;15899;p18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00" name="Google Shape;15900;p18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01" name="Google Shape;15901;p18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02" name="Google Shape;15902;p18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03" name="Google Shape;15903;p18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04" name="Google Shape;15904;p18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05" name="Google Shape;15905;p18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06" name="Google Shape;15906;p18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07" name="Google Shape;15907;p18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08" name="Google Shape;15908;p18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09" name="Google Shape;15909;p18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10" name="Google Shape;15910;p18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11" name="Google Shape;15911;p18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12" name="Google Shape;15912;p18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13" name="Google Shape;15913;p18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14" name="Google Shape;15914;p18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15" name="Google Shape;15915;p18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16" name="Google Shape;15916;p18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17" name="Google Shape;15917;p18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18" name="Google Shape;15918;p18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19" name="Google Shape;15919;p18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20" name="Google Shape;15920;p18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21" name="Google Shape;15921;p18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22" name="Google Shape;15922;p18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23" name="Google Shape;15923;p18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24" name="Google Shape;15924;p18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25" name="Google Shape;15925;p18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26" name="Google Shape;15926;p18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27" name="Google Shape;15927;p18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28" name="Google Shape;15928;p18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29" name="Google Shape;15929;p18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30" name="Google Shape;15930;p18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31" name="Google Shape;15931;p18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32" name="Google Shape;15932;p18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33" name="Google Shape;15933;p18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34" name="Google Shape;15934;p18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35" name="Google Shape;15935;p18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36" name="Google Shape;15936;p18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37" name="Google Shape;15937;p18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38" name="Google Shape;15938;p18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39" name="Google Shape;15939;p18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40" name="Google Shape;15940;p18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41" name="Google Shape;15941;p18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42" name="Google Shape;15942;p18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43" name="Google Shape;15943;p18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44" name="Google Shape;15944;p18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45" name="Google Shape;15945;p18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46" name="Google Shape;15946;p18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47" name="Google Shape;15947;p18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48" name="Google Shape;15948;p18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49" name="Google Shape;15949;p18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50" name="Google Shape;15950;p18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51" name="Google Shape;15951;p18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52" name="Google Shape;15952;p18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53" name="Google Shape;15953;p18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54" name="Google Shape;15954;p18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55" name="Google Shape;15955;p18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56" name="Google Shape;15956;p18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57" name="Google Shape;15957;p18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58" name="Google Shape;15958;p18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59" name="Google Shape;15959;p18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60" name="Google Shape;15960;p18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61" name="Google Shape;15961;p18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62" name="Google Shape;15962;p18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63" name="Google Shape;15963;p18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64" name="Google Shape;15964;p18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65" name="Google Shape;15965;p18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66" name="Google Shape;15966;p18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67" name="Google Shape;15967;p18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68" name="Google Shape;15968;p18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69" name="Google Shape;15969;p18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70" name="Google Shape;15970;p18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71" name="Google Shape;15971;p18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72" name="Google Shape;15972;p18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73" name="Google Shape;15973;p18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74" name="Google Shape;15974;p18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75" name="Google Shape;15975;p18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76" name="Google Shape;15976;p18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77" name="Google Shape;15977;p18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78" name="Google Shape;15978;p18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79" name="Google Shape;15979;p18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80" name="Google Shape;15980;p18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81" name="Google Shape;15981;p18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82" name="Google Shape;15982;p18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83" name="Google Shape;15983;p18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84" name="Google Shape;15984;p18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85" name="Google Shape;15985;p18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86" name="Google Shape;15986;p18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87" name="Google Shape;15987;p18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88" name="Google Shape;15988;p18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89" name="Google Shape;15989;p18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90" name="Google Shape;15990;p18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91" name="Google Shape;15991;p18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92" name="Google Shape;15992;p18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93" name="Google Shape;15993;p18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94" name="Google Shape;15994;p18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95" name="Google Shape;15995;p18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96" name="Google Shape;15996;p18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97" name="Google Shape;15997;p18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98" name="Google Shape;15998;p18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99" name="Google Shape;15999;p18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00" name="Google Shape;16000;p18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01" name="Google Shape;16001;p18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02" name="Google Shape;16002;p18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03" name="Google Shape;16003;p18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04" name="Google Shape;16004;p18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05" name="Google Shape;16005;p18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06" name="Google Shape;16006;p18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07" name="Google Shape;16007;p18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08" name="Google Shape;16008;p18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09" name="Google Shape;16009;p18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10" name="Google Shape;16010;p18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11" name="Google Shape;16011;p18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12" name="Google Shape;16012;p18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13" name="Google Shape;16013;p18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14" name="Google Shape;16014;p18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15" name="Google Shape;16015;p18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16" name="Google Shape;16016;p18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17" name="Google Shape;16017;p18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18" name="Google Shape;16018;p18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19" name="Google Shape;16019;p18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20" name="Google Shape;16020;p18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21" name="Google Shape;16021;p18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22" name="Google Shape;16022;p18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23" name="Google Shape;16023;p18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24" name="Google Shape;16024;p18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25" name="Google Shape;16025;p18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26" name="Google Shape;16026;p18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27" name="Google Shape;16027;p18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28" name="Google Shape;16028;p18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29" name="Google Shape;16029;p18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30" name="Google Shape;16030;p18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31" name="Google Shape;16031;p18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32" name="Google Shape;16032;p18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33" name="Google Shape;16033;p18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34" name="Google Shape;16034;p18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35" name="Google Shape;16035;p18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36" name="Google Shape;16036;p18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37" name="Google Shape;16037;p18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38" name="Google Shape;16038;p18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39" name="Google Shape;16039;p18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40" name="Google Shape;16040;p18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41" name="Google Shape;16041;p18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42" name="Google Shape;16042;p18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43" name="Google Shape;16043;p18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44" name="Google Shape;16044;p18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45" name="Google Shape;16045;p18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46" name="Google Shape;16046;p18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47" name="Google Shape;16047;p18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48" name="Google Shape;16048;p18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49" name="Google Shape;16049;p18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50" name="Google Shape;16050;p18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51" name="Google Shape;16051;p18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52" name="Google Shape;16052;p18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53" name="Google Shape;16053;p18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54" name="Google Shape;16054;p18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55" name="Google Shape;16055;p18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56" name="Google Shape;16056;p18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57" name="Google Shape;16057;p18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58" name="Google Shape;16058;p18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59" name="Google Shape;16059;p18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60" name="Google Shape;16060;p18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61" name="Google Shape;16061;p18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62" name="Google Shape;16062;p18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63" name="Google Shape;16063;p18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64" name="Google Shape;16064;p18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65" name="Google Shape;16065;p18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66" name="Google Shape;16066;p18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67" name="Google Shape;16067;p18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68" name="Google Shape;16068;p18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69" name="Google Shape;16069;p18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70" name="Google Shape;16070;p18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71" name="Google Shape;16071;p18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72" name="Google Shape;16072;p18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73" name="Google Shape;16073;p18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74" name="Google Shape;16074;p18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75" name="Google Shape;16075;p18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76" name="Google Shape;16076;p18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77" name="Google Shape;16077;p18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78" name="Google Shape;16078;p18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79" name="Google Shape;16079;p18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80" name="Google Shape;16080;p18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81" name="Google Shape;16081;p18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82" name="Google Shape;16082;p18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83" name="Google Shape;16083;p18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84" name="Google Shape;16084;p18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85" name="Google Shape;16085;p18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86" name="Google Shape;16086;p18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87" name="Google Shape;16087;p18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88" name="Google Shape;16088;p18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89" name="Google Shape;16089;p18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0" name="Google Shape;16090;p18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1" name="Google Shape;16091;p18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2" name="Google Shape;16092;p18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3" name="Google Shape;16093;p18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4" name="Google Shape;16094;p18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5" name="Google Shape;16095;p18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6" name="Google Shape;16096;p18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7" name="Google Shape;16097;p18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8" name="Google Shape;16098;p18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9" name="Google Shape;16099;p18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00" name="Google Shape;16100;p18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01" name="Google Shape;16101;p18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02" name="Google Shape;16102;p18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03" name="Google Shape;16103;p18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04" name="Google Shape;16104;p18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05" name="Google Shape;16105;p18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06" name="Google Shape;16106;p18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07" name="Google Shape;16107;p18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08" name="Google Shape;16108;p18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09" name="Google Shape;16109;p18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10" name="Google Shape;16110;p18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11" name="Google Shape;16111;p18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12" name="Google Shape;16112;p18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13" name="Google Shape;16113;p18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14" name="Google Shape;16114;p18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15" name="Google Shape;16115;p18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16" name="Google Shape;16116;p18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17" name="Google Shape;16117;p18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18" name="Google Shape;16118;p18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19" name="Google Shape;16119;p18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20" name="Google Shape;16120;p18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21" name="Google Shape;16121;p18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22" name="Google Shape;16122;p18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23" name="Google Shape;16123;p18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24" name="Google Shape;16124;p18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25" name="Google Shape;16125;p18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26" name="Google Shape;16126;p18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27" name="Google Shape;16127;p18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28" name="Google Shape;16128;p18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29" name="Google Shape;16129;p18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30" name="Google Shape;16130;p18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31" name="Google Shape;16131;p18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32" name="Google Shape;16132;p18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33" name="Google Shape;16133;p18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34" name="Google Shape;16134;p18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35" name="Google Shape;16135;p18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36" name="Google Shape;16136;p18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37" name="Google Shape;16137;p18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38" name="Google Shape;16138;p18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39" name="Google Shape;16139;p18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40" name="Google Shape;16140;p18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41" name="Google Shape;16141;p18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42" name="Google Shape;16142;p18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43" name="Google Shape;16143;p18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44" name="Google Shape;16144;p18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45" name="Google Shape;16145;p18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46" name="Google Shape;16146;p18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47" name="Google Shape;16147;p18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48" name="Google Shape;16148;p18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49" name="Google Shape;16149;p18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50" name="Google Shape;16150;p18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51" name="Google Shape;16151;p18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52" name="Google Shape;16152;p18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53" name="Google Shape;16153;p18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54" name="Google Shape;16154;p18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55" name="Google Shape;16155;p18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56" name="Google Shape;16156;p18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57" name="Google Shape;16157;p18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58" name="Google Shape;16158;p18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59" name="Google Shape;16159;p18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60" name="Google Shape;16160;p18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61" name="Google Shape;16161;p18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62" name="Google Shape;16162;p18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63" name="Google Shape;16163;p18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64" name="Google Shape;16164;p18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65" name="Google Shape;16165;p18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66" name="Google Shape;16166;p18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67" name="Google Shape;16167;p18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68" name="Google Shape;16168;p18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69" name="Google Shape;16169;p18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70" name="Google Shape;16170;p18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71" name="Google Shape;16171;p18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72" name="Google Shape;16172;p18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73" name="Google Shape;16173;p18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74" name="Google Shape;16174;p18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75" name="Google Shape;16175;p18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76" name="Google Shape;16176;p18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77" name="Google Shape;16177;p18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78" name="Google Shape;16178;p18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79" name="Google Shape;16179;p18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80" name="Google Shape;16180;p18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81" name="Google Shape;16181;p18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82" name="Google Shape;16182;p18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83" name="Google Shape;16183;p18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84" name="Google Shape;16184;p18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85" name="Google Shape;16185;p18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86" name="Google Shape;16186;p18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87" name="Google Shape;16187;p18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88" name="Google Shape;16188;p18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89" name="Google Shape;16189;p18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90" name="Google Shape;16190;p18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91" name="Google Shape;16191;p18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92" name="Google Shape;16192;p18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93" name="Google Shape;16193;p18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94" name="Google Shape;16194;p18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95" name="Google Shape;16195;p18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96" name="Google Shape;16196;p18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97" name="Google Shape;16197;p18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98" name="Google Shape;16198;p18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99" name="Google Shape;16199;p18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00" name="Google Shape;16200;p18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01" name="Google Shape;16201;p18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02" name="Google Shape;16202;p18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03" name="Google Shape;16203;p18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04" name="Google Shape;16204;p18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05" name="Google Shape;16205;p18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06" name="Google Shape;16206;p18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07" name="Google Shape;16207;p18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08" name="Google Shape;16208;p18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09" name="Google Shape;16209;p18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10" name="Google Shape;16210;p18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11" name="Google Shape;16211;p18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12" name="Google Shape;16212;p18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13" name="Google Shape;16213;p18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14" name="Google Shape;16214;p18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15" name="Google Shape;16215;p18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16" name="Google Shape;16216;p18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17" name="Google Shape;16217;p18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18" name="Google Shape;16218;p18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19" name="Google Shape;16219;p18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20" name="Google Shape;16220;p18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21" name="Google Shape;16221;p18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22" name="Google Shape;16222;p18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23" name="Google Shape;16223;p18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24" name="Google Shape;16224;p18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25" name="Google Shape;16225;p18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26" name="Google Shape;16226;p18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27" name="Google Shape;16227;p18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28" name="Google Shape;16228;p18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29" name="Google Shape;16229;p18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30" name="Google Shape;16230;p18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31" name="Google Shape;16231;p18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32" name="Google Shape;16232;p18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33" name="Google Shape;16233;p18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34" name="Google Shape;16234;p18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35" name="Google Shape;16235;p18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36" name="Google Shape;16236;p18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37" name="Google Shape;16237;p18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38" name="Google Shape;16238;p18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39" name="Google Shape;16239;p18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40" name="Google Shape;16240;p18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41" name="Google Shape;16241;p18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42" name="Google Shape;16242;p18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43" name="Google Shape;16243;p18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44" name="Google Shape;16244;p18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45" name="Google Shape;16245;p18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46" name="Google Shape;16246;p18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47" name="Google Shape;16247;p18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48" name="Google Shape;16248;p18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49" name="Google Shape;16249;p18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50" name="Google Shape;16250;p18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51" name="Google Shape;16251;p18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52" name="Google Shape;16252;p18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53" name="Google Shape;16253;p18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54" name="Google Shape;16254;p18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55" name="Google Shape;16255;p18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56" name="Google Shape;16256;p18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57" name="Google Shape;16257;p18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58" name="Google Shape;16258;p18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59" name="Google Shape;16259;p18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60" name="Google Shape;16260;p18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61" name="Google Shape;16261;p18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62" name="Google Shape;16262;p18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63" name="Google Shape;16263;p18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64" name="Google Shape;16264;p18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65" name="Google Shape;16265;p18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66" name="Google Shape;16266;p18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267" name="Google Shape;16267;p18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68" name="Google Shape;16268;p18"/>
          <p:cNvSpPr txBox="1">
            <a:spLocks noGrp="1"/>
          </p:cNvSpPr>
          <p:nvPr>
            <p:ph type="body" idx="1"/>
          </p:nvPr>
        </p:nvSpPr>
        <p:spPr>
          <a:xfrm>
            <a:off x="4481825" y="1350400"/>
            <a:ext cx="3948900" cy="149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302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400"/>
            </a:lvl1pPr>
            <a:lvl2pPr marL="914400" lvl="1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400"/>
            </a:lvl2pPr>
            <a:lvl3pPr marL="1371600" lvl="2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400"/>
            </a:lvl3pPr>
            <a:lvl4pPr marL="1828800" lvl="3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400"/>
            </a:lvl4pPr>
            <a:lvl5pPr marL="2286000" lvl="4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400"/>
            </a:lvl5pPr>
            <a:lvl6pPr marL="2743200" lvl="5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400"/>
            </a:lvl6pPr>
            <a:lvl7pPr marL="3200400" lvl="6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400"/>
            </a:lvl7pPr>
            <a:lvl8pPr marL="3657600" lvl="7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400"/>
            </a:lvl8pPr>
            <a:lvl9pPr marL="4114800" lvl="8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400"/>
            </a:lvl9pPr>
          </a:lstStyle>
          <a:p>
            <a:endParaRPr/>
          </a:p>
        </p:txBody>
      </p:sp>
      <p:sp>
        <p:nvSpPr>
          <p:cNvPr id="16269" name="Google Shape;16269;p18"/>
          <p:cNvSpPr txBox="1">
            <a:spLocks noGrp="1"/>
          </p:cNvSpPr>
          <p:nvPr>
            <p:ph type="subTitle" idx="2"/>
          </p:nvPr>
        </p:nvSpPr>
        <p:spPr>
          <a:xfrm>
            <a:off x="4481875" y="2840800"/>
            <a:ext cx="3948900" cy="41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CUSTOM_13">
    <p:spTree>
      <p:nvGrpSpPr>
        <p:cNvPr id="1" name="Shape 16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271" name="Google Shape;16271;p19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16272" name="Google Shape;16272;p19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73" name="Google Shape;16273;p19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74" name="Google Shape;16274;p19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75" name="Google Shape;16275;p19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76" name="Google Shape;16276;p19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77" name="Google Shape;16277;p19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78" name="Google Shape;16278;p19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79" name="Google Shape;16279;p19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80" name="Google Shape;16280;p19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81" name="Google Shape;16281;p19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82" name="Google Shape;16282;p19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83" name="Google Shape;16283;p19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84" name="Google Shape;16284;p19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85" name="Google Shape;16285;p19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86" name="Google Shape;16286;p19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87" name="Google Shape;16287;p19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88" name="Google Shape;16288;p19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89" name="Google Shape;16289;p19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90" name="Google Shape;16290;p19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91" name="Google Shape;16291;p19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92" name="Google Shape;16292;p19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93" name="Google Shape;16293;p19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94" name="Google Shape;16294;p19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95" name="Google Shape;16295;p19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96" name="Google Shape;16296;p19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97" name="Google Shape;16297;p19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98" name="Google Shape;16298;p19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99" name="Google Shape;16299;p19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00" name="Google Shape;16300;p19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01" name="Google Shape;16301;p19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02" name="Google Shape;16302;p19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03" name="Google Shape;16303;p19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04" name="Google Shape;16304;p19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05" name="Google Shape;16305;p19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06" name="Google Shape;16306;p19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07" name="Google Shape;16307;p19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08" name="Google Shape;16308;p19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09" name="Google Shape;16309;p19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10" name="Google Shape;16310;p19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11" name="Google Shape;16311;p19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12" name="Google Shape;16312;p19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13" name="Google Shape;16313;p19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14" name="Google Shape;16314;p19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15" name="Google Shape;16315;p19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16" name="Google Shape;16316;p19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17" name="Google Shape;16317;p19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18" name="Google Shape;16318;p19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19" name="Google Shape;16319;p19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0" name="Google Shape;16320;p19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1" name="Google Shape;16321;p19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2" name="Google Shape;16322;p19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3" name="Google Shape;16323;p19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4" name="Google Shape;16324;p19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5" name="Google Shape;16325;p19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6" name="Google Shape;16326;p19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7" name="Google Shape;16327;p19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8" name="Google Shape;16328;p19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9" name="Google Shape;16329;p19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30" name="Google Shape;16330;p19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31" name="Google Shape;16331;p19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32" name="Google Shape;16332;p19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33" name="Google Shape;16333;p19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34" name="Google Shape;16334;p19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35" name="Google Shape;16335;p19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36" name="Google Shape;16336;p19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37" name="Google Shape;16337;p19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38" name="Google Shape;16338;p19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39" name="Google Shape;16339;p19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40" name="Google Shape;16340;p19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41" name="Google Shape;16341;p19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42" name="Google Shape;16342;p19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43" name="Google Shape;16343;p19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44" name="Google Shape;16344;p19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45" name="Google Shape;16345;p19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46" name="Google Shape;16346;p19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47" name="Google Shape;16347;p19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48" name="Google Shape;16348;p19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49" name="Google Shape;16349;p19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50" name="Google Shape;16350;p19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51" name="Google Shape;16351;p19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52" name="Google Shape;16352;p19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53" name="Google Shape;16353;p19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54" name="Google Shape;16354;p19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55" name="Google Shape;16355;p19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56" name="Google Shape;16356;p19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57" name="Google Shape;16357;p19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58" name="Google Shape;16358;p19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59" name="Google Shape;16359;p19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60" name="Google Shape;16360;p19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61" name="Google Shape;16361;p19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62" name="Google Shape;16362;p19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63" name="Google Shape;16363;p19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64" name="Google Shape;16364;p19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65" name="Google Shape;16365;p19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66" name="Google Shape;16366;p19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67" name="Google Shape;16367;p19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68" name="Google Shape;16368;p19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69" name="Google Shape;16369;p19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70" name="Google Shape;16370;p19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71" name="Google Shape;16371;p19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72" name="Google Shape;16372;p19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73" name="Google Shape;16373;p19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74" name="Google Shape;16374;p19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75" name="Google Shape;16375;p19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76" name="Google Shape;16376;p19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77" name="Google Shape;16377;p19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78" name="Google Shape;16378;p19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79" name="Google Shape;16379;p19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80" name="Google Shape;16380;p19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81" name="Google Shape;16381;p19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82" name="Google Shape;16382;p19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83" name="Google Shape;16383;p19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84" name="Google Shape;16384;p19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85" name="Google Shape;16385;p19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86" name="Google Shape;16386;p19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87" name="Google Shape;16387;p19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88" name="Google Shape;16388;p19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89" name="Google Shape;16389;p19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90" name="Google Shape;16390;p19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91" name="Google Shape;16391;p19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92" name="Google Shape;16392;p19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93" name="Google Shape;16393;p19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94" name="Google Shape;16394;p19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95" name="Google Shape;16395;p19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96" name="Google Shape;16396;p19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97" name="Google Shape;16397;p19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98" name="Google Shape;16398;p19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99" name="Google Shape;16399;p19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00" name="Google Shape;16400;p19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01" name="Google Shape;16401;p19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02" name="Google Shape;16402;p19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03" name="Google Shape;16403;p19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04" name="Google Shape;16404;p19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05" name="Google Shape;16405;p19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06" name="Google Shape;16406;p19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07" name="Google Shape;16407;p19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08" name="Google Shape;16408;p19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09" name="Google Shape;16409;p19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10" name="Google Shape;16410;p19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11" name="Google Shape;16411;p19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12" name="Google Shape;16412;p19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13" name="Google Shape;16413;p19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14" name="Google Shape;16414;p19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15" name="Google Shape;16415;p19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16" name="Google Shape;16416;p19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17" name="Google Shape;16417;p19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18" name="Google Shape;16418;p19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19" name="Google Shape;16419;p19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20" name="Google Shape;16420;p19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21" name="Google Shape;16421;p19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22" name="Google Shape;16422;p19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23" name="Google Shape;16423;p19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24" name="Google Shape;16424;p19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25" name="Google Shape;16425;p19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26" name="Google Shape;16426;p19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27" name="Google Shape;16427;p19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28" name="Google Shape;16428;p19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29" name="Google Shape;16429;p19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30" name="Google Shape;16430;p19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31" name="Google Shape;16431;p19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32" name="Google Shape;16432;p19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33" name="Google Shape;16433;p19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34" name="Google Shape;16434;p19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35" name="Google Shape;16435;p19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36" name="Google Shape;16436;p19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37" name="Google Shape;16437;p19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38" name="Google Shape;16438;p19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39" name="Google Shape;16439;p19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40" name="Google Shape;16440;p19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41" name="Google Shape;16441;p19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42" name="Google Shape;16442;p19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43" name="Google Shape;16443;p19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44" name="Google Shape;16444;p19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45" name="Google Shape;16445;p19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46" name="Google Shape;16446;p19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47" name="Google Shape;16447;p19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48" name="Google Shape;16448;p19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49" name="Google Shape;16449;p19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50" name="Google Shape;16450;p19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51" name="Google Shape;16451;p19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52" name="Google Shape;16452;p19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53" name="Google Shape;16453;p19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54" name="Google Shape;16454;p19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55" name="Google Shape;16455;p19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56" name="Google Shape;16456;p19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57" name="Google Shape;16457;p19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58" name="Google Shape;16458;p19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59" name="Google Shape;16459;p19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60" name="Google Shape;16460;p19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61" name="Google Shape;16461;p19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62" name="Google Shape;16462;p19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63" name="Google Shape;16463;p19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64" name="Google Shape;16464;p19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65" name="Google Shape;16465;p19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66" name="Google Shape;16466;p19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67" name="Google Shape;16467;p19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68" name="Google Shape;16468;p19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69" name="Google Shape;16469;p19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70" name="Google Shape;16470;p19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71" name="Google Shape;16471;p19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72" name="Google Shape;16472;p19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73" name="Google Shape;16473;p19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74" name="Google Shape;16474;p19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75" name="Google Shape;16475;p19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76" name="Google Shape;16476;p19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77" name="Google Shape;16477;p19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78" name="Google Shape;16478;p19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79" name="Google Shape;16479;p19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80" name="Google Shape;16480;p19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81" name="Google Shape;16481;p19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82" name="Google Shape;16482;p19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83" name="Google Shape;16483;p19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84" name="Google Shape;16484;p19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85" name="Google Shape;16485;p19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86" name="Google Shape;16486;p19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87" name="Google Shape;16487;p19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88" name="Google Shape;16488;p19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89" name="Google Shape;16489;p19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90" name="Google Shape;16490;p19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91" name="Google Shape;16491;p19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92" name="Google Shape;16492;p19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93" name="Google Shape;16493;p19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94" name="Google Shape;16494;p19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95" name="Google Shape;16495;p19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96" name="Google Shape;16496;p19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97" name="Google Shape;16497;p19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98" name="Google Shape;16498;p19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99" name="Google Shape;16499;p19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00" name="Google Shape;16500;p19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01" name="Google Shape;16501;p19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02" name="Google Shape;16502;p19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03" name="Google Shape;16503;p19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04" name="Google Shape;16504;p19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05" name="Google Shape;16505;p19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06" name="Google Shape;16506;p19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07" name="Google Shape;16507;p19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08" name="Google Shape;16508;p19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09" name="Google Shape;16509;p19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10" name="Google Shape;16510;p19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11" name="Google Shape;16511;p19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12" name="Google Shape;16512;p19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13" name="Google Shape;16513;p19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14" name="Google Shape;16514;p19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15" name="Google Shape;16515;p19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16" name="Google Shape;16516;p19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17" name="Google Shape;16517;p19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18" name="Google Shape;16518;p19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19" name="Google Shape;16519;p19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20" name="Google Shape;16520;p19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21" name="Google Shape;16521;p19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22" name="Google Shape;16522;p19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23" name="Google Shape;16523;p19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24" name="Google Shape;16524;p19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25" name="Google Shape;16525;p19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26" name="Google Shape;16526;p19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27" name="Google Shape;16527;p19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28" name="Google Shape;16528;p19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29" name="Google Shape;16529;p19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30" name="Google Shape;16530;p19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31" name="Google Shape;16531;p19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32" name="Google Shape;16532;p19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33" name="Google Shape;16533;p19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34" name="Google Shape;16534;p19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35" name="Google Shape;16535;p19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36" name="Google Shape;16536;p19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37" name="Google Shape;16537;p19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38" name="Google Shape;16538;p19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39" name="Google Shape;16539;p19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40" name="Google Shape;16540;p19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41" name="Google Shape;16541;p19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42" name="Google Shape;16542;p19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43" name="Google Shape;16543;p19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44" name="Google Shape;16544;p19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45" name="Google Shape;16545;p19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46" name="Google Shape;16546;p19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47" name="Google Shape;16547;p19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48" name="Google Shape;16548;p19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49" name="Google Shape;16549;p19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50" name="Google Shape;16550;p19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51" name="Google Shape;16551;p19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52" name="Google Shape;16552;p19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53" name="Google Shape;16553;p19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54" name="Google Shape;16554;p19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55" name="Google Shape;16555;p19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56" name="Google Shape;16556;p19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57" name="Google Shape;16557;p19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58" name="Google Shape;16558;p19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59" name="Google Shape;16559;p19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60" name="Google Shape;16560;p19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61" name="Google Shape;16561;p19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62" name="Google Shape;16562;p19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63" name="Google Shape;16563;p19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64" name="Google Shape;16564;p19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65" name="Google Shape;16565;p19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66" name="Google Shape;16566;p19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67" name="Google Shape;16567;p19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68" name="Google Shape;16568;p19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69" name="Google Shape;16569;p19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70" name="Google Shape;16570;p19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71" name="Google Shape;16571;p19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72" name="Google Shape;16572;p19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73" name="Google Shape;16573;p19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74" name="Google Shape;16574;p19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75" name="Google Shape;16575;p19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76" name="Google Shape;16576;p19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77" name="Google Shape;16577;p19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78" name="Google Shape;16578;p19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79" name="Google Shape;16579;p19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80" name="Google Shape;16580;p19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81" name="Google Shape;16581;p19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82" name="Google Shape;16582;p19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83" name="Google Shape;16583;p19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84" name="Google Shape;16584;p19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85" name="Google Shape;16585;p19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86" name="Google Shape;16586;p19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87" name="Google Shape;16587;p19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88" name="Google Shape;16588;p19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89" name="Google Shape;16589;p19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90" name="Google Shape;16590;p19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91" name="Google Shape;16591;p19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92" name="Google Shape;16592;p19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93" name="Google Shape;16593;p19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94" name="Google Shape;16594;p19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95" name="Google Shape;16595;p19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96" name="Google Shape;16596;p19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97" name="Google Shape;16597;p19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98" name="Google Shape;16598;p19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99" name="Google Shape;16599;p19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00" name="Google Shape;16600;p19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01" name="Google Shape;16601;p19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02" name="Google Shape;16602;p19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03" name="Google Shape;16603;p19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04" name="Google Shape;16604;p19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05" name="Google Shape;16605;p19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06" name="Google Shape;16606;p19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07" name="Google Shape;16607;p19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08" name="Google Shape;16608;p19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09" name="Google Shape;16609;p19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10" name="Google Shape;16610;p19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11" name="Google Shape;16611;p19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12" name="Google Shape;16612;p19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13" name="Google Shape;16613;p19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14" name="Google Shape;16614;p19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15" name="Google Shape;16615;p19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16" name="Google Shape;16616;p19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17" name="Google Shape;16617;p19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18" name="Google Shape;16618;p19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19" name="Google Shape;16619;p19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20" name="Google Shape;16620;p19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21" name="Google Shape;16621;p19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22" name="Google Shape;16622;p19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23" name="Google Shape;16623;p19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24" name="Google Shape;16624;p19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25" name="Google Shape;16625;p19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26" name="Google Shape;16626;p19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27" name="Google Shape;16627;p19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28" name="Google Shape;16628;p19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29" name="Google Shape;16629;p19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30" name="Google Shape;16630;p19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31" name="Google Shape;16631;p19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32" name="Google Shape;16632;p19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33" name="Google Shape;16633;p19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34" name="Google Shape;16634;p19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35" name="Google Shape;16635;p19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36" name="Google Shape;16636;p19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37" name="Google Shape;16637;p19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38" name="Google Shape;16638;p19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39" name="Google Shape;16639;p19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40" name="Google Shape;16640;p19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41" name="Google Shape;16641;p19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42" name="Google Shape;16642;p19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43" name="Google Shape;16643;p19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44" name="Google Shape;16644;p19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45" name="Google Shape;16645;p19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46" name="Google Shape;16646;p19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47" name="Google Shape;16647;p19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48" name="Google Shape;16648;p19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49" name="Google Shape;16649;p19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50" name="Google Shape;16650;p19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51" name="Google Shape;16651;p19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52" name="Google Shape;16652;p19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53" name="Google Shape;16653;p19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54" name="Google Shape;16654;p19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55" name="Google Shape;16655;p19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56" name="Google Shape;16656;p19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57" name="Google Shape;16657;p19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58" name="Google Shape;16658;p19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59" name="Google Shape;16659;p19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60" name="Google Shape;16660;p19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61" name="Google Shape;16661;p19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62" name="Google Shape;16662;p19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63" name="Google Shape;16663;p19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64" name="Google Shape;16664;p19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65" name="Google Shape;16665;p19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66" name="Google Shape;16666;p19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67" name="Google Shape;16667;p19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68" name="Google Shape;16668;p19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69" name="Google Shape;16669;p19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70" name="Google Shape;16670;p19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71" name="Google Shape;16671;p19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72" name="Google Shape;16672;p19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73" name="Google Shape;16673;p19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74" name="Google Shape;16674;p19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75" name="Google Shape;16675;p19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76" name="Google Shape;16676;p19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77" name="Google Shape;16677;p19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78" name="Google Shape;16678;p19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79" name="Google Shape;16679;p19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80" name="Google Shape;16680;p19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81" name="Google Shape;16681;p19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82" name="Google Shape;16682;p19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83" name="Google Shape;16683;p19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84" name="Google Shape;16684;p19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85" name="Google Shape;16685;p19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86" name="Google Shape;16686;p19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87" name="Google Shape;16687;p19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88" name="Google Shape;16688;p19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89" name="Google Shape;16689;p19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90" name="Google Shape;16690;p19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91" name="Google Shape;16691;p19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92" name="Google Shape;16692;p19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93" name="Google Shape;16693;p19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94" name="Google Shape;16694;p19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95" name="Google Shape;16695;p19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96" name="Google Shape;16696;p19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97" name="Google Shape;16697;p19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98" name="Google Shape;16698;p19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99" name="Google Shape;16699;p19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00" name="Google Shape;16700;p19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01" name="Google Shape;16701;p19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02" name="Google Shape;16702;p19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03" name="Google Shape;16703;p19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04" name="Google Shape;16704;p19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05" name="Google Shape;16705;p19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06" name="Google Shape;16706;p19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07" name="Google Shape;16707;p19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08" name="Google Shape;16708;p19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09" name="Google Shape;16709;p19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10" name="Google Shape;16710;p19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11" name="Google Shape;16711;p19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12" name="Google Shape;16712;p19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13" name="Google Shape;16713;p19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14" name="Google Shape;16714;p19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15" name="Google Shape;16715;p19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16" name="Google Shape;16716;p19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17" name="Google Shape;16717;p19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18" name="Google Shape;16718;p19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19" name="Google Shape;16719;p19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20" name="Google Shape;16720;p19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21" name="Google Shape;16721;p19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22" name="Google Shape;16722;p19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23" name="Google Shape;16723;p19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24" name="Google Shape;16724;p19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25" name="Google Shape;16725;p19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26" name="Google Shape;16726;p19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27" name="Google Shape;16727;p19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28" name="Google Shape;16728;p19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29" name="Google Shape;16729;p19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30" name="Google Shape;16730;p19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31" name="Google Shape;16731;p19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32" name="Google Shape;16732;p19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33" name="Google Shape;16733;p19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34" name="Google Shape;16734;p19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35" name="Google Shape;16735;p19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36" name="Google Shape;16736;p19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37" name="Google Shape;16737;p19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38" name="Google Shape;16738;p19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39" name="Google Shape;16739;p19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40" name="Google Shape;16740;p19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41" name="Google Shape;16741;p19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42" name="Google Shape;16742;p19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43" name="Google Shape;16743;p19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44" name="Google Shape;16744;p19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45" name="Google Shape;16745;p19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46" name="Google Shape;16746;p19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47" name="Google Shape;16747;p19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48" name="Google Shape;16748;p19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49" name="Google Shape;16749;p19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50" name="Google Shape;16750;p19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51" name="Google Shape;16751;p19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52" name="Google Shape;16752;p19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53" name="Google Shape;16753;p19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54" name="Google Shape;16754;p19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55" name="Google Shape;16755;p19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56" name="Google Shape;16756;p19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57" name="Google Shape;16757;p19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58" name="Google Shape;16758;p19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59" name="Google Shape;16759;p19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60" name="Google Shape;16760;p19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61" name="Google Shape;16761;p19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62" name="Google Shape;16762;p19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63" name="Google Shape;16763;p19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64" name="Google Shape;16764;p19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65" name="Google Shape;16765;p19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66" name="Google Shape;16766;p19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67" name="Google Shape;16767;p19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68" name="Google Shape;16768;p19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69" name="Google Shape;16769;p19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70" name="Google Shape;16770;p19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71" name="Google Shape;16771;p19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72" name="Google Shape;16772;p19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73" name="Google Shape;16773;p19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74" name="Google Shape;16774;p19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75" name="Google Shape;16775;p19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76" name="Google Shape;16776;p19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77" name="Google Shape;16777;p19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78" name="Google Shape;16778;p19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79" name="Google Shape;16779;p19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80" name="Google Shape;16780;p19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81" name="Google Shape;16781;p19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82" name="Google Shape;16782;p19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83" name="Google Shape;16783;p19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84" name="Google Shape;16784;p19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85" name="Google Shape;16785;p19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86" name="Google Shape;16786;p19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87" name="Google Shape;16787;p19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88" name="Google Shape;16788;p19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89" name="Google Shape;16789;p19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90" name="Google Shape;16790;p19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91" name="Google Shape;16791;p19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92" name="Google Shape;16792;p19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93" name="Google Shape;16793;p19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94" name="Google Shape;16794;p19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95" name="Google Shape;16795;p19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96" name="Google Shape;16796;p19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97" name="Google Shape;16797;p19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98" name="Google Shape;16798;p19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99" name="Google Shape;16799;p19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00" name="Google Shape;16800;p19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01" name="Google Shape;16801;p19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02" name="Google Shape;16802;p19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03" name="Google Shape;16803;p19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04" name="Google Shape;16804;p19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05" name="Google Shape;16805;p19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06" name="Google Shape;16806;p19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07" name="Google Shape;16807;p19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08" name="Google Shape;16808;p19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09" name="Google Shape;16809;p19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10" name="Google Shape;16810;p19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11" name="Google Shape;16811;p19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12" name="Google Shape;16812;p19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13" name="Google Shape;16813;p19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14" name="Google Shape;16814;p19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15" name="Google Shape;16815;p19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16" name="Google Shape;16816;p19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17" name="Google Shape;16817;p19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18" name="Google Shape;16818;p19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19" name="Google Shape;16819;p19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20" name="Google Shape;16820;p19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21" name="Google Shape;16821;p19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22" name="Google Shape;16822;p19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23" name="Google Shape;16823;p19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24" name="Google Shape;16824;p19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25" name="Google Shape;16825;p19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26" name="Google Shape;16826;p19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27" name="Google Shape;16827;p19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28" name="Google Shape;16828;p19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29" name="Google Shape;16829;p19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30" name="Google Shape;16830;p19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31" name="Google Shape;16831;p19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32" name="Google Shape;16832;p19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33" name="Google Shape;16833;p19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34" name="Google Shape;16834;p19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35" name="Google Shape;16835;p19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36" name="Google Shape;16836;p19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37" name="Google Shape;16837;p19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38" name="Google Shape;16838;p19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39" name="Google Shape;16839;p19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40" name="Google Shape;16840;p19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41" name="Google Shape;16841;p19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42" name="Google Shape;16842;p19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43" name="Google Shape;16843;p19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44" name="Google Shape;16844;p19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45" name="Google Shape;16845;p19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46" name="Google Shape;16846;p19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47" name="Google Shape;16847;p19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48" name="Google Shape;16848;p19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49" name="Google Shape;16849;p19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50" name="Google Shape;16850;p19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51" name="Google Shape;16851;p19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52" name="Google Shape;16852;p19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53" name="Google Shape;16853;p19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54" name="Google Shape;16854;p19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55" name="Google Shape;16855;p19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56" name="Google Shape;16856;p19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57" name="Google Shape;16857;p19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58" name="Google Shape;16858;p19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59" name="Google Shape;16859;p19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60" name="Google Shape;16860;p19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61" name="Google Shape;16861;p19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62" name="Google Shape;16862;p19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63" name="Google Shape;16863;p19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64" name="Google Shape;16864;p19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65" name="Google Shape;16865;p19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66" name="Google Shape;16866;p19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67" name="Google Shape;16867;p19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68" name="Google Shape;16868;p19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69" name="Google Shape;16869;p19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70" name="Google Shape;16870;p19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71" name="Google Shape;16871;p19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72" name="Google Shape;16872;p19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73" name="Google Shape;16873;p19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74" name="Google Shape;16874;p19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75" name="Google Shape;16875;p19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76" name="Google Shape;16876;p19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77" name="Google Shape;16877;p19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78" name="Google Shape;16878;p19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79" name="Google Shape;16879;p19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80" name="Google Shape;16880;p19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81" name="Google Shape;16881;p19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82" name="Google Shape;16882;p19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83" name="Google Shape;16883;p19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84" name="Google Shape;16884;p19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85" name="Google Shape;16885;p19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86" name="Google Shape;16886;p19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87" name="Google Shape;16887;p19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88" name="Google Shape;16888;p19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89" name="Google Shape;16889;p19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0" name="Google Shape;16890;p19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1" name="Google Shape;16891;p19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2" name="Google Shape;16892;p19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3" name="Google Shape;16893;p19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4" name="Google Shape;16894;p19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5" name="Google Shape;16895;p19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6" name="Google Shape;16896;p19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7" name="Google Shape;16897;p19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8" name="Google Shape;16898;p19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9" name="Google Shape;16899;p19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00" name="Google Shape;16900;p19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01" name="Google Shape;16901;p19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02" name="Google Shape;16902;p19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03" name="Google Shape;16903;p19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04" name="Google Shape;16904;p19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05" name="Google Shape;16905;p19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06" name="Google Shape;16906;p19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07" name="Google Shape;16907;p19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08" name="Google Shape;16908;p19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09" name="Google Shape;16909;p19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10" name="Google Shape;16910;p19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11" name="Google Shape;16911;p19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12" name="Google Shape;16912;p19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13" name="Google Shape;16913;p19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14" name="Google Shape;16914;p19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15" name="Google Shape;16915;p19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16" name="Google Shape;16916;p19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17" name="Google Shape;16917;p19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18" name="Google Shape;16918;p19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19" name="Google Shape;16919;p19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0" name="Google Shape;16920;p19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1" name="Google Shape;16921;p19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2" name="Google Shape;16922;p19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3" name="Google Shape;16923;p19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4" name="Google Shape;16924;p19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5" name="Google Shape;16925;p19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6" name="Google Shape;16926;p19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7" name="Google Shape;16927;p19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8" name="Google Shape;16928;p19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9" name="Google Shape;16929;p19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30" name="Google Shape;16930;p19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31" name="Google Shape;16931;p19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32" name="Google Shape;16932;p19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33" name="Google Shape;16933;p19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34" name="Google Shape;16934;p19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35" name="Google Shape;16935;p19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36" name="Google Shape;16936;p19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37" name="Google Shape;16937;p19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38" name="Google Shape;16938;p19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39" name="Google Shape;16939;p19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40" name="Google Shape;16940;p19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41" name="Google Shape;16941;p19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42" name="Google Shape;16942;p19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43" name="Google Shape;16943;p19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44" name="Google Shape;16944;p19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45" name="Google Shape;16945;p19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46" name="Google Shape;16946;p19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47" name="Google Shape;16947;p19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48" name="Google Shape;16948;p19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49" name="Google Shape;16949;p19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50" name="Google Shape;16950;p19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51" name="Google Shape;16951;p19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52" name="Google Shape;16952;p19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53" name="Google Shape;16953;p19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54" name="Google Shape;16954;p19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55" name="Google Shape;16955;p19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56" name="Google Shape;16956;p19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57" name="Google Shape;16957;p19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58" name="Google Shape;16958;p19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59" name="Google Shape;16959;p19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60" name="Google Shape;16960;p19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61" name="Google Shape;16961;p19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62" name="Google Shape;16962;p19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63" name="Google Shape;16963;p19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64" name="Google Shape;16964;p19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65" name="Google Shape;16965;p19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66" name="Google Shape;16966;p19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67" name="Google Shape;16967;p19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68" name="Google Shape;16968;p19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69" name="Google Shape;16969;p19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70" name="Google Shape;16970;p19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71" name="Google Shape;16971;p19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72" name="Google Shape;16972;p19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73" name="Google Shape;16973;p19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74" name="Google Shape;16974;p19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75" name="Google Shape;16975;p19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76" name="Google Shape;16976;p19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77" name="Google Shape;16977;p19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78" name="Google Shape;16978;p19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79" name="Google Shape;16979;p19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80" name="Google Shape;16980;p19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81" name="Google Shape;16981;p19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82" name="Google Shape;16982;p19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83" name="Google Shape;16983;p19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84" name="Google Shape;16984;p19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85" name="Google Shape;16985;p19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86" name="Google Shape;16986;p19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87" name="Google Shape;16987;p19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88" name="Google Shape;16988;p19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89" name="Google Shape;16989;p19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90" name="Google Shape;16990;p19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91" name="Google Shape;16991;p19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92" name="Google Shape;16992;p19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93" name="Google Shape;16993;p19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94" name="Google Shape;16994;p19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95" name="Google Shape;16995;p19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96" name="Google Shape;16996;p19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97" name="Google Shape;16997;p19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98" name="Google Shape;16998;p19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99" name="Google Shape;16999;p19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00" name="Google Shape;17000;p19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01" name="Google Shape;17001;p19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02" name="Google Shape;17002;p19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03" name="Google Shape;17003;p19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04" name="Google Shape;17004;p19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05" name="Google Shape;17005;p19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06" name="Google Shape;17006;p19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07" name="Google Shape;17007;p19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08" name="Google Shape;17008;p19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09" name="Google Shape;17009;p19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10" name="Google Shape;17010;p19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11" name="Google Shape;17011;p19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12" name="Google Shape;17012;p19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13" name="Google Shape;17013;p19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14" name="Google Shape;17014;p19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15" name="Google Shape;17015;p19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16" name="Google Shape;17016;p19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17" name="Google Shape;17017;p19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18" name="Google Shape;17018;p19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19" name="Google Shape;17019;p19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20" name="Google Shape;17020;p19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21" name="Google Shape;17021;p19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22" name="Google Shape;17022;p19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23" name="Google Shape;17023;p19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24" name="Google Shape;17024;p19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25" name="Google Shape;17025;p19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26" name="Google Shape;17026;p19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27" name="Google Shape;17027;p19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28" name="Google Shape;17028;p19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29" name="Google Shape;17029;p19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0" name="Google Shape;17030;p19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1" name="Google Shape;17031;p19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2" name="Google Shape;17032;p19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3" name="Google Shape;17033;p19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4" name="Google Shape;17034;p19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5" name="Google Shape;17035;p19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6" name="Google Shape;17036;p19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7" name="Google Shape;17037;p19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8" name="Google Shape;17038;p19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9" name="Google Shape;17039;p19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0" name="Google Shape;17040;p19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1" name="Google Shape;17041;p19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2" name="Google Shape;17042;p19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3" name="Google Shape;17043;p19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4" name="Google Shape;17044;p19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5" name="Google Shape;17045;p19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6" name="Google Shape;17046;p19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7" name="Google Shape;17047;p19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8" name="Google Shape;17048;p19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9" name="Google Shape;17049;p19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0" name="Google Shape;17050;p19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1" name="Google Shape;17051;p19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2" name="Google Shape;17052;p19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3" name="Google Shape;17053;p19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4" name="Google Shape;17054;p19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5" name="Google Shape;17055;p19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6" name="Google Shape;17056;p19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7" name="Google Shape;17057;p19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8" name="Google Shape;17058;p19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9" name="Google Shape;17059;p19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0" name="Google Shape;17060;p19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1" name="Google Shape;17061;p19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2" name="Google Shape;17062;p19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3" name="Google Shape;17063;p19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4" name="Google Shape;17064;p19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5" name="Google Shape;17065;p19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6" name="Google Shape;17066;p19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7" name="Google Shape;17067;p19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8" name="Google Shape;17068;p19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9" name="Google Shape;17069;p19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0" name="Google Shape;17070;p19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1" name="Google Shape;17071;p19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2" name="Google Shape;17072;p19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3" name="Google Shape;17073;p19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4" name="Google Shape;17074;p19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5" name="Google Shape;17075;p19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6" name="Google Shape;17076;p19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7" name="Google Shape;17077;p19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8" name="Google Shape;17078;p19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9" name="Google Shape;17079;p19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0" name="Google Shape;17080;p19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1" name="Google Shape;17081;p19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2" name="Google Shape;17082;p19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3" name="Google Shape;17083;p19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4" name="Google Shape;17084;p19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5" name="Google Shape;17085;p19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6" name="Google Shape;17086;p19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7" name="Google Shape;17087;p19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8" name="Google Shape;17088;p19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9" name="Google Shape;17089;p19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0" name="Google Shape;17090;p19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1" name="Google Shape;17091;p19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2" name="Google Shape;17092;p19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3" name="Google Shape;17093;p19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4" name="Google Shape;17094;p19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5" name="Google Shape;17095;p19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6" name="Google Shape;17096;p19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7" name="Google Shape;17097;p19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8" name="Google Shape;17098;p19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9" name="Google Shape;17099;p19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0" name="Google Shape;17100;p19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1" name="Google Shape;17101;p19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2" name="Google Shape;17102;p19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3" name="Google Shape;17103;p19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4" name="Google Shape;17104;p19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5" name="Google Shape;17105;p19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6" name="Google Shape;17106;p19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7" name="Google Shape;17107;p19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8" name="Google Shape;17108;p19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9" name="Google Shape;17109;p19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0" name="Google Shape;17110;p19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1" name="Google Shape;17111;p19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2" name="Google Shape;17112;p19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3" name="Google Shape;17113;p19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4" name="Google Shape;17114;p19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5" name="Google Shape;17115;p19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6" name="Google Shape;17116;p19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7" name="Google Shape;17117;p19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8" name="Google Shape;17118;p19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9" name="Google Shape;17119;p19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0" name="Google Shape;17120;p19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1" name="Google Shape;17121;p19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2" name="Google Shape;17122;p19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3" name="Google Shape;17123;p19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4" name="Google Shape;17124;p19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5" name="Google Shape;17125;p19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6" name="Google Shape;17126;p19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7" name="Google Shape;17127;p19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8" name="Google Shape;17128;p19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9" name="Google Shape;17129;p19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0" name="Google Shape;17130;p19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1" name="Google Shape;17131;p19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2" name="Google Shape;17132;p19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3" name="Google Shape;17133;p19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4" name="Google Shape;17134;p19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5" name="Google Shape;17135;p19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6" name="Google Shape;17136;p19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7" name="Google Shape;17137;p19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8" name="Google Shape;17138;p19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9" name="Google Shape;17139;p19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0" name="Google Shape;17140;p19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1" name="Google Shape;17141;p19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2" name="Google Shape;17142;p19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3" name="Google Shape;17143;p19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4" name="Google Shape;17144;p19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5" name="Google Shape;17145;p19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6" name="Google Shape;17146;p19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7" name="Google Shape;17147;p19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8" name="Google Shape;17148;p19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9" name="Google Shape;17149;p19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0" name="Google Shape;17150;p19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1" name="Google Shape;17151;p19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2" name="Google Shape;17152;p19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3" name="Google Shape;17153;p19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4" name="Google Shape;17154;p19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5" name="Google Shape;17155;p19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6" name="Google Shape;17156;p19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7" name="Google Shape;17157;p19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8" name="Google Shape;17158;p19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9" name="Google Shape;17159;p19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0" name="Google Shape;17160;p19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1" name="Google Shape;17161;p19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2" name="Google Shape;17162;p19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3" name="Google Shape;17163;p19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4" name="Google Shape;17164;p19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5" name="Google Shape;17165;p19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6" name="Google Shape;17166;p19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7" name="Google Shape;17167;p19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8" name="Google Shape;17168;p19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9" name="Google Shape;17169;p19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70" name="Google Shape;17170;p19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71" name="Google Shape;17171;p19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72" name="Google Shape;17172;p19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73" name="Google Shape;17173;p19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74" name="Google Shape;17174;p19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75" name="Google Shape;17175;p19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76" name="Google Shape;17176;p19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77" name="Google Shape;17177;p19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78" name="Google Shape;17178;p19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79" name="Google Shape;17179;p19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80" name="Google Shape;17180;p19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81" name="Google Shape;17181;p19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82" name="Google Shape;17182;p19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83" name="Google Shape;17183;p19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84" name="Google Shape;17184;p19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85" name="Google Shape;17185;p19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86" name="Google Shape;17186;p19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87" name="Google Shape;17187;p19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88" name="Google Shape;17188;p19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89" name="Google Shape;17189;p19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90" name="Google Shape;17190;p19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91" name="Google Shape;17191;p19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92" name="Google Shape;17192;p19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93" name="Google Shape;17193;p19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94" name="Google Shape;17194;p19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95" name="Google Shape;17195;p19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96" name="Google Shape;17196;p19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97" name="Google Shape;17197;p19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98" name="Google Shape;17198;p19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99" name="Google Shape;17199;p19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0" name="Google Shape;17200;p19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1" name="Google Shape;17201;p19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2" name="Google Shape;17202;p19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3" name="Google Shape;17203;p19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4" name="Google Shape;17204;p19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5" name="Google Shape;17205;p19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6" name="Google Shape;17206;p19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7" name="Google Shape;17207;p19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8" name="Google Shape;17208;p19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9" name="Google Shape;17209;p19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10" name="Google Shape;17210;p19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11" name="Google Shape;17211;p19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12" name="Google Shape;17212;p19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13" name="Google Shape;17213;p19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14" name="Google Shape;17214;p19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15" name="Google Shape;17215;p19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16" name="Google Shape;17216;p19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17" name="Google Shape;17217;p19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18" name="Google Shape;17218;p19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19" name="Google Shape;17219;p19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20" name="Google Shape;17220;p19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21" name="Google Shape;17221;p19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22" name="Google Shape;17222;p19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23" name="Google Shape;17223;p19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24" name="Google Shape;17224;p19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25" name="Google Shape;17225;p19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26" name="Google Shape;17226;p19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27" name="Google Shape;17227;p19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28" name="Google Shape;17228;p19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29" name="Google Shape;17229;p19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30" name="Google Shape;17230;p19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31" name="Google Shape;17231;p19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32" name="Google Shape;17232;p19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33" name="Google Shape;17233;p19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34" name="Google Shape;17234;p19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35" name="Google Shape;17235;p19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36" name="Google Shape;17236;p19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37" name="Google Shape;17237;p19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38" name="Google Shape;17238;p19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39" name="Google Shape;17239;p19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40" name="Google Shape;17240;p19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41" name="Google Shape;17241;p19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42" name="Google Shape;17242;p19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43" name="Google Shape;17243;p19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44" name="Google Shape;17244;p19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45" name="Google Shape;17245;p19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46" name="Google Shape;17246;p19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47" name="Google Shape;17247;p19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48" name="Google Shape;17248;p19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49" name="Google Shape;17249;p19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50" name="Google Shape;17250;p19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51" name="Google Shape;17251;p19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52" name="Google Shape;17252;p19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53" name="Google Shape;17253;p19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54" name="Google Shape;17254;p19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55" name="Google Shape;17255;p19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56" name="Google Shape;17256;p19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57" name="Google Shape;17257;p19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58" name="Google Shape;17258;p19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59" name="Google Shape;17259;p19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60" name="Google Shape;17260;p19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61" name="Google Shape;17261;p19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62" name="Google Shape;17262;p19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63" name="Google Shape;17263;p19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64" name="Google Shape;17264;p19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65" name="Google Shape;17265;p19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66" name="Google Shape;17266;p19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67" name="Google Shape;17267;p19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68" name="Google Shape;17268;p19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69" name="Google Shape;17269;p19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70" name="Google Shape;17270;p19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71" name="Google Shape;17271;p19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72" name="Google Shape;17272;p19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73" name="Google Shape;17273;p19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74" name="Google Shape;17274;p19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75" name="Google Shape;17275;p19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76" name="Google Shape;17276;p19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77" name="Google Shape;17277;p19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78" name="Google Shape;17278;p19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79" name="Google Shape;17279;p19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80" name="Google Shape;17280;p19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81" name="Google Shape;17281;p19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82" name="Google Shape;17282;p19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83" name="Google Shape;17283;p19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84" name="Google Shape;17284;p19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85" name="Google Shape;17285;p19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86" name="Google Shape;17286;p19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87" name="Google Shape;17287;p19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88" name="Google Shape;17288;p19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89" name="Google Shape;17289;p19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90" name="Google Shape;17290;p19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91" name="Google Shape;17291;p19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92" name="Google Shape;17292;p19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93" name="Google Shape;17293;p19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294" name="Google Shape;17294;p19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95" name="Google Shape;17295;p19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17296" name="Google Shape;17296;p19"/>
          <p:cNvSpPr txBox="1">
            <a:spLocks noGrp="1"/>
          </p:cNvSpPr>
          <p:nvPr>
            <p:ph type="subTitle" idx="1"/>
          </p:nvPr>
        </p:nvSpPr>
        <p:spPr>
          <a:xfrm>
            <a:off x="1979838" y="3071249"/>
            <a:ext cx="23427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7297" name="Google Shape;17297;p19"/>
          <p:cNvSpPr txBox="1">
            <a:spLocks noGrp="1"/>
          </p:cNvSpPr>
          <p:nvPr>
            <p:ph type="subTitle" idx="2"/>
          </p:nvPr>
        </p:nvSpPr>
        <p:spPr>
          <a:xfrm>
            <a:off x="1808275" y="3468150"/>
            <a:ext cx="2685900" cy="79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7298" name="Google Shape;17298;p19"/>
          <p:cNvSpPr txBox="1">
            <a:spLocks noGrp="1"/>
          </p:cNvSpPr>
          <p:nvPr>
            <p:ph type="subTitle" idx="3"/>
          </p:nvPr>
        </p:nvSpPr>
        <p:spPr>
          <a:xfrm>
            <a:off x="4821463" y="3071249"/>
            <a:ext cx="23427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7299" name="Google Shape;17299;p19"/>
          <p:cNvSpPr txBox="1">
            <a:spLocks noGrp="1"/>
          </p:cNvSpPr>
          <p:nvPr>
            <p:ph type="subTitle" idx="4"/>
          </p:nvPr>
        </p:nvSpPr>
        <p:spPr>
          <a:xfrm>
            <a:off x="4649872" y="3468150"/>
            <a:ext cx="2685900" cy="79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grpSp>
        <p:nvGrpSpPr>
          <p:cNvPr id="17300" name="Google Shape;17300;p19"/>
          <p:cNvGrpSpPr/>
          <p:nvPr/>
        </p:nvGrpSpPr>
        <p:grpSpPr>
          <a:xfrm>
            <a:off x="1135482" y="867436"/>
            <a:ext cx="443090" cy="415211"/>
            <a:chOff x="2987700" y="3560325"/>
            <a:chExt cx="386708" cy="362377"/>
          </a:xfrm>
        </p:grpSpPr>
        <p:sp>
          <p:nvSpPr>
            <p:cNvPr id="17301" name="Google Shape;17301;p19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02" name="Google Shape;17302;p19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03" name="Google Shape;17303;p19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04" name="Google Shape;17304;p19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05" name="Google Shape;17305;p19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06" name="Google Shape;17306;p19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07" name="Google Shape;17307;p19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08" name="Google Shape;17308;p19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09" name="Google Shape;17309;p19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10" name="Google Shape;17310;p19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11" name="Google Shape;17311;p19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12" name="Google Shape;17312;p19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13" name="Google Shape;17313;p19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14" name="Google Shape;17314;p19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15" name="Google Shape;17315;p19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16" name="Google Shape;17316;p19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17" name="Google Shape;17317;p19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18" name="Google Shape;17318;p19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19" name="Google Shape;17319;p19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20" name="Google Shape;17320;p19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21" name="Google Shape;17321;p19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22" name="Google Shape;17322;p19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23" name="Google Shape;17323;p19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324" name="Google Shape;17324;p19"/>
          <p:cNvGrpSpPr/>
          <p:nvPr/>
        </p:nvGrpSpPr>
        <p:grpSpPr>
          <a:xfrm>
            <a:off x="8010862" y="4129186"/>
            <a:ext cx="295252" cy="276675"/>
            <a:chOff x="2987700" y="3560325"/>
            <a:chExt cx="386708" cy="362377"/>
          </a:xfrm>
        </p:grpSpPr>
        <p:sp>
          <p:nvSpPr>
            <p:cNvPr id="17325" name="Google Shape;17325;p19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26" name="Google Shape;17326;p19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27" name="Google Shape;17327;p19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28" name="Google Shape;17328;p19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29" name="Google Shape;17329;p19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30" name="Google Shape;17330;p19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31" name="Google Shape;17331;p19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32" name="Google Shape;17332;p19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33" name="Google Shape;17333;p19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34" name="Google Shape;17334;p19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35" name="Google Shape;17335;p19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36" name="Google Shape;17336;p19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37" name="Google Shape;17337;p19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38" name="Google Shape;17338;p19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39" name="Google Shape;17339;p19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40" name="Google Shape;17340;p19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41" name="Google Shape;17341;p19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42" name="Google Shape;17342;p19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43" name="Google Shape;17343;p19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44" name="Google Shape;17344;p19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45" name="Google Shape;17345;p19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46" name="Google Shape;17346;p19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47" name="Google Shape;17347;p19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348" name="Google Shape;17348;p19"/>
          <p:cNvGrpSpPr/>
          <p:nvPr/>
        </p:nvGrpSpPr>
        <p:grpSpPr>
          <a:xfrm>
            <a:off x="526837" y="2128961"/>
            <a:ext cx="295252" cy="276675"/>
            <a:chOff x="2987700" y="3560325"/>
            <a:chExt cx="386708" cy="362377"/>
          </a:xfrm>
        </p:grpSpPr>
        <p:sp>
          <p:nvSpPr>
            <p:cNvPr id="17349" name="Google Shape;17349;p19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50" name="Google Shape;17350;p19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51" name="Google Shape;17351;p19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52" name="Google Shape;17352;p19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53" name="Google Shape;17353;p19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54" name="Google Shape;17354;p19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55" name="Google Shape;17355;p19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56" name="Google Shape;17356;p19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57" name="Google Shape;17357;p19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58" name="Google Shape;17358;p19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59" name="Google Shape;17359;p19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60" name="Google Shape;17360;p19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61" name="Google Shape;17361;p19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62" name="Google Shape;17362;p19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63" name="Google Shape;17363;p19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64" name="Google Shape;17364;p19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65" name="Google Shape;17365;p19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66" name="Google Shape;17366;p19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67" name="Google Shape;17367;p19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68" name="Google Shape;17368;p19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69" name="Google Shape;17369;p19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70" name="Google Shape;17370;p19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71" name="Google Shape;17371;p19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372" name="Google Shape;17372;p19"/>
          <p:cNvGrpSpPr/>
          <p:nvPr/>
        </p:nvGrpSpPr>
        <p:grpSpPr>
          <a:xfrm>
            <a:off x="8265232" y="2582411"/>
            <a:ext cx="443090" cy="415211"/>
            <a:chOff x="2987700" y="3560325"/>
            <a:chExt cx="386708" cy="362377"/>
          </a:xfrm>
        </p:grpSpPr>
        <p:sp>
          <p:nvSpPr>
            <p:cNvPr id="17373" name="Google Shape;17373;p19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74" name="Google Shape;17374;p19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75" name="Google Shape;17375;p19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76" name="Google Shape;17376;p19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77" name="Google Shape;17377;p19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78" name="Google Shape;17378;p19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79" name="Google Shape;17379;p19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80" name="Google Shape;17380;p19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81" name="Google Shape;17381;p19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82" name="Google Shape;17382;p19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83" name="Google Shape;17383;p19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84" name="Google Shape;17384;p19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85" name="Google Shape;17385;p19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86" name="Google Shape;17386;p19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87" name="Google Shape;17387;p19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88" name="Google Shape;17388;p19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89" name="Google Shape;17389;p19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90" name="Google Shape;17390;p19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91" name="Google Shape;17391;p19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92" name="Google Shape;17392;p19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93" name="Google Shape;17393;p19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94" name="Google Shape;17394;p19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95" name="Google Shape;17395;p19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396" name="Google Shape;17396;p19"/>
          <p:cNvSpPr/>
          <p:nvPr/>
        </p:nvSpPr>
        <p:spPr>
          <a:xfrm>
            <a:off x="0" y="4055550"/>
            <a:ext cx="2141950" cy="849275"/>
          </a:xfrm>
          <a:custGeom>
            <a:avLst/>
            <a:gdLst/>
            <a:ahLst/>
            <a:cxnLst/>
            <a:rect l="l" t="t" r="r" b="b"/>
            <a:pathLst>
              <a:path w="85678" h="33971" extrusionOk="0">
                <a:moveTo>
                  <a:pt x="20606" y="1"/>
                </a:moveTo>
                <a:cubicBezTo>
                  <a:pt x="18209" y="1"/>
                  <a:pt x="15458" y="635"/>
                  <a:pt x="12256" y="2014"/>
                </a:cubicBezTo>
                <a:cubicBezTo>
                  <a:pt x="2745" y="6112"/>
                  <a:pt x="7858" y="17353"/>
                  <a:pt x="11241" y="18518"/>
                </a:cubicBezTo>
                <a:cubicBezTo>
                  <a:pt x="11686" y="18673"/>
                  <a:pt x="12176" y="18740"/>
                  <a:pt x="12691" y="18740"/>
                </a:cubicBezTo>
                <a:cubicBezTo>
                  <a:pt x="16043" y="18740"/>
                  <a:pt x="20451" y="15887"/>
                  <a:pt x="20452" y="15887"/>
                </a:cubicBezTo>
                <a:lnTo>
                  <a:pt x="20452" y="15887"/>
                </a:lnTo>
                <a:cubicBezTo>
                  <a:pt x="20451" y="15887"/>
                  <a:pt x="18233" y="18969"/>
                  <a:pt x="13647" y="19909"/>
                </a:cubicBezTo>
                <a:cubicBezTo>
                  <a:pt x="12888" y="20065"/>
                  <a:pt x="12175" y="20135"/>
                  <a:pt x="11473" y="20135"/>
                </a:cubicBezTo>
                <a:cubicBezTo>
                  <a:pt x="8628" y="20135"/>
                  <a:pt x="5968" y="18995"/>
                  <a:pt x="1203" y="17879"/>
                </a:cubicBezTo>
                <a:cubicBezTo>
                  <a:pt x="790" y="18857"/>
                  <a:pt x="376" y="19872"/>
                  <a:pt x="0" y="20887"/>
                </a:cubicBezTo>
                <a:cubicBezTo>
                  <a:pt x="2670" y="21939"/>
                  <a:pt x="4775" y="23368"/>
                  <a:pt x="6429" y="24232"/>
                </a:cubicBezTo>
                <a:cubicBezTo>
                  <a:pt x="10940" y="26563"/>
                  <a:pt x="10489" y="31225"/>
                  <a:pt x="15752" y="33330"/>
                </a:cubicBezTo>
                <a:cubicBezTo>
                  <a:pt x="16904" y="33791"/>
                  <a:pt x="18300" y="33971"/>
                  <a:pt x="19778" y="33971"/>
                </a:cubicBezTo>
                <a:cubicBezTo>
                  <a:pt x="25058" y="33971"/>
                  <a:pt x="31391" y="31676"/>
                  <a:pt x="31391" y="31676"/>
                </a:cubicBezTo>
                <a:cubicBezTo>
                  <a:pt x="31391" y="31676"/>
                  <a:pt x="28459" y="29458"/>
                  <a:pt x="26279" y="26563"/>
                </a:cubicBezTo>
                <a:cubicBezTo>
                  <a:pt x="24098" y="23631"/>
                  <a:pt x="18910" y="23029"/>
                  <a:pt x="18910" y="23029"/>
                </a:cubicBezTo>
                <a:cubicBezTo>
                  <a:pt x="18910" y="23029"/>
                  <a:pt x="19699" y="22861"/>
                  <a:pt x="20862" y="22861"/>
                </a:cubicBezTo>
                <a:cubicBezTo>
                  <a:pt x="22758" y="22861"/>
                  <a:pt x="25648" y="23308"/>
                  <a:pt x="27745" y="25661"/>
                </a:cubicBezTo>
                <a:cubicBezTo>
                  <a:pt x="30882" y="29221"/>
                  <a:pt x="37622" y="33311"/>
                  <a:pt x="43998" y="33311"/>
                </a:cubicBezTo>
                <a:cubicBezTo>
                  <a:pt x="44422" y="33311"/>
                  <a:pt x="44844" y="33293"/>
                  <a:pt x="45264" y="33255"/>
                </a:cubicBezTo>
                <a:cubicBezTo>
                  <a:pt x="50489" y="32804"/>
                  <a:pt x="55076" y="27541"/>
                  <a:pt x="56805" y="23330"/>
                </a:cubicBezTo>
                <a:lnTo>
                  <a:pt x="56805" y="23330"/>
                </a:lnTo>
                <a:cubicBezTo>
                  <a:pt x="56730" y="25699"/>
                  <a:pt x="55828" y="28556"/>
                  <a:pt x="55828" y="28556"/>
                </a:cubicBezTo>
                <a:cubicBezTo>
                  <a:pt x="55828" y="28556"/>
                  <a:pt x="56462" y="28489"/>
                  <a:pt x="57732" y="28489"/>
                </a:cubicBezTo>
                <a:cubicBezTo>
                  <a:pt x="58367" y="28489"/>
                  <a:pt x="59161" y="28506"/>
                  <a:pt x="60113" y="28556"/>
                </a:cubicBezTo>
                <a:cubicBezTo>
                  <a:pt x="60237" y="28561"/>
                  <a:pt x="60362" y="28563"/>
                  <a:pt x="60488" y="28563"/>
                </a:cubicBezTo>
                <a:cubicBezTo>
                  <a:pt x="63252" y="28563"/>
                  <a:pt x="66385" y="27392"/>
                  <a:pt x="71203" y="25774"/>
                </a:cubicBezTo>
                <a:cubicBezTo>
                  <a:pt x="76241" y="24082"/>
                  <a:pt x="85677" y="23518"/>
                  <a:pt x="85677" y="23518"/>
                </a:cubicBezTo>
                <a:cubicBezTo>
                  <a:pt x="84598" y="23186"/>
                  <a:pt x="82348" y="23125"/>
                  <a:pt x="79555" y="23125"/>
                </a:cubicBezTo>
                <a:cubicBezTo>
                  <a:pt x="77939" y="23125"/>
                  <a:pt x="76140" y="23146"/>
                  <a:pt x="74283" y="23146"/>
                </a:cubicBezTo>
                <a:cubicBezTo>
                  <a:pt x="72081" y="23146"/>
                  <a:pt x="69796" y="23117"/>
                  <a:pt x="67632" y="22992"/>
                </a:cubicBezTo>
                <a:cubicBezTo>
                  <a:pt x="60527" y="22578"/>
                  <a:pt x="56692" y="16225"/>
                  <a:pt x="56692" y="16225"/>
                </a:cubicBezTo>
                <a:cubicBezTo>
                  <a:pt x="55640" y="13969"/>
                  <a:pt x="53497" y="11902"/>
                  <a:pt x="49211" y="9909"/>
                </a:cubicBezTo>
                <a:cubicBezTo>
                  <a:pt x="47847" y="9270"/>
                  <a:pt x="46539" y="8996"/>
                  <a:pt x="45337" y="8996"/>
                </a:cubicBezTo>
                <a:cubicBezTo>
                  <a:pt x="40745" y="8996"/>
                  <a:pt x="37704" y="12996"/>
                  <a:pt x="38985" y="15887"/>
                </a:cubicBezTo>
                <a:cubicBezTo>
                  <a:pt x="40602" y="19533"/>
                  <a:pt x="47895" y="20435"/>
                  <a:pt x="47895" y="20435"/>
                </a:cubicBezTo>
                <a:cubicBezTo>
                  <a:pt x="47895" y="20435"/>
                  <a:pt x="46879" y="20774"/>
                  <a:pt x="45206" y="20774"/>
                </a:cubicBezTo>
                <a:cubicBezTo>
                  <a:pt x="43776" y="20774"/>
                  <a:pt x="41865" y="20527"/>
                  <a:pt x="39700" y="19608"/>
                </a:cubicBezTo>
                <a:cubicBezTo>
                  <a:pt x="35038" y="17653"/>
                  <a:pt x="35489" y="12691"/>
                  <a:pt x="31391" y="6526"/>
                </a:cubicBezTo>
                <a:cubicBezTo>
                  <a:pt x="28673" y="2461"/>
                  <a:pt x="25327" y="1"/>
                  <a:pt x="2060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97" name="Google Shape;17397;p19"/>
          <p:cNvSpPr/>
          <p:nvPr/>
        </p:nvSpPr>
        <p:spPr>
          <a:xfrm flipH="1">
            <a:off x="7002050" y="644000"/>
            <a:ext cx="2141950" cy="849275"/>
          </a:xfrm>
          <a:custGeom>
            <a:avLst/>
            <a:gdLst/>
            <a:ahLst/>
            <a:cxnLst/>
            <a:rect l="l" t="t" r="r" b="b"/>
            <a:pathLst>
              <a:path w="85678" h="33971" extrusionOk="0">
                <a:moveTo>
                  <a:pt x="20606" y="1"/>
                </a:moveTo>
                <a:cubicBezTo>
                  <a:pt x="18209" y="1"/>
                  <a:pt x="15458" y="635"/>
                  <a:pt x="12256" y="2014"/>
                </a:cubicBezTo>
                <a:cubicBezTo>
                  <a:pt x="2745" y="6112"/>
                  <a:pt x="7858" y="17353"/>
                  <a:pt x="11241" y="18518"/>
                </a:cubicBezTo>
                <a:cubicBezTo>
                  <a:pt x="11686" y="18673"/>
                  <a:pt x="12176" y="18740"/>
                  <a:pt x="12691" y="18740"/>
                </a:cubicBezTo>
                <a:cubicBezTo>
                  <a:pt x="16043" y="18740"/>
                  <a:pt x="20451" y="15887"/>
                  <a:pt x="20452" y="15887"/>
                </a:cubicBezTo>
                <a:lnTo>
                  <a:pt x="20452" y="15887"/>
                </a:lnTo>
                <a:cubicBezTo>
                  <a:pt x="20451" y="15887"/>
                  <a:pt x="18233" y="18969"/>
                  <a:pt x="13647" y="19909"/>
                </a:cubicBezTo>
                <a:cubicBezTo>
                  <a:pt x="12888" y="20065"/>
                  <a:pt x="12175" y="20135"/>
                  <a:pt x="11473" y="20135"/>
                </a:cubicBezTo>
                <a:cubicBezTo>
                  <a:pt x="8628" y="20135"/>
                  <a:pt x="5968" y="18995"/>
                  <a:pt x="1203" y="17879"/>
                </a:cubicBezTo>
                <a:cubicBezTo>
                  <a:pt x="790" y="18857"/>
                  <a:pt x="376" y="19872"/>
                  <a:pt x="0" y="20887"/>
                </a:cubicBezTo>
                <a:cubicBezTo>
                  <a:pt x="2670" y="21939"/>
                  <a:pt x="4775" y="23368"/>
                  <a:pt x="6429" y="24232"/>
                </a:cubicBezTo>
                <a:cubicBezTo>
                  <a:pt x="10940" y="26563"/>
                  <a:pt x="10489" y="31225"/>
                  <a:pt x="15752" y="33330"/>
                </a:cubicBezTo>
                <a:cubicBezTo>
                  <a:pt x="16904" y="33791"/>
                  <a:pt x="18300" y="33971"/>
                  <a:pt x="19778" y="33971"/>
                </a:cubicBezTo>
                <a:cubicBezTo>
                  <a:pt x="25058" y="33971"/>
                  <a:pt x="31391" y="31676"/>
                  <a:pt x="31391" y="31676"/>
                </a:cubicBezTo>
                <a:cubicBezTo>
                  <a:pt x="31391" y="31676"/>
                  <a:pt x="28459" y="29458"/>
                  <a:pt x="26279" y="26563"/>
                </a:cubicBezTo>
                <a:cubicBezTo>
                  <a:pt x="24098" y="23631"/>
                  <a:pt x="18910" y="23029"/>
                  <a:pt x="18910" y="23029"/>
                </a:cubicBezTo>
                <a:cubicBezTo>
                  <a:pt x="18910" y="23029"/>
                  <a:pt x="19699" y="22861"/>
                  <a:pt x="20862" y="22861"/>
                </a:cubicBezTo>
                <a:cubicBezTo>
                  <a:pt x="22758" y="22861"/>
                  <a:pt x="25648" y="23308"/>
                  <a:pt x="27745" y="25661"/>
                </a:cubicBezTo>
                <a:cubicBezTo>
                  <a:pt x="30882" y="29221"/>
                  <a:pt x="37622" y="33311"/>
                  <a:pt x="43998" y="33311"/>
                </a:cubicBezTo>
                <a:cubicBezTo>
                  <a:pt x="44422" y="33311"/>
                  <a:pt x="44844" y="33293"/>
                  <a:pt x="45264" y="33255"/>
                </a:cubicBezTo>
                <a:cubicBezTo>
                  <a:pt x="50489" y="32804"/>
                  <a:pt x="55076" y="27541"/>
                  <a:pt x="56805" y="23330"/>
                </a:cubicBezTo>
                <a:lnTo>
                  <a:pt x="56805" y="23330"/>
                </a:lnTo>
                <a:cubicBezTo>
                  <a:pt x="56730" y="25699"/>
                  <a:pt x="55828" y="28556"/>
                  <a:pt x="55828" y="28556"/>
                </a:cubicBezTo>
                <a:cubicBezTo>
                  <a:pt x="55828" y="28556"/>
                  <a:pt x="56462" y="28489"/>
                  <a:pt x="57732" y="28489"/>
                </a:cubicBezTo>
                <a:cubicBezTo>
                  <a:pt x="58367" y="28489"/>
                  <a:pt x="59161" y="28506"/>
                  <a:pt x="60113" y="28556"/>
                </a:cubicBezTo>
                <a:cubicBezTo>
                  <a:pt x="60237" y="28561"/>
                  <a:pt x="60362" y="28563"/>
                  <a:pt x="60488" y="28563"/>
                </a:cubicBezTo>
                <a:cubicBezTo>
                  <a:pt x="63252" y="28563"/>
                  <a:pt x="66385" y="27392"/>
                  <a:pt x="71203" y="25774"/>
                </a:cubicBezTo>
                <a:cubicBezTo>
                  <a:pt x="76241" y="24082"/>
                  <a:pt x="85677" y="23518"/>
                  <a:pt x="85677" y="23518"/>
                </a:cubicBezTo>
                <a:cubicBezTo>
                  <a:pt x="84598" y="23186"/>
                  <a:pt x="82348" y="23125"/>
                  <a:pt x="79555" y="23125"/>
                </a:cubicBezTo>
                <a:cubicBezTo>
                  <a:pt x="77939" y="23125"/>
                  <a:pt x="76140" y="23146"/>
                  <a:pt x="74283" y="23146"/>
                </a:cubicBezTo>
                <a:cubicBezTo>
                  <a:pt x="72081" y="23146"/>
                  <a:pt x="69796" y="23117"/>
                  <a:pt x="67632" y="22992"/>
                </a:cubicBezTo>
                <a:cubicBezTo>
                  <a:pt x="60527" y="22578"/>
                  <a:pt x="56692" y="16225"/>
                  <a:pt x="56692" y="16225"/>
                </a:cubicBezTo>
                <a:cubicBezTo>
                  <a:pt x="55640" y="13969"/>
                  <a:pt x="53497" y="11902"/>
                  <a:pt x="49211" y="9909"/>
                </a:cubicBezTo>
                <a:cubicBezTo>
                  <a:pt x="47847" y="9270"/>
                  <a:pt x="46539" y="8996"/>
                  <a:pt x="45337" y="8996"/>
                </a:cubicBezTo>
                <a:cubicBezTo>
                  <a:pt x="40745" y="8996"/>
                  <a:pt x="37704" y="12996"/>
                  <a:pt x="38985" y="15887"/>
                </a:cubicBezTo>
                <a:cubicBezTo>
                  <a:pt x="40602" y="19533"/>
                  <a:pt x="47895" y="20435"/>
                  <a:pt x="47895" y="20435"/>
                </a:cubicBezTo>
                <a:cubicBezTo>
                  <a:pt x="47895" y="20435"/>
                  <a:pt x="46879" y="20774"/>
                  <a:pt x="45206" y="20774"/>
                </a:cubicBezTo>
                <a:cubicBezTo>
                  <a:pt x="43776" y="20774"/>
                  <a:pt x="41865" y="20527"/>
                  <a:pt x="39700" y="19608"/>
                </a:cubicBezTo>
                <a:cubicBezTo>
                  <a:pt x="35038" y="17653"/>
                  <a:pt x="35489" y="12691"/>
                  <a:pt x="31391" y="6526"/>
                </a:cubicBezTo>
                <a:cubicBezTo>
                  <a:pt x="28673" y="2461"/>
                  <a:pt x="25327" y="1"/>
                  <a:pt x="2060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CUSTOM_13_1">
    <p:spTree>
      <p:nvGrpSpPr>
        <p:cNvPr id="1" name="Shape 173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399" name="Google Shape;17399;p20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17400" name="Google Shape;17400;p20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01" name="Google Shape;17401;p20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02" name="Google Shape;17402;p20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03" name="Google Shape;17403;p20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04" name="Google Shape;17404;p20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05" name="Google Shape;17405;p20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06" name="Google Shape;17406;p20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07" name="Google Shape;17407;p20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08" name="Google Shape;17408;p20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09" name="Google Shape;17409;p20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10" name="Google Shape;17410;p20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11" name="Google Shape;17411;p20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12" name="Google Shape;17412;p20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13" name="Google Shape;17413;p20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14" name="Google Shape;17414;p20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15" name="Google Shape;17415;p20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16" name="Google Shape;17416;p20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17" name="Google Shape;17417;p20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18" name="Google Shape;17418;p20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19" name="Google Shape;17419;p20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20" name="Google Shape;17420;p20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21" name="Google Shape;17421;p20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22" name="Google Shape;17422;p20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23" name="Google Shape;17423;p20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24" name="Google Shape;17424;p20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25" name="Google Shape;17425;p20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26" name="Google Shape;17426;p20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27" name="Google Shape;17427;p20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28" name="Google Shape;17428;p20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29" name="Google Shape;17429;p20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30" name="Google Shape;17430;p20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31" name="Google Shape;17431;p20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32" name="Google Shape;17432;p20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33" name="Google Shape;17433;p20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34" name="Google Shape;17434;p20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35" name="Google Shape;17435;p20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36" name="Google Shape;17436;p20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37" name="Google Shape;17437;p20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38" name="Google Shape;17438;p20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39" name="Google Shape;17439;p20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40" name="Google Shape;17440;p20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41" name="Google Shape;17441;p20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42" name="Google Shape;17442;p20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43" name="Google Shape;17443;p20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44" name="Google Shape;17444;p20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45" name="Google Shape;17445;p20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46" name="Google Shape;17446;p20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47" name="Google Shape;17447;p20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48" name="Google Shape;17448;p20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49" name="Google Shape;17449;p20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50" name="Google Shape;17450;p20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51" name="Google Shape;17451;p20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52" name="Google Shape;17452;p20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53" name="Google Shape;17453;p20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54" name="Google Shape;17454;p20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55" name="Google Shape;17455;p20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56" name="Google Shape;17456;p20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57" name="Google Shape;17457;p20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58" name="Google Shape;17458;p20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59" name="Google Shape;17459;p20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60" name="Google Shape;17460;p20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61" name="Google Shape;17461;p20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62" name="Google Shape;17462;p20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63" name="Google Shape;17463;p20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64" name="Google Shape;17464;p20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65" name="Google Shape;17465;p20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66" name="Google Shape;17466;p20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67" name="Google Shape;17467;p20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68" name="Google Shape;17468;p20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69" name="Google Shape;17469;p20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0" name="Google Shape;17470;p20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1" name="Google Shape;17471;p20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2" name="Google Shape;17472;p20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3" name="Google Shape;17473;p20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4" name="Google Shape;17474;p20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5" name="Google Shape;17475;p20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6" name="Google Shape;17476;p20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7" name="Google Shape;17477;p20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8" name="Google Shape;17478;p20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9" name="Google Shape;17479;p20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0" name="Google Shape;17480;p20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1" name="Google Shape;17481;p20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2" name="Google Shape;17482;p20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3" name="Google Shape;17483;p20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4" name="Google Shape;17484;p20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5" name="Google Shape;17485;p20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6" name="Google Shape;17486;p20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7" name="Google Shape;17487;p20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8" name="Google Shape;17488;p20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9" name="Google Shape;17489;p20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0" name="Google Shape;17490;p20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1" name="Google Shape;17491;p20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2" name="Google Shape;17492;p20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3" name="Google Shape;17493;p20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4" name="Google Shape;17494;p20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5" name="Google Shape;17495;p20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6" name="Google Shape;17496;p20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7" name="Google Shape;17497;p20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8" name="Google Shape;17498;p20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9" name="Google Shape;17499;p20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0" name="Google Shape;17500;p20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1" name="Google Shape;17501;p20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2" name="Google Shape;17502;p20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3" name="Google Shape;17503;p20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4" name="Google Shape;17504;p20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5" name="Google Shape;17505;p20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6" name="Google Shape;17506;p20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7" name="Google Shape;17507;p20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8" name="Google Shape;17508;p20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9" name="Google Shape;17509;p20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0" name="Google Shape;17510;p20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1" name="Google Shape;17511;p20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2" name="Google Shape;17512;p20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3" name="Google Shape;17513;p20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4" name="Google Shape;17514;p20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5" name="Google Shape;17515;p20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6" name="Google Shape;17516;p20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7" name="Google Shape;17517;p20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8" name="Google Shape;17518;p20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9" name="Google Shape;17519;p20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0" name="Google Shape;17520;p20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1" name="Google Shape;17521;p20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2" name="Google Shape;17522;p20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3" name="Google Shape;17523;p20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4" name="Google Shape;17524;p20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5" name="Google Shape;17525;p20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6" name="Google Shape;17526;p20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7" name="Google Shape;17527;p20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8" name="Google Shape;17528;p20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9" name="Google Shape;17529;p20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0" name="Google Shape;17530;p20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1" name="Google Shape;17531;p20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2" name="Google Shape;17532;p20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3" name="Google Shape;17533;p20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4" name="Google Shape;17534;p20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5" name="Google Shape;17535;p20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6" name="Google Shape;17536;p20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7" name="Google Shape;17537;p20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8" name="Google Shape;17538;p20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9" name="Google Shape;17539;p20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0" name="Google Shape;17540;p20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1" name="Google Shape;17541;p20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2" name="Google Shape;17542;p20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3" name="Google Shape;17543;p20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4" name="Google Shape;17544;p20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5" name="Google Shape;17545;p20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6" name="Google Shape;17546;p20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7" name="Google Shape;17547;p20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8" name="Google Shape;17548;p20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9" name="Google Shape;17549;p20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0" name="Google Shape;17550;p20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1" name="Google Shape;17551;p20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2" name="Google Shape;17552;p20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3" name="Google Shape;17553;p20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4" name="Google Shape;17554;p20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5" name="Google Shape;17555;p20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6" name="Google Shape;17556;p20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7" name="Google Shape;17557;p20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8" name="Google Shape;17558;p20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9" name="Google Shape;17559;p20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0" name="Google Shape;17560;p20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1" name="Google Shape;17561;p20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2" name="Google Shape;17562;p20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3" name="Google Shape;17563;p20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4" name="Google Shape;17564;p20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5" name="Google Shape;17565;p20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6" name="Google Shape;17566;p20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7" name="Google Shape;17567;p20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8" name="Google Shape;17568;p20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9" name="Google Shape;17569;p20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0" name="Google Shape;17570;p20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1" name="Google Shape;17571;p20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2" name="Google Shape;17572;p20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3" name="Google Shape;17573;p20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4" name="Google Shape;17574;p20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5" name="Google Shape;17575;p20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6" name="Google Shape;17576;p20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7" name="Google Shape;17577;p20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8" name="Google Shape;17578;p20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9" name="Google Shape;17579;p20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0" name="Google Shape;17580;p20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1" name="Google Shape;17581;p20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2" name="Google Shape;17582;p20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3" name="Google Shape;17583;p20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4" name="Google Shape;17584;p20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5" name="Google Shape;17585;p20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6" name="Google Shape;17586;p20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7" name="Google Shape;17587;p20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8" name="Google Shape;17588;p20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9" name="Google Shape;17589;p20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0" name="Google Shape;17590;p20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1" name="Google Shape;17591;p20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2" name="Google Shape;17592;p20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3" name="Google Shape;17593;p20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4" name="Google Shape;17594;p20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5" name="Google Shape;17595;p20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6" name="Google Shape;17596;p20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7" name="Google Shape;17597;p20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8" name="Google Shape;17598;p20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9" name="Google Shape;17599;p20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0" name="Google Shape;17600;p20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1" name="Google Shape;17601;p20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2" name="Google Shape;17602;p20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3" name="Google Shape;17603;p20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4" name="Google Shape;17604;p20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5" name="Google Shape;17605;p20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6" name="Google Shape;17606;p20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7" name="Google Shape;17607;p20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8" name="Google Shape;17608;p20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9" name="Google Shape;17609;p20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0" name="Google Shape;17610;p20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1" name="Google Shape;17611;p20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2" name="Google Shape;17612;p20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3" name="Google Shape;17613;p20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4" name="Google Shape;17614;p20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5" name="Google Shape;17615;p20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6" name="Google Shape;17616;p20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7" name="Google Shape;17617;p20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8" name="Google Shape;17618;p20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9" name="Google Shape;17619;p20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0" name="Google Shape;17620;p20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1" name="Google Shape;17621;p20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2" name="Google Shape;17622;p20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3" name="Google Shape;17623;p20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4" name="Google Shape;17624;p20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5" name="Google Shape;17625;p20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6" name="Google Shape;17626;p20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7" name="Google Shape;17627;p20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8" name="Google Shape;17628;p20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9" name="Google Shape;17629;p20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0" name="Google Shape;17630;p20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1" name="Google Shape;17631;p20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2" name="Google Shape;17632;p20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3" name="Google Shape;17633;p20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4" name="Google Shape;17634;p20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5" name="Google Shape;17635;p20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6" name="Google Shape;17636;p20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7" name="Google Shape;17637;p20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8" name="Google Shape;17638;p20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9" name="Google Shape;17639;p20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0" name="Google Shape;17640;p20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1" name="Google Shape;17641;p20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2" name="Google Shape;17642;p20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3" name="Google Shape;17643;p20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4" name="Google Shape;17644;p20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5" name="Google Shape;17645;p20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6" name="Google Shape;17646;p20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7" name="Google Shape;17647;p20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8" name="Google Shape;17648;p20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9" name="Google Shape;17649;p20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0" name="Google Shape;17650;p20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1" name="Google Shape;17651;p20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2" name="Google Shape;17652;p20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3" name="Google Shape;17653;p20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4" name="Google Shape;17654;p20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5" name="Google Shape;17655;p20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6" name="Google Shape;17656;p20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7" name="Google Shape;17657;p20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8" name="Google Shape;17658;p20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9" name="Google Shape;17659;p20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0" name="Google Shape;17660;p20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1" name="Google Shape;17661;p20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2" name="Google Shape;17662;p20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3" name="Google Shape;17663;p20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4" name="Google Shape;17664;p20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5" name="Google Shape;17665;p20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6" name="Google Shape;17666;p20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7" name="Google Shape;17667;p20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8" name="Google Shape;17668;p20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9" name="Google Shape;17669;p20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0" name="Google Shape;17670;p20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1" name="Google Shape;17671;p20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2" name="Google Shape;17672;p20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3" name="Google Shape;17673;p20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4" name="Google Shape;17674;p20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5" name="Google Shape;17675;p20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6" name="Google Shape;17676;p20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7" name="Google Shape;17677;p20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8" name="Google Shape;17678;p20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9" name="Google Shape;17679;p20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0" name="Google Shape;17680;p20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1" name="Google Shape;17681;p20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2" name="Google Shape;17682;p20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3" name="Google Shape;17683;p20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4" name="Google Shape;17684;p20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5" name="Google Shape;17685;p20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6" name="Google Shape;17686;p20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7" name="Google Shape;17687;p20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8" name="Google Shape;17688;p20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9" name="Google Shape;17689;p20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0" name="Google Shape;17690;p20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1" name="Google Shape;17691;p20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2" name="Google Shape;17692;p20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3" name="Google Shape;17693;p20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4" name="Google Shape;17694;p20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5" name="Google Shape;17695;p20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6" name="Google Shape;17696;p20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7" name="Google Shape;17697;p20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8" name="Google Shape;17698;p20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9" name="Google Shape;17699;p20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0" name="Google Shape;17700;p20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1" name="Google Shape;17701;p20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2" name="Google Shape;17702;p20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3" name="Google Shape;17703;p20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4" name="Google Shape;17704;p20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5" name="Google Shape;17705;p20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6" name="Google Shape;17706;p20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7" name="Google Shape;17707;p20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8" name="Google Shape;17708;p20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9" name="Google Shape;17709;p20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0" name="Google Shape;17710;p20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1" name="Google Shape;17711;p20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2" name="Google Shape;17712;p20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3" name="Google Shape;17713;p20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4" name="Google Shape;17714;p20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5" name="Google Shape;17715;p20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6" name="Google Shape;17716;p20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7" name="Google Shape;17717;p20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8" name="Google Shape;17718;p20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9" name="Google Shape;17719;p20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0" name="Google Shape;17720;p20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1" name="Google Shape;17721;p20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2" name="Google Shape;17722;p20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3" name="Google Shape;17723;p20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4" name="Google Shape;17724;p20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5" name="Google Shape;17725;p20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6" name="Google Shape;17726;p20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7" name="Google Shape;17727;p20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8" name="Google Shape;17728;p20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9" name="Google Shape;17729;p20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0" name="Google Shape;17730;p20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1" name="Google Shape;17731;p20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2" name="Google Shape;17732;p20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3" name="Google Shape;17733;p20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4" name="Google Shape;17734;p20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5" name="Google Shape;17735;p20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6" name="Google Shape;17736;p20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7" name="Google Shape;17737;p20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8" name="Google Shape;17738;p20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9" name="Google Shape;17739;p20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0" name="Google Shape;17740;p20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1" name="Google Shape;17741;p20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2" name="Google Shape;17742;p20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3" name="Google Shape;17743;p20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4" name="Google Shape;17744;p20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5" name="Google Shape;17745;p20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6" name="Google Shape;17746;p20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7" name="Google Shape;17747;p20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8" name="Google Shape;17748;p20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9" name="Google Shape;17749;p20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0" name="Google Shape;17750;p20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1" name="Google Shape;17751;p20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2" name="Google Shape;17752;p20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3" name="Google Shape;17753;p20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4" name="Google Shape;17754;p20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5" name="Google Shape;17755;p20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6" name="Google Shape;17756;p20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7" name="Google Shape;17757;p20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8" name="Google Shape;17758;p20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9" name="Google Shape;17759;p20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0" name="Google Shape;17760;p20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1" name="Google Shape;17761;p20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2" name="Google Shape;17762;p20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3" name="Google Shape;17763;p20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4" name="Google Shape;17764;p20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5" name="Google Shape;17765;p20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6" name="Google Shape;17766;p20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7" name="Google Shape;17767;p20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8" name="Google Shape;17768;p20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9" name="Google Shape;17769;p20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0" name="Google Shape;17770;p20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1" name="Google Shape;17771;p20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2" name="Google Shape;17772;p20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3" name="Google Shape;17773;p20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4" name="Google Shape;17774;p20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5" name="Google Shape;17775;p20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6" name="Google Shape;17776;p20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7" name="Google Shape;17777;p20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8" name="Google Shape;17778;p20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9" name="Google Shape;17779;p20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0" name="Google Shape;17780;p20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1" name="Google Shape;17781;p20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2" name="Google Shape;17782;p20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3" name="Google Shape;17783;p20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4" name="Google Shape;17784;p20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5" name="Google Shape;17785;p20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6" name="Google Shape;17786;p20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7" name="Google Shape;17787;p20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8" name="Google Shape;17788;p20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9" name="Google Shape;17789;p20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0" name="Google Shape;17790;p20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1" name="Google Shape;17791;p20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2" name="Google Shape;17792;p20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3" name="Google Shape;17793;p20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4" name="Google Shape;17794;p20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5" name="Google Shape;17795;p20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6" name="Google Shape;17796;p20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7" name="Google Shape;17797;p20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8" name="Google Shape;17798;p20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9" name="Google Shape;17799;p20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0" name="Google Shape;17800;p20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1" name="Google Shape;17801;p20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2" name="Google Shape;17802;p20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3" name="Google Shape;17803;p20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4" name="Google Shape;17804;p20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5" name="Google Shape;17805;p20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6" name="Google Shape;17806;p20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7" name="Google Shape;17807;p20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8" name="Google Shape;17808;p20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9" name="Google Shape;17809;p20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0" name="Google Shape;17810;p20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1" name="Google Shape;17811;p20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2" name="Google Shape;17812;p20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3" name="Google Shape;17813;p20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4" name="Google Shape;17814;p20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5" name="Google Shape;17815;p20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6" name="Google Shape;17816;p20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7" name="Google Shape;17817;p20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8" name="Google Shape;17818;p20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9" name="Google Shape;17819;p20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0" name="Google Shape;17820;p20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1" name="Google Shape;17821;p20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2" name="Google Shape;17822;p20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3" name="Google Shape;17823;p20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4" name="Google Shape;17824;p20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5" name="Google Shape;17825;p20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6" name="Google Shape;17826;p20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7" name="Google Shape;17827;p20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8" name="Google Shape;17828;p20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9" name="Google Shape;17829;p20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0" name="Google Shape;17830;p20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1" name="Google Shape;17831;p20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2" name="Google Shape;17832;p20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3" name="Google Shape;17833;p20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4" name="Google Shape;17834;p20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5" name="Google Shape;17835;p20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6" name="Google Shape;17836;p20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7" name="Google Shape;17837;p20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8" name="Google Shape;17838;p20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9" name="Google Shape;17839;p20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0" name="Google Shape;17840;p20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1" name="Google Shape;17841;p20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2" name="Google Shape;17842;p20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3" name="Google Shape;17843;p20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4" name="Google Shape;17844;p20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5" name="Google Shape;17845;p20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6" name="Google Shape;17846;p20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7" name="Google Shape;17847;p20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8" name="Google Shape;17848;p20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9" name="Google Shape;17849;p20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0" name="Google Shape;17850;p20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1" name="Google Shape;17851;p20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2" name="Google Shape;17852;p20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3" name="Google Shape;17853;p20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4" name="Google Shape;17854;p20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5" name="Google Shape;17855;p20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6" name="Google Shape;17856;p20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7" name="Google Shape;17857;p20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8" name="Google Shape;17858;p20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9" name="Google Shape;17859;p20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0" name="Google Shape;17860;p20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1" name="Google Shape;17861;p20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2" name="Google Shape;17862;p20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3" name="Google Shape;17863;p20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4" name="Google Shape;17864;p20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5" name="Google Shape;17865;p20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6" name="Google Shape;17866;p20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7" name="Google Shape;17867;p20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8" name="Google Shape;17868;p20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9" name="Google Shape;17869;p20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0" name="Google Shape;17870;p20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1" name="Google Shape;17871;p20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2" name="Google Shape;17872;p20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3" name="Google Shape;17873;p20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4" name="Google Shape;17874;p20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5" name="Google Shape;17875;p20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6" name="Google Shape;17876;p20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7" name="Google Shape;17877;p20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8" name="Google Shape;17878;p20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9" name="Google Shape;17879;p20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0" name="Google Shape;17880;p20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1" name="Google Shape;17881;p20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2" name="Google Shape;17882;p20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3" name="Google Shape;17883;p20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4" name="Google Shape;17884;p20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5" name="Google Shape;17885;p20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6" name="Google Shape;17886;p20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7" name="Google Shape;17887;p20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8" name="Google Shape;17888;p20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9" name="Google Shape;17889;p20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0" name="Google Shape;17890;p20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1" name="Google Shape;17891;p20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2" name="Google Shape;17892;p20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3" name="Google Shape;17893;p20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4" name="Google Shape;17894;p20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5" name="Google Shape;17895;p20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6" name="Google Shape;17896;p20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7" name="Google Shape;17897;p20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8" name="Google Shape;17898;p20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9" name="Google Shape;17899;p20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0" name="Google Shape;17900;p20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1" name="Google Shape;17901;p20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2" name="Google Shape;17902;p20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3" name="Google Shape;17903;p20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4" name="Google Shape;17904;p20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5" name="Google Shape;17905;p20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6" name="Google Shape;17906;p20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7" name="Google Shape;17907;p20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8" name="Google Shape;17908;p20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9" name="Google Shape;17909;p20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0" name="Google Shape;17910;p20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1" name="Google Shape;17911;p20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2" name="Google Shape;17912;p20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3" name="Google Shape;17913;p20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4" name="Google Shape;17914;p20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5" name="Google Shape;17915;p20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6" name="Google Shape;17916;p20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7" name="Google Shape;17917;p20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8" name="Google Shape;17918;p20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9" name="Google Shape;17919;p20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0" name="Google Shape;17920;p20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1" name="Google Shape;17921;p20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2" name="Google Shape;17922;p20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3" name="Google Shape;17923;p20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4" name="Google Shape;17924;p20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5" name="Google Shape;17925;p20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6" name="Google Shape;17926;p20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7" name="Google Shape;17927;p20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8" name="Google Shape;17928;p20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9" name="Google Shape;17929;p20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0" name="Google Shape;17930;p20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1" name="Google Shape;17931;p20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2" name="Google Shape;17932;p20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3" name="Google Shape;17933;p20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4" name="Google Shape;17934;p20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5" name="Google Shape;17935;p20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6" name="Google Shape;17936;p20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7" name="Google Shape;17937;p20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8" name="Google Shape;17938;p20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9" name="Google Shape;17939;p20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0" name="Google Shape;17940;p20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1" name="Google Shape;17941;p20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2" name="Google Shape;17942;p20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3" name="Google Shape;17943;p20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4" name="Google Shape;17944;p20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5" name="Google Shape;17945;p20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6" name="Google Shape;17946;p20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7" name="Google Shape;17947;p20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8" name="Google Shape;17948;p20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9" name="Google Shape;17949;p20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0" name="Google Shape;17950;p20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1" name="Google Shape;17951;p20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2" name="Google Shape;17952;p20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3" name="Google Shape;17953;p20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4" name="Google Shape;17954;p20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5" name="Google Shape;17955;p20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6" name="Google Shape;17956;p20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7" name="Google Shape;17957;p20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8" name="Google Shape;17958;p20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9" name="Google Shape;17959;p20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0" name="Google Shape;17960;p20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1" name="Google Shape;17961;p20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2" name="Google Shape;17962;p20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3" name="Google Shape;17963;p20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4" name="Google Shape;17964;p20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5" name="Google Shape;17965;p20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6" name="Google Shape;17966;p20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7" name="Google Shape;17967;p20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8" name="Google Shape;17968;p20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9" name="Google Shape;17969;p20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0" name="Google Shape;17970;p20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1" name="Google Shape;17971;p20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2" name="Google Shape;17972;p20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3" name="Google Shape;17973;p20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4" name="Google Shape;17974;p20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5" name="Google Shape;17975;p20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6" name="Google Shape;17976;p20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7" name="Google Shape;17977;p20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8" name="Google Shape;17978;p20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9" name="Google Shape;17979;p20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0" name="Google Shape;17980;p20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1" name="Google Shape;17981;p20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2" name="Google Shape;17982;p20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3" name="Google Shape;17983;p20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4" name="Google Shape;17984;p20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5" name="Google Shape;17985;p20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6" name="Google Shape;17986;p20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7" name="Google Shape;17987;p20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8" name="Google Shape;17988;p20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9" name="Google Shape;17989;p20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0" name="Google Shape;17990;p20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1" name="Google Shape;17991;p20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2" name="Google Shape;17992;p20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3" name="Google Shape;17993;p20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4" name="Google Shape;17994;p20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5" name="Google Shape;17995;p20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6" name="Google Shape;17996;p20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7" name="Google Shape;17997;p20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8" name="Google Shape;17998;p20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9" name="Google Shape;17999;p20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0" name="Google Shape;18000;p20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1" name="Google Shape;18001;p20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2" name="Google Shape;18002;p20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3" name="Google Shape;18003;p20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4" name="Google Shape;18004;p20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5" name="Google Shape;18005;p20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6" name="Google Shape;18006;p20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7" name="Google Shape;18007;p20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8" name="Google Shape;18008;p20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9" name="Google Shape;18009;p20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0" name="Google Shape;18010;p20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1" name="Google Shape;18011;p20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2" name="Google Shape;18012;p20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3" name="Google Shape;18013;p20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4" name="Google Shape;18014;p20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5" name="Google Shape;18015;p20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6" name="Google Shape;18016;p20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7" name="Google Shape;18017;p20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8" name="Google Shape;18018;p20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9" name="Google Shape;18019;p20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0" name="Google Shape;18020;p20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1" name="Google Shape;18021;p20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2" name="Google Shape;18022;p20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3" name="Google Shape;18023;p20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4" name="Google Shape;18024;p20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5" name="Google Shape;18025;p20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6" name="Google Shape;18026;p20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7" name="Google Shape;18027;p20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8" name="Google Shape;18028;p20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9" name="Google Shape;18029;p20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0" name="Google Shape;18030;p20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1" name="Google Shape;18031;p20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2" name="Google Shape;18032;p20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3" name="Google Shape;18033;p20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4" name="Google Shape;18034;p20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5" name="Google Shape;18035;p20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6" name="Google Shape;18036;p20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7" name="Google Shape;18037;p20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8" name="Google Shape;18038;p20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9" name="Google Shape;18039;p20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0" name="Google Shape;18040;p20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1" name="Google Shape;18041;p20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2" name="Google Shape;18042;p20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3" name="Google Shape;18043;p20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4" name="Google Shape;18044;p20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5" name="Google Shape;18045;p20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6" name="Google Shape;18046;p20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7" name="Google Shape;18047;p20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8" name="Google Shape;18048;p20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9" name="Google Shape;18049;p20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0" name="Google Shape;18050;p20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1" name="Google Shape;18051;p20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2" name="Google Shape;18052;p20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3" name="Google Shape;18053;p20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4" name="Google Shape;18054;p20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5" name="Google Shape;18055;p20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6" name="Google Shape;18056;p20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7" name="Google Shape;18057;p20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8" name="Google Shape;18058;p20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9" name="Google Shape;18059;p20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0" name="Google Shape;18060;p20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1" name="Google Shape;18061;p20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2" name="Google Shape;18062;p20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3" name="Google Shape;18063;p20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4" name="Google Shape;18064;p20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5" name="Google Shape;18065;p20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6" name="Google Shape;18066;p20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7" name="Google Shape;18067;p20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8" name="Google Shape;18068;p20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9" name="Google Shape;18069;p20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0" name="Google Shape;18070;p20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1" name="Google Shape;18071;p20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2" name="Google Shape;18072;p20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3" name="Google Shape;18073;p20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4" name="Google Shape;18074;p20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5" name="Google Shape;18075;p20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6" name="Google Shape;18076;p20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7" name="Google Shape;18077;p20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8" name="Google Shape;18078;p20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9" name="Google Shape;18079;p20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0" name="Google Shape;18080;p20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1" name="Google Shape;18081;p20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2" name="Google Shape;18082;p20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3" name="Google Shape;18083;p20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4" name="Google Shape;18084;p20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5" name="Google Shape;18085;p20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6" name="Google Shape;18086;p20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7" name="Google Shape;18087;p20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8" name="Google Shape;18088;p20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9" name="Google Shape;18089;p20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0" name="Google Shape;18090;p20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1" name="Google Shape;18091;p20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2" name="Google Shape;18092;p20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3" name="Google Shape;18093;p20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4" name="Google Shape;18094;p20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5" name="Google Shape;18095;p20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6" name="Google Shape;18096;p20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7" name="Google Shape;18097;p20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8" name="Google Shape;18098;p20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9" name="Google Shape;18099;p20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0" name="Google Shape;18100;p20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1" name="Google Shape;18101;p20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2" name="Google Shape;18102;p20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3" name="Google Shape;18103;p20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4" name="Google Shape;18104;p20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5" name="Google Shape;18105;p20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6" name="Google Shape;18106;p20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7" name="Google Shape;18107;p20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8" name="Google Shape;18108;p20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9" name="Google Shape;18109;p20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0" name="Google Shape;18110;p20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1" name="Google Shape;18111;p20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2" name="Google Shape;18112;p20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3" name="Google Shape;18113;p20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4" name="Google Shape;18114;p20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5" name="Google Shape;18115;p20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6" name="Google Shape;18116;p20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7" name="Google Shape;18117;p20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8" name="Google Shape;18118;p20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9" name="Google Shape;18119;p20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0" name="Google Shape;18120;p20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1" name="Google Shape;18121;p20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2" name="Google Shape;18122;p20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3" name="Google Shape;18123;p20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4" name="Google Shape;18124;p20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5" name="Google Shape;18125;p20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6" name="Google Shape;18126;p20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7" name="Google Shape;18127;p20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8" name="Google Shape;18128;p20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9" name="Google Shape;18129;p20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0" name="Google Shape;18130;p20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1" name="Google Shape;18131;p20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2" name="Google Shape;18132;p20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3" name="Google Shape;18133;p20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4" name="Google Shape;18134;p20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5" name="Google Shape;18135;p20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6" name="Google Shape;18136;p20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7" name="Google Shape;18137;p20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8" name="Google Shape;18138;p20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9" name="Google Shape;18139;p20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0" name="Google Shape;18140;p20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1" name="Google Shape;18141;p20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2" name="Google Shape;18142;p20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3" name="Google Shape;18143;p20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4" name="Google Shape;18144;p20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5" name="Google Shape;18145;p20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6" name="Google Shape;18146;p20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7" name="Google Shape;18147;p20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8" name="Google Shape;18148;p20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9" name="Google Shape;18149;p20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0" name="Google Shape;18150;p20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1" name="Google Shape;18151;p20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2" name="Google Shape;18152;p20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3" name="Google Shape;18153;p20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4" name="Google Shape;18154;p20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5" name="Google Shape;18155;p20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6" name="Google Shape;18156;p20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7" name="Google Shape;18157;p20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8" name="Google Shape;18158;p20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9" name="Google Shape;18159;p20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0" name="Google Shape;18160;p20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1" name="Google Shape;18161;p20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2" name="Google Shape;18162;p20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3" name="Google Shape;18163;p20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4" name="Google Shape;18164;p20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5" name="Google Shape;18165;p20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6" name="Google Shape;18166;p20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7" name="Google Shape;18167;p20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8" name="Google Shape;18168;p20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9" name="Google Shape;18169;p20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0" name="Google Shape;18170;p20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1" name="Google Shape;18171;p20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2" name="Google Shape;18172;p20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3" name="Google Shape;18173;p20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4" name="Google Shape;18174;p20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5" name="Google Shape;18175;p20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6" name="Google Shape;18176;p20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7" name="Google Shape;18177;p20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8" name="Google Shape;18178;p20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9" name="Google Shape;18179;p20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0" name="Google Shape;18180;p20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1" name="Google Shape;18181;p20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2" name="Google Shape;18182;p20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3" name="Google Shape;18183;p20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4" name="Google Shape;18184;p20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5" name="Google Shape;18185;p20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6" name="Google Shape;18186;p20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7" name="Google Shape;18187;p20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8" name="Google Shape;18188;p20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9" name="Google Shape;18189;p20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0" name="Google Shape;18190;p20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1" name="Google Shape;18191;p20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2" name="Google Shape;18192;p20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3" name="Google Shape;18193;p20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4" name="Google Shape;18194;p20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5" name="Google Shape;18195;p20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6" name="Google Shape;18196;p20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7" name="Google Shape;18197;p20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8" name="Google Shape;18198;p20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9" name="Google Shape;18199;p20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0" name="Google Shape;18200;p20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1" name="Google Shape;18201;p20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2" name="Google Shape;18202;p20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3" name="Google Shape;18203;p20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4" name="Google Shape;18204;p20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5" name="Google Shape;18205;p20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6" name="Google Shape;18206;p20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7" name="Google Shape;18207;p20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8" name="Google Shape;18208;p20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9" name="Google Shape;18209;p20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0" name="Google Shape;18210;p20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1" name="Google Shape;18211;p20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2" name="Google Shape;18212;p20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3" name="Google Shape;18213;p20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4" name="Google Shape;18214;p20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5" name="Google Shape;18215;p20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6" name="Google Shape;18216;p20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7" name="Google Shape;18217;p20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8" name="Google Shape;18218;p20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9" name="Google Shape;18219;p20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0" name="Google Shape;18220;p20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1" name="Google Shape;18221;p20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2" name="Google Shape;18222;p20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3" name="Google Shape;18223;p20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4" name="Google Shape;18224;p20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5" name="Google Shape;18225;p20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6" name="Google Shape;18226;p20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7" name="Google Shape;18227;p20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8" name="Google Shape;18228;p20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9" name="Google Shape;18229;p20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0" name="Google Shape;18230;p20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1" name="Google Shape;18231;p20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2" name="Google Shape;18232;p20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3" name="Google Shape;18233;p20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4" name="Google Shape;18234;p20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5" name="Google Shape;18235;p20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6" name="Google Shape;18236;p20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7" name="Google Shape;18237;p20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8" name="Google Shape;18238;p20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9" name="Google Shape;18239;p20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0" name="Google Shape;18240;p20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1" name="Google Shape;18241;p20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2" name="Google Shape;18242;p20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3" name="Google Shape;18243;p20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4" name="Google Shape;18244;p20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5" name="Google Shape;18245;p20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6" name="Google Shape;18246;p20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7" name="Google Shape;18247;p20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8" name="Google Shape;18248;p20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9" name="Google Shape;18249;p20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0" name="Google Shape;18250;p20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1" name="Google Shape;18251;p20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2" name="Google Shape;18252;p20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3" name="Google Shape;18253;p20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4" name="Google Shape;18254;p20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5" name="Google Shape;18255;p20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6" name="Google Shape;18256;p20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7" name="Google Shape;18257;p20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8" name="Google Shape;18258;p20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9" name="Google Shape;18259;p20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0" name="Google Shape;18260;p20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1" name="Google Shape;18261;p20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2" name="Google Shape;18262;p20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3" name="Google Shape;18263;p20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4" name="Google Shape;18264;p20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5" name="Google Shape;18265;p20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6" name="Google Shape;18266;p20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7" name="Google Shape;18267;p20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8" name="Google Shape;18268;p20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9" name="Google Shape;18269;p20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0" name="Google Shape;18270;p20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1" name="Google Shape;18271;p20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2" name="Google Shape;18272;p20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3" name="Google Shape;18273;p20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4" name="Google Shape;18274;p20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5" name="Google Shape;18275;p20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6" name="Google Shape;18276;p20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7" name="Google Shape;18277;p20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8" name="Google Shape;18278;p20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9" name="Google Shape;18279;p20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0" name="Google Shape;18280;p20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1" name="Google Shape;18281;p20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2" name="Google Shape;18282;p20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3" name="Google Shape;18283;p20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4" name="Google Shape;18284;p20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5" name="Google Shape;18285;p20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6" name="Google Shape;18286;p20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7" name="Google Shape;18287;p20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8" name="Google Shape;18288;p20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9" name="Google Shape;18289;p20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0" name="Google Shape;18290;p20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1" name="Google Shape;18291;p20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2" name="Google Shape;18292;p20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3" name="Google Shape;18293;p20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4" name="Google Shape;18294;p20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5" name="Google Shape;18295;p20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6" name="Google Shape;18296;p20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7" name="Google Shape;18297;p20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8" name="Google Shape;18298;p20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9" name="Google Shape;18299;p20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0" name="Google Shape;18300;p20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1" name="Google Shape;18301;p20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2" name="Google Shape;18302;p20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3" name="Google Shape;18303;p20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4" name="Google Shape;18304;p20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5" name="Google Shape;18305;p20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6" name="Google Shape;18306;p20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7" name="Google Shape;18307;p20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8" name="Google Shape;18308;p20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9" name="Google Shape;18309;p20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0" name="Google Shape;18310;p20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1" name="Google Shape;18311;p20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2" name="Google Shape;18312;p20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3" name="Google Shape;18313;p20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4" name="Google Shape;18314;p20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5" name="Google Shape;18315;p20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6" name="Google Shape;18316;p20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7" name="Google Shape;18317;p20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8" name="Google Shape;18318;p20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9" name="Google Shape;18319;p20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0" name="Google Shape;18320;p20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1" name="Google Shape;18321;p20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2" name="Google Shape;18322;p20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3" name="Google Shape;18323;p20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4" name="Google Shape;18324;p20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5" name="Google Shape;18325;p20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6" name="Google Shape;18326;p20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7" name="Google Shape;18327;p20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8" name="Google Shape;18328;p20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9" name="Google Shape;18329;p20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0" name="Google Shape;18330;p20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1" name="Google Shape;18331;p20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2" name="Google Shape;18332;p20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3" name="Google Shape;18333;p20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4" name="Google Shape;18334;p20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5" name="Google Shape;18335;p20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6" name="Google Shape;18336;p20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7" name="Google Shape;18337;p20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8" name="Google Shape;18338;p20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9" name="Google Shape;18339;p20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0" name="Google Shape;18340;p20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1" name="Google Shape;18341;p20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2" name="Google Shape;18342;p20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3" name="Google Shape;18343;p20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4" name="Google Shape;18344;p20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5" name="Google Shape;18345;p20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6" name="Google Shape;18346;p20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7" name="Google Shape;18347;p20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8" name="Google Shape;18348;p20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9" name="Google Shape;18349;p20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0" name="Google Shape;18350;p20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1" name="Google Shape;18351;p20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2" name="Google Shape;18352;p20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3" name="Google Shape;18353;p20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4" name="Google Shape;18354;p20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5" name="Google Shape;18355;p20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6" name="Google Shape;18356;p20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7" name="Google Shape;18357;p20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8" name="Google Shape;18358;p20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9" name="Google Shape;18359;p20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0" name="Google Shape;18360;p20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1" name="Google Shape;18361;p20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2" name="Google Shape;18362;p20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3" name="Google Shape;18363;p20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4" name="Google Shape;18364;p20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5" name="Google Shape;18365;p20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6" name="Google Shape;18366;p20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7" name="Google Shape;18367;p20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8" name="Google Shape;18368;p20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9" name="Google Shape;18369;p20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70" name="Google Shape;18370;p20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71" name="Google Shape;18371;p20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72" name="Google Shape;18372;p20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73" name="Google Shape;18373;p20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74" name="Google Shape;18374;p20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75" name="Google Shape;18375;p20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76" name="Google Shape;18376;p20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77" name="Google Shape;18377;p20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78" name="Google Shape;18378;p20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79" name="Google Shape;18379;p20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0" name="Google Shape;18380;p20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1" name="Google Shape;18381;p20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2" name="Google Shape;18382;p20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3" name="Google Shape;18383;p20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4" name="Google Shape;18384;p20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5" name="Google Shape;18385;p20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6" name="Google Shape;18386;p20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7" name="Google Shape;18387;p20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8" name="Google Shape;18388;p20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9" name="Google Shape;18389;p20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0" name="Google Shape;18390;p20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1" name="Google Shape;18391;p20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2" name="Google Shape;18392;p20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3" name="Google Shape;18393;p20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4" name="Google Shape;18394;p20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5" name="Google Shape;18395;p20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6" name="Google Shape;18396;p20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7" name="Google Shape;18397;p20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8" name="Google Shape;18398;p20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9" name="Google Shape;18399;p20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00" name="Google Shape;18400;p20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01" name="Google Shape;18401;p20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02" name="Google Shape;18402;p20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03" name="Google Shape;18403;p20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04" name="Google Shape;18404;p20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05" name="Google Shape;18405;p20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06" name="Google Shape;18406;p20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07" name="Google Shape;18407;p20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08" name="Google Shape;18408;p20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09" name="Google Shape;18409;p20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10" name="Google Shape;18410;p20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11" name="Google Shape;18411;p20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12" name="Google Shape;18412;p20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13" name="Google Shape;18413;p20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14" name="Google Shape;18414;p20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15" name="Google Shape;18415;p20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16" name="Google Shape;18416;p20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17" name="Google Shape;18417;p20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18" name="Google Shape;18418;p20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19" name="Google Shape;18419;p20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20" name="Google Shape;18420;p20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21" name="Google Shape;18421;p20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422" name="Google Shape;18422;p20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23" name="Google Shape;18423;p20"/>
          <p:cNvSpPr txBox="1">
            <a:spLocks noGrp="1"/>
          </p:cNvSpPr>
          <p:nvPr>
            <p:ph type="title"/>
          </p:nvPr>
        </p:nvSpPr>
        <p:spPr>
          <a:xfrm>
            <a:off x="1444800" y="441350"/>
            <a:ext cx="6254400" cy="98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18424" name="Google Shape;18424;p20"/>
          <p:cNvSpPr txBox="1">
            <a:spLocks noGrp="1"/>
          </p:cNvSpPr>
          <p:nvPr>
            <p:ph type="subTitle" idx="1"/>
          </p:nvPr>
        </p:nvSpPr>
        <p:spPr>
          <a:xfrm>
            <a:off x="5229228" y="1543725"/>
            <a:ext cx="23766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8425" name="Google Shape;18425;p20"/>
          <p:cNvSpPr txBox="1">
            <a:spLocks noGrp="1"/>
          </p:cNvSpPr>
          <p:nvPr>
            <p:ph type="subTitle" idx="2"/>
          </p:nvPr>
        </p:nvSpPr>
        <p:spPr>
          <a:xfrm>
            <a:off x="5229227" y="1997776"/>
            <a:ext cx="2374500" cy="106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8426" name="Google Shape;18426;p20"/>
          <p:cNvSpPr txBox="1">
            <a:spLocks noGrp="1"/>
          </p:cNvSpPr>
          <p:nvPr>
            <p:ph type="subTitle" idx="3"/>
          </p:nvPr>
        </p:nvSpPr>
        <p:spPr>
          <a:xfrm>
            <a:off x="5229225" y="3093724"/>
            <a:ext cx="23766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8427" name="Google Shape;18427;p20"/>
          <p:cNvSpPr txBox="1">
            <a:spLocks noGrp="1"/>
          </p:cNvSpPr>
          <p:nvPr>
            <p:ph type="subTitle" idx="4"/>
          </p:nvPr>
        </p:nvSpPr>
        <p:spPr>
          <a:xfrm>
            <a:off x="5229225" y="3547775"/>
            <a:ext cx="2374500" cy="106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">
    <p:spTree>
      <p:nvGrpSpPr>
        <p:cNvPr id="1" name="Shape 18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29" name="Google Shape;18429;p21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18430" name="Google Shape;18430;p21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31" name="Google Shape;18431;p21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32" name="Google Shape;18432;p21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33" name="Google Shape;18433;p21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34" name="Google Shape;18434;p21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35" name="Google Shape;18435;p21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36" name="Google Shape;18436;p21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37" name="Google Shape;18437;p21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38" name="Google Shape;18438;p21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39" name="Google Shape;18439;p21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40" name="Google Shape;18440;p21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41" name="Google Shape;18441;p21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42" name="Google Shape;18442;p21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43" name="Google Shape;18443;p21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44" name="Google Shape;18444;p21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45" name="Google Shape;18445;p21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46" name="Google Shape;18446;p21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47" name="Google Shape;18447;p21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48" name="Google Shape;18448;p21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49" name="Google Shape;18449;p21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50" name="Google Shape;18450;p21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51" name="Google Shape;18451;p21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52" name="Google Shape;18452;p21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53" name="Google Shape;18453;p21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54" name="Google Shape;18454;p21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55" name="Google Shape;18455;p21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56" name="Google Shape;18456;p21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57" name="Google Shape;18457;p21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58" name="Google Shape;18458;p21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59" name="Google Shape;18459;p21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60" name="Google Shape;18460;p21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61" name="Google Shape;18461;p21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62" name="Google Shape;18462;p21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63" name="Google Shape;18463;p21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64" name="Google Shape;18464;p21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65" name="Google Shape;18465;p21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66" name="Google Shape;18466;p21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67" name="Google Shape;18467;p21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68" name="Google Shape;18468;p21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69" name="Google Shape;18469;p21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70" name="Google Shape;18470;p21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71" name="Google Shape;18471;p21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72" name="Google Shape;18472;p21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73" name="Google Shape;18473;p21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74" name="Google Shape;18474;p21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75" name="Google Shape;18475;p21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76" name="Google Shape;18476;p21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77" name="Google Shape;18477;p21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78" name="Google Shape;18478;p21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79" name="Google Shape;18479;p21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80" name="Google Shape;18480;p21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81" name="Google Shape;18481;p21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82" name="Google Shape;18482;p21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83" name="Google Shape;18483;p21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84" name="Google Shape;18484;p21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85" name="Google Shape;18485;p21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86" name="Google Shape;18486;p21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87" name="Google Shape;18487;p21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88" name="Google Shape;18488;p21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89" name="Google Shape;18489;p21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0" name="Google Shape;18490;p21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1" name="Google Shape;18491;p21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2" name="Google Shape;18492;p21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3" name="Google Shape;18493;p21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4" name="Google Shape;18494;p21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5" name="Google Shape;18495;p21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6" name="Google Shape;18496;p21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7" name="Google Shape;18497;p21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8" name="Google Shape;18498;p21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9" name="Google Shape;18499;p21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00" name="Google Shape;18500;p21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01" name="Google Shape;18501;p21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02" name="Google Shape;18502;p21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03" name="Google Shape;18503;p21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04" name="Google Shape;18504;p21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05" name="Google Shape;18505;p21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06" name="Google Shape;18506;p21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07" name="Google Shape;18507;p21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08" name="Google Shape;18508;p21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09" name="Google Shape;18509;p21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10" name="Google Shape;18510;p21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11" name="Google Shape;18511;p21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12" name="Google Shape;18512;p21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13" name="Google Shape;18513;p21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14" name="Google Shape;18514;p21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15" name="Google Shape;18515;p21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16" name="Google Shape;18516;p21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17" name="Google Shape;18517;p21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18" name="Google Shape;18518;p21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19" name="Google Shape;18519;p21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0" name="Google Shape;18520;p21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1" name="Google Shape;18521;p21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2" name="Google Shape;18522;p21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3" name="Google Shape;18523;p21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4" name="Google Shape;18524;p21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5" name="Google Shape;18525;p21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6" name="Google Shape;18526;p21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7" name="Google Shape;18527;p21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8" name="Google Shape;18528;p21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9" name="Google Shape;18529;p21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0" name="Google Shape;18530;p21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1" name="Google Shape;18531;p21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2" name="Google Shape;18532;p21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3" name="Google Shape;18533;p21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4" name="Google Shape;18534;p21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5" name="Google Shape;18535;p21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6" name="Google Shape;18536;p21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7" name="Google Shape;18537;p21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8" name="Google Shape;18538;p21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9" name="Google Shape;18539;p21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0" name="Google Shape;18540;p21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1" name="Google Shape;18541;p21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2" name="Google Shape;18542;p21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3" name="Google Shape;18543;p21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4" name="Google Shape;18544;p21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5" name="Google Shape;18545;p21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6" name="Google Shape;18546;p21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7" name="Google Shape;18547;p21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8" name="Google Shape;18548;p21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9" name="Google Shape;18549;p21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0" name="Google Shape;18550;p21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1" name="Google Shape;18551;p21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2" name="Google Shape;18552;p21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3" name="Google Shape;18553;p21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4" name="Google Shape;18554;p21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5" name="Google Shape;18555;p21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6" name="Google Shape;18556;p21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7" name="Google Shape;18557;p21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8" name="Google Shape;18558;p21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9" name="Google Shape;18559;p21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0" name="Google Shape;18560;p21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1" name="Google Shape;18561;p21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2" name="Google Shape;18562;p21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3" name="Google Shape;18563;p21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4" name="Google Shape;18564;p21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5" name="Google Shape;18565;p21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6" name="Google Shape;18566;p21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7" name="Google Shape;18567;p21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8" name="Google Shape;18568;p21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9" name="Google Shape;18569;p21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0" name="Google Shape;18570;p21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1" name="Google Shape;18571;p21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2" name="Google Shape;18572;p21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3" name="Google Shape;18573;p21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4" name="Google Shape;18574;p21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5" name="Google Shape;18575;p21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6" name="Google Shape;18576;p21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7" name="Google Shape;18577;p21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8" name="Google Shape;18578;p21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9" name="Google Shape;18579;p21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0" name="Google Shape;18580;p21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1" name="Google Shape;18581;p21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2" name="Google Shape;18582;p21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3" name="Google Shape;18583;p21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4" name="Google Shape;18584;p21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5" name="Google Shape;18585;p21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6" name="Google Shape;18586;p21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7" name="Google Shape;18587;p21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8" name="Google Shape;18588;p21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9" name="Google Shape;18589;p21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90" name="Google Shape;18590;p21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91" name="Google Shape;18591;p21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92" name="Google Shape;18592;p21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93" name="Google Shape;18593;p21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94" name="Google Shape;18594;p21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95" name="Google Shape;18595;p21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96" name="Google Shape;18596;p21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97" name="Google Shape;18597;p21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98" name="Google Shape;18598;p21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99" name="Google Shape;18599;p21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0" name="Google Shape;18600;p21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1" name="Google Shape;18601;p21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2" name="Google Shape;18602;p21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3" name="Google Shape;18603;p21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4" name="Google Shape;18604;p21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5" name="Google Shape;18605;p21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6" name="Google Shape;18606;p21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7" name="Google Shape;18607;p21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8" name="Google Shape;18608;p21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9" name="Google Shape;18609;p21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10" name="Google Shape;18610;p21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11" name="Google Shape;18611;p21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12" name="Google Shape;18612;p21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13" name="Google Shape;18613;p21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14" name="Google Shape;18614;p21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15" name="Google Shape;18615;p21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16" name="Google Shape;18616;p21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17" name="Google Shape;18617;p21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18" name="Google Shape;18618;p21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19" name="Google Shape;18619;p21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20" name="Google Shape;18620;p21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21" name="Google Shape;18621;p21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22" name="Google Shape;18622;p21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23" name="Google Shape;18623;p21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24" name="Google Shape;18624;p21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25" name="Google Shape;18625;p21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26" name="Google Shape;18626;p21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27" name="Google Shape;18627;p21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28" name="Google Shape;18628;p21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29" name="Google Shape;18629;p21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30" name="Google Shape;18630;p21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31" name="Google Shape;18631;p21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32" name="Google Shape;18632;p21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33" name="Google Shape;18633;p21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34" name="Google Shape;18634;p21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35" name="Google Shape;18635;p21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36" name="Google Shape;18636;p21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37" name="Google Shape;18637;p21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38" name="Google Shape;18638;p21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39" name="Google Shape;18639;p21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40" name="Google Shape;18640;p21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41" name="Google Shape;18641;p21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42" name="Google Shape;18642;p21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43" name="Google Shape;18643;p21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44" name="Google Shape;18644;p21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45" name="Google Shape;18645;p21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46" name="Google Shape;18646;p21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47" name="Google Shape;18647;p21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48" name="Google Shape;18648;p21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49" name="Google Shape;18649;p21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0" name="Google Shape;18650;p21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1" name="Google Shape;18651;p21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2" name="Google Shape;18652;p21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3" name="Google Shape;18653;p21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4" name="Google Shape;18654;p21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5" name="Google Shape;18655;p21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6" name="Google Shape;18656;p21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7" name="Google Shape;18657;p21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8" name="Google Shape;18658;p21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9" name="Google Shape;18659;p21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60" name="Google Shape;18660;p21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61" name="Google Shape;18661;p21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62" name="Google Shape;18662;p21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63" name="Google Shape;18663;p21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64" name="Google Shape;18664;p21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65" name="Google Shape;18665;p21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66" name="Google Shape;18666;p21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67" name="Google Shape;18667;p21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68" name="Google Shape;18668;p21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69" name="Google Shape;18669;p21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70" name="Google Shape;18670;p21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71" name="Google Shape;18671;p21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72" name="Google Shape;18672;p21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73" name="Google Shape;18673;p21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74" name="Google Shape;18674;p21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75" name="Google Shape;18675;p21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76" name="Google Shape;18676;p21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77" name="Google Shape;18677;p21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78" name="Google Shape;18678;p21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79" name="Google Shape;18679;p21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0" name="Google Shape;18680;p21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1" name="Google Shape;18681;p21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2" name="Google Shape;18682;p21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3" name="Google Shape;18683;p21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4" name="Google Shape;18684;p21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5" name="Google Shape;18685;p21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6" name="Google Shape;18686;p21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7" name="Google Shape;18687;p21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8" name="Google Shape;18688;p21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9" name="Google Shape;18689;p21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90" name="Google Shape;18690;p21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91" name="Google Shape;18691;p21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92" name="Google Shape;18692;p21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93" name="Google Shape;18693;p21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94" name="Google Shape;18694;p21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95" name="Google Shape;18695;p21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96" name="Google Shape;18696;p21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97" name="Google Shape;18697;p21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98" name="Google Shape;18698;p21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99" name="Google Shape;18699;p21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00" name="Google Shape;18700;p21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01" name="Google Shape;18701;p21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02" name="Google Shape;18702;p21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03" name="Google Shape;18703;p21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04" name="Google Shape;18704;p21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05" name="Google Shape;18705;p21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06" name="Google Shape;18706;p21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07" name="Google Shape;18707;p21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08" name="Google Shape;18708;p21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09" name="Google Shape;18709;p21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0" name="Google Shape;18710;p21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1" name="Google Shape;18711;p21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2" name="Google Shape;18712;p21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3" name="Google Shape;18713;p21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4" name="Google Shape;18714;p21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5" name="Google Shape;18715;p21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6" name="Google Shape;18716;p21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7" name="Google Shape;18717;p21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8" name="Google Shape;18718;p21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9" name="Google Shape;18719;p21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0" name="Google Shape;18720;p21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1" name="Google Shape;18721;p21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2" name="Google Shape;18722;p21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3" name="Google Shape;18723;p21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4" name="Google Shape;18724;p21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5" name="Google Shape;18725;p21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6" name="Google Shape;18726;p21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7" name="Google Shape;18727;p21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8" name="Google Shape;18728;p21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9" name="Google Shape;18729;p21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0" name="Google Shape;18730;p21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1" name="Google Shape;18731;p21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2" name="Google Shape;18732;p21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3" name="Google Shape;18733;p21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4" name="Google Shape;18734;p21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5" name="Google Shape;18735;p21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6" name="Google Shape;18736;p21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7" name="Google Shape;18737;p21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8" name="Google Shape;18738;p21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9" name="Google Shape;18739;p21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0" name="Google Shape;18740;p21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1" name="Google Shape;18741;p21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2" name="Google Shape;18742;p21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3" name="Google Shape;18743;p21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4" name="Google Shape;18744;p21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5" name="Google Shape;18745;p21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6" name="Google Shape;18746;p21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7" name="Google Shape;18747;p21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8" name="Google Shape;18748;p21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9" name="Google Shape;18749;p21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0" name="Google Shape;18750;p21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1" name="Google Shape;18751;p21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2" name="Google Shape;18752;p21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3" name="Google Shape;18753;p21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4" name="Google Shape;18754;p21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5" name="Google Shape;18755;p21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6" name="Google Shape;18756;p21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7" name="Google Shape;18757;p21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8" name="Google Shape;18758;p21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9" name="Google Shape;18759;p21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0" name="Google Shape;18760;p21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1" name="Google Shape;18761;p21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2" name="Google Shape;18762;p21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3" name="Google Shape;18763;p21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4" name="Google Shape;18764;p21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5" name="Google Shape;18765;p21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6" name="Google Shape;18766;p21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7" name="Google Shape;18767;p21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8" name="Google Shape;18768;p21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9" name="Google Shape;18769;p21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0" name="Google Shape;18770;p21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1" name="Google Shape;18771;p21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2" name="Google Shape;18772;p21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3" name="Google Shape;18773;p21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4" name="Google Shape;18774;p21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5" name="Google Shape;18775;p21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6" name="Google Shape;18776;p21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7" name="Google Shape;18777;p21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8" name="Google Shape;18778;p21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9" name="Google Shape;18779;p21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80" name="Google Shape;18780;p21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81" name="Google Shape;18781;p21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82" name="Google Shape;18782;p21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83" name="Google Shape;18783;p21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84" name="Google Shape;18784;p21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85" name="Google Shape;18785;p21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86" name="Google Shape;18786;p21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87" name="Google Shape;18787;p21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88" name="Google Shape;18788;p21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89" name="Google Shape;18789;p21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90" name="Google Shape;18790;p21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91" name="Google Shape;18791;p21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92" name="Google Shape;18792;p21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93" name="Google Shape;18793;p21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94" name="Google Shape;18794;p21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95" name="Google Shape;18795;p21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96" name="Google Shape;18796;p21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97" name="Google Shape;18797;p21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98" name="Google Shape;18798;p21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99" name="Google Shape;18799;p21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00" name="Google Shape;18800;p21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01" name="Google Shape;18801;p21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02" name="Google Shape;18802;p21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03" name="Google Shape;18803;p21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04" name="Google Shape;18804;p21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05" name="Google Shape;18805;p21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06" name="Google Shape;18806;p21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07" name="Google Shape;18807;p21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08" name="Google Shape;18808;p21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09" name="Google Shape;18809;p21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0" name="Google Shape;18810;p21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1" name="Google Shape;18811;p21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2" name="Google Shape;18812;p21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3" name="Google Shape;18813;p21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4" name="Google Shape;18814;p21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5" name="Google Shape;18815;p21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6" name="Google Shape;18816;p21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7" name="Google Shape;18817;p21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8" name="Google Shape;18818;p21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9" name="Google Shape;18819;p21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0" name="Google Shape;18820;p21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1" name="Google Shape;18821;p21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2" name="Google Shape;18822;p21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3" name="Google Shape;18823;p21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4" name="Google Shape;18824;p21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5" name="Google Shape;18825;p21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6" name="Google Shape;18826;p21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7" name="Google Shape;18827;p21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8" name="Google Shape;18828;p21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9" name="Google Shape;18829;p21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0" name="Google Shape;18830;p21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1" name="Google Shape;18831;p21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2" name="Google Shape;18832;p21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3" name="Google Shape;18833;p21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4" name="Google Shape;18834;p21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5" name="Google Shape;18835;p21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6" name="Google Shape;18836;p21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7" name="Google Shape;18837;p21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8" name="Google Shape;18838;p21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9" name="Google Shape;18839;p21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0" name="Google Shape;18840;p21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1" name="Google Shape;18841;p21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2" name="Google Shape;18842;p21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3" name="Google Shape;18843;p21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4" name="Google Shape;18844;p21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5" name="Google Shape;18845;p21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6" name="Google Shape;18846;p21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7" name="Google Shape;18847;p21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8" name="Google Shape;18848;p21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9" name="Google Shape;18849;p21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0" name="Google Shape;18850;p21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1" name="Google Shape;18851;p21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2" name="Google Shape;18852;p21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3" name="Google Shape;18853;p21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4" name="Google Shape;18854;p21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5" name="Google Shape;18855;p21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6" name="Google Shape;18856;p21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7" name="Google Shape;18857;p21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8" name="Google Shape;18858;p21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9" name="Google Shape;18859;p21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60" name="Google Shape;18860;p21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61" name="Google Shape;18861;p21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62" name="Google Shape;18862;p21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63" name="Google Shape;18863;p21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64" name="Google Shape;18864;p21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65" name="Google Shape;18865;p21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66" name="Google Shape;18866;p21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67" name="Google Shape;18867;p21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68" name="Google Shape;18868;p21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69" name="Google Shape;18869;p21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70" name="Google Shape;18870;p21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71" name="Google Shape;18871;p21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72" name="Google Shape;18872;p21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73" name="Google Shape;18873;p21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74" name="Google Shape;18874;p21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75" name="Google Shape;18875;p21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76" name="Google Shape;18876;p21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77" name="Google Shape;18877;p21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78" name="Google Shape;18878;p21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79" name="Google Shape;18879;p21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80" name="Google Shape;18880;p21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81" name="Google Shape;18881;p21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82" name="Google Shape;18882;p21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83" name="Google Shape;18883;p21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84" name="Google Shape;18884;p21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85" name="Google Shape;18885;p21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86" name="Google Shape;18886;p21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87" name="Google Shape;18887;p21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88" name="Google Shape;18888;p21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89" name="Google Shape;18889;p21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90" name="Google Shape;18890;p21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91" name="Google Shape;18891;p21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92" name="Google Shape;18892;p21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93" name="Google Shape;18893;p21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94" name="Google Shape;18894;p21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95" name="Google Shape;18895;p21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96" name="Google Shape;18896;p21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97" name="Google Shape;18897;p21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98" name="Google Shape;18898;p21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99" name="Google Shape;18899;p21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00" name="Google Shape;18900;p21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01" name="Google Shape;18901;p21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02" name="Google Shape;18902;p21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03" name="Google Shape;18903;p21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04" name="Google Shape;18904;p21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05" name="Google Shape;18905;p21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06" name="Google Shape;18906;p21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07" name="Google Shape;18907;p21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08" name="Google Shape;18908;p21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09" name="Google Shape;18909;p21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10" name="Google Shape;18910;p21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11" name="Google Shape;18911;p21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12" name="Google Shape;18912;p21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13" name="Google Shape;18913;p21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14" name="Google Shape;18914;p21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15" name="Google Shape;18915;p21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16" name="Google Shape;18916;p21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17" name="Google Shape;18917;p21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18" name="Google Shape;18918;p21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19" name="Google Shape;18919;p21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0" name="Google Shape;18920;p21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1" name="Google Shape;18921;p21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2" name="Google Shape;18922;p21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3" name="Google Shape;18923;p21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4" name="Google Shape;18924;p21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5" name="Google Shape;18925;p21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6" name="Google Shape;18926;p21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7" name="Google Shape;18927;p21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8" name="Google Shape;18928;p21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9" name="Google Shape;18929;p21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30" name="Google Shape;18930;p21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31" name="Google Shape;18931;p21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32" name="Google Shape;18932;p21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33" name="Google Shape;18933;p21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34" name="Google Shape;18934;p21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35" name="Google Shape;18935;p21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36" name="Google Shape;18936;p21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37" name="Google Shape;18937;p21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38" name="Google Shape;18938;p21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39" name="Google Shape;18939;p21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40" name="Google Shape;18940;p21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41" name="Google Shape;18941;p21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42" name="Google Shape;18942;p21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43" name="Google Shape;18943;p21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44" name="Google Shape;18944;p21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45" name="Google Shape;18945;p21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46" name="Google Shape;18946;p21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47" name="Google Shape;18947;p21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48" name="Google Shape;18948;p21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49" name="Google Shape;18949;p21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50" name="Google Shape;18950;p21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51" name="Google Shape;18951;p21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52" name="Google Shape;18952;p21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53" name="Google Shape;18953;p21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54" name="Google Shape;18954;p21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55" name="Google Shape;18955;p21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56" name="Google Shape;18956;p21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57" name="Google Shape;18957;p21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58" name="Google Shape;18958;p21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59" name="Google Shape;18959;p21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60" name="Google Shape;18960;p21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61" name="Google Shape;18961;p21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62" name="Google Shape;18962;p21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63" name="Google Shape;18963;p21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64" name="Google Shape;18964;p21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65" name="Google Shape;18965;p21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66" name="Google Shape;18966;p21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67" name="Google Shape;18967;p21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68" name="Google Shape;18968;p21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69" name="Google Shape;18969;p21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70" name="Google Shape;18970;p21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71" name="Google Shape;18971;p21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72" name="Google Shape;18972;p21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73" name="Google Shape;18973;p21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74" name="Google Shape;18974;p21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75" name="Google Shape;18975;p21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76" name="Google Shape;18976;p21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77" name="Google Shape;18977;p21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78" name="Google Shape;18978;p21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79" name="Google Shape;18979;p21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80" name="Google Shape;18980;p21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81" name="Google Shape;18981;p21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82" name="Google Shape;18982;p21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83" name="Google Shape;18983;p21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84" name="Google Shape;18984;p21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85" name="Google Shape;18985;p21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86" name="Google Shape;18986;p21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87" name="Google Shape;18987;p21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88" name="Google Shape;18988;p21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89" name="Google Shape;18989;p21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90" name="Google Shape;18990;p21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91" name="Google Shape;18991;p21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92" name="Google Shape;18992;p21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93" name="Google Shape;18993;p21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94" name="Google Shape;18994;p21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95" name="Google Shape;18995;p21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96" name="Google Shape;18996;p21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97" name="Google Shape;18997;p21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98" name="Google Shape;18998;p21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99" name="Google Shape;18999;p21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00" name="Google Shape;19000;p21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01" name="Google Shape;19001;p21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02" name="Google Shape;19002;p21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03" name="Google Shape;19003;p21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04" name="Google Shape;19004;p21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05" name="Google Shape;19005;p21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06" name="Google Shape;19006;p21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07" name="Google Shape;19007;p21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08" name="Google Shape;19008;p21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09" name="Google Shape;19009;p21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10" name="Google Shape;19010;p21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11" name="Google Shape;19011;p21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12" name="Google Shape;19012;p21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13" name="Google Shape;19013;p21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14" name="Google Shape;19014;p21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15" name="Google Shape;19015;p21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16" name="Google Shape;19016;p21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17" name="Google Shape;19017;p21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18" name="Google Shape;19018;p21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19" name="Google Shape;19019;p21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20" name="Google Shape;19020;p21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21" name="Google Shape;19021;p21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22" name="Google Shape;19022;p21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23" name="Google Shape;19023;p21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24" name="Google Shape;19024;p21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25" name="Google Shape;19025;p21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26" name="Google Shape;19026;p21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27" name="Google Shape;19027;p21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28" name="Google Shape;19028;p21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29" name="Google Shape;19029;p21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30" name="Google Shape;19030;p21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31" name="Google Shape;19031;p21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32" name="Google Shape;19032;p21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33" name="Google Shape;19033;p21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34" name="Google Shape;19034;p21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35" name="Google Shape;19035;p21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36" name="Google Shape;19036;p21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37" name="Google Shape;19037;p21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38" name="Google Shape;19038;p21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39" name="Google Shape;19039;p21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40" name="Google Shape;19040;p21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41" name="Google Shape;19041;p21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42" name="Google Shape;19042;p21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43" name="Google Shape;19043;p21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44" name="Google Shape;19044;p21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45" name="Google Shape;19045;p21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46" name="Google Shape;19046;p21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47" name="Google Shape;19047;p21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48" name="Google Shape;19048;p21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49" name="Google Shape;19049;p21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50" name="Google Shape;19050;p21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51" name="Google Shape;19051;p21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52" name="Google Shape;19052;p21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53" name="Google Shape;19053;p21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54" name="Google Shape;19054;p21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55" name="Google Shape;19055;p21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56" name="Google Shape;19056;p21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57" name="Google Shape;19057;p21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58" name="Google Shape;19058;p21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59" name="Google Shape;19059;p21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0" name="Google Shape;19060;p21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1" name="Google Shape;19061;p21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2" name="Google Shape;19062;p21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3" name="Google Shape;19063;p21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4" name="Google Shape;19064;p21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5" name="Google Shape;19065;p21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6" name="Google Shape;19066;p21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7" name="Google Shape;19067;p21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8" name="Google Shape;19068;p21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9" name="Google Shape;19069;p21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0" name="Google Shape;19070;p21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1" name="Google Shape;19071;p21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2" name="Google Shape;19072;p21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3" name="Google Shape;19073;p21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4" name="Google Shape;19074;p21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5" name="Google Shape;19075;p21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6" name="Google Shape;19076;p21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7" name="Google Shape;19077;p21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8" name="Google Shape;19078;p21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9" name="Google Shape;19079;p21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0" name="Google Shape;19080;p21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1" name="Google Shape;19081;p21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2" name="Google Shape;19082;p21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3" name="Google Shape;19083;p21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4" name="Google Shape;19084;p21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5" name="Google Shape;19085;p21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6" name="Google Shape;19086;p21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7" name="Google Shape;19087;p21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8" name="Google Shape;19088;p21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9" name="Google Shape;19089;p21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90" name="Google Shape;19090;p21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91" name="Google Shape;19091;p21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92" name="Google Shape;19092;p21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93" name="Google Shape;19093;p21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94" name="Google Shape;19094;p21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95" name="Google Shape;19095;p21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96" name="Google Shape;19096;p21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97" name="Google Shape;19097;p21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98" name="Google Shape;19098;p21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99" name="Google Shape;19099;p21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00" name="Google Shape;19100;p21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01" name="Google Shape;19101;p21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02" name="Google Shape;19102;p21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03" name="Google Shape;19103;p21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04" name="Google Shape;19104;p21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05" name="Google Shape;19105;p21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06" name="Google Shape;19106;p21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07" name="Google Shape;19107;p21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08" name="Google Shape;19108;p21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09" name="Google Shape;19109;p21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10" name="Google Shape;19110;p21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11" name="Google Shape;19111;p21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12" name="Google Shape;19112;p21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13" name="Google Shape;19113;p21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14" name="Google Shape;19114;p21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15" name="Google Shape;19115;p21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16" name="Google Shape;19116;p21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17" name="Google Shape;19117;p21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18" name="Google Shape;19118;p21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19" name="Google Shape;19119;p21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20" name="Google Shape;19120;p21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21" name="Google Shape;19121;p21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22" name="Google Shape;19122;p21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23" name="Google Shape;19123;p21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24" name="Google Shape;19124;p21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25" name="Google Shape;19125;p21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26" name="Google Shape;19126;p21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27" name="Google Shape;19127;p21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28" name="Google Shape;19128;p21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29" name="Google Shape;19129;p21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30" name="Google Shape;19130;p21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31" name="Google Shape;19131;p21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32" name="Google Shape;19132;p21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33" name="Google Shape;19133;p21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34" name="Google Shape;19134;p21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35" name="Google Shape;19135;p21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36" name="Google Shape;19136;p21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37" name="Google Shape;19137;p21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38" name="Google Shape;19138;p21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39" name="Google Shape;19139;p21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40" name="Google Shape;19140;p21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41" name="Google Shape;19141;p21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42" name="Google Shape;19142;p21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43" name="Google Shape;19143;p21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44" name="Google Shape;19144;p21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45" name="Google Shape;19145;p21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46" name="Google Shape;19146;p21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47" name="Google Shape;19147;p21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48" name="Google Shape;19148;p21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49" name="Google Shape;19149;p21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50" name="Google Shape;19150;p21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51" name="Google Shape;19151;p21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52" name="Google Shape;19152;p21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53" name="Google Shape;19153;p21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54" name="Google Shape;19154;p21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55" name="Google Shape;19155;p21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56" name="Google Shape;19156;p21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57" name="Google Shape;19157;p21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58" name="Google Shape;19158;p21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59" name="Google Shape;19159;p21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60" name="Google Shape;19160;p21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61" name="Google Shape;19161;p21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62" name="Google Shape;19162;p21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63" name="Google Shape;19163;p21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64" name="Google Shape;19164;p21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65" name="Google Shape;19165;p21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66" name="Google Shape;19166;p21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67" name="Google Shape;19167;p21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68" name="Google Shape;19168;p21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69" name="Google Shape;19169;p21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70" name="Google Shape;19170;p21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71" name="Google Shape;19171;p21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72" name="Google Shape;19172;p21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73" name="Google Shape;19173;p21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74" name="Google Shape;19174;p21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75" name="Google Shape;19175;p21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76" name="Google Shape;19176;p21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77" name="Google Shape;19177;p21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78" name="Google Shape;19178;p21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79" name="Google Shape;19179;p21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80" name="Google Shape;19180;p21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81" name="Google Shape;19181;p21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82" name="Google Shape;19182;p21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83" name="Google Shape;19183;p21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84" name="Google Shape;19184;p21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85" name="Google Shape;19185;p21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86" name="Google Shape;19186;p21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87" name="Google Shape;19187;p21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88" name="Google Shape;19188;p21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89" name="Google Shape;19189;p21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90" name="Google Shape;19190;p21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91" name="Google Shape;19191;p21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92" name="Google Shape;19192;p21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93" name="Google Shape;19193;p21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94" name="Google Shape;19194;p21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95" name="Google Shape;19195;p21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96" name="Google Shape;19196;p21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97" name="Google Shape;19197;p21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98" name="Google Shape;19198;p21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99" name="Google Shape;19199;p21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00" name="Google Shape;19200;p21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01" name="Google Shape;19201;p21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02" name="Google Shape;19202;p21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03" name="Google Shape;19203;p21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04" name="Google Shape;19204;p21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05" name="Google Shape;19205;p21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06" name="Google Shape;19206;p21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07" name="Google Shape;19207;p21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08" name="Google Shape;19208;p21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09" name="Google Shape;19209;p21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10" name="Google Shape;19210;p21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11" name="Google Shape;19211;p21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12" name="Google Shape;19212;p21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13" name="Google Shape;19213;p21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14" name="Google Shape;19214;p21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15" name="Google Shape;19215;p21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16" name="Google Shape;19216;p21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17" name="Google Shape;19217;p21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18" name="Google Shape;19218;p21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19" name="Google Shape;19219;p21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20" name="Google Shape;19220;p21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21" name="Google Shape;19221;p21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22" name="Google Shape;19222;p21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23" name="Google Shape;19223;p21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24" name="Google Shape;19224;p21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25" name="Google Shape;19225;p21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26" name="Google Shape;19226;p21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27" name="Google Shape;19227;p21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28" name="Google Shape;19228;p21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29" name="Google Shape;19229;p21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30" name="Google Shape;19230;p21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31" name="Google Shape;19231;p21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32" name="Google Shape;19232;p21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33" name="Google Shape;19233;p21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34" name="Google Shape;19234;p21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35" name="Google Shape;19235;p21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36" name="Google Shape;19236;p21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37" name="Google Shape;19237;p21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38" name="Google Shape;19238;p21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39" name="Google Shape;19239;p21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40" name="Google Shape;19240;p21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41" name="Google Shape;19241;p21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42" name="Google Shape;19242;p21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43" name="Google Shape;19243;p21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44" name="Google Shape;19244;p21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45" name="Google Shape;19245;p21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46" name="Google Shape;19246;p21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47" name="Google Shape;19247;p21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48" name="Google Shape;19248;p21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49" name="Google Shape;19249;p21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50" name="Google Shape;19250;p21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51" name="Google Shape;19251;p21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52" name="Google Shape;19252;p21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53" name="Google Shape;19253;p21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54" name="Google Shape;19254;p21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55" name="Google Shape;19255;p21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56" name="Google Shape;19256;p21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57" name="Google Shape;19257;p21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58" name="Google Shape;19258;p21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59" name="Google Shape;19259;p21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60" name="Google Shape;19260;p21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61" name="Google Shape;19261;p21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62" name="Google Shape;19262;p21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63" name="Google Shape;19263;p21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64" name="Google Shape;19264;p21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65" name="Google Shape;19265;p21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66" name="Google Shape;19266;p21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67" name="Google Shape;19267;p21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68" name="Google Shape;19268;p21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69" name="Google Shape;19269;p21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70" name="Google Shape;19270;p21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71" name="Google Shape;19271;p21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72" name="Google Shape;19272;p21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73" name="Google Shape;19273;p21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74" name="Google Shape;19274;p21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75" name="Google Shape;19275;p21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76" name="Google Shape;19276;p21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77" name="Google Shape;19277;p21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78" name="Google Shape;19278;p21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79" name="Google Shape;19279;p21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80" name="Google Shape;19280;p21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81" name="Google Shape;19281;p21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82" name="Google Shape;19282;p21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83" name="Google Shape;19283;p21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84" name="Google Shape;19284;p21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85" name="Google Shape;19285;p21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86" name="Google Shape;19286;p21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87" name="Google Shape;19287;p21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88" name="Google Shape;19288;p21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89" name="Google Shape;19289;p21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90" name="Google Shape;19290;p21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91" name="Google Shape;19291;p21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92" name="Google Shape;19292;p21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93" name="Google Shape;19293;p21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94" name="Google Shape;19294;p21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95" name="Google Shape;19295;p21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96" name="Google Shape;19296;p21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97" name="Google Shape;19297;p21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98" name="Google Shape;19298;p21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99" name="Google Shape;19299;p21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00" name="Google Shape;19300;p21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01" name="Google Shape;19301;p21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02" name="Google Shape;19302;p21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03" name="Google Shape;19303;p21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04" name="Google Shape;19304;p21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05" name="Google Shape;19305;p21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06" name="Google Shape;19306;p21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07" name="Google Shape;19307;p21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08" name="Google Shape;19308;p21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09" name="Google Shape;19309;p21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10" name="Google Shape;19310;p21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11" name="Google Shape;19311;p21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12" name="Google Shape;19312;p21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13" name="Google Shape;19313;p21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14" name="Google Shape;19314;p21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15" name="Google Shape;19315;p21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16" name="Google Shape;19316;p21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17" name="Google Shape;19317;p21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18" name="Google Shape;19318;p21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19" name="Google Shape;19319;p21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20" name="Google Shape;19320;p21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21" name="Google Shape;19321;p21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22" name="Google Shape;19322;p21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23" name="Google Shape;19323;p21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24" name="Google Shape;19324;p21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25" name="Google Shape;19325;p21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26" name="Google Shape;19326;p21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27" name="Google Shape;19327;p21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28" name="Google Shape;19328;p21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29" name="Google Shape;19329;p21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0" name="Google Shape;19330;p21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1" name="Google Shape;19331;p21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2" name="Google Shape;19332;p21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3" name="Google Shape;19333;p21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4" name="Google Shape;19334;p21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5" name="Google Shape;19335;p21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6" name="Google Shape;19336;p21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7" name="Google Shape;19337;p21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8" name="Google Shape;19338;p21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9" name="Google Shape;19339;p21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0" name="Google Shape;19340;p21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1" name="Google Shape;19341;p21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2" name="Google Shape;19342;p21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3" name="Google Shape;19343;p21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4" name="Google Shape;19344;p21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5" name="Google Shape;19345;p21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6" name="Google Shape;19346;p21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7" name="Google Shape;19347;p21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8" name="Google Shape;19348;p21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9" name="Google Shape;19349;p21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0" name="Google Shape;19350;p21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1" name="Google Shape;19351;p21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2" name="Google Shape;19352;p21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3" name="Google Shape;19353;p21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4" name="Google Shape;19354;p21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5" name="Google Shape;19355;p21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6" name="Google Shape;19356;p21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7" name="Google Shape;19357;p21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8" name="Google Shape;19358;p21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9" name="Google Shape;19359;p21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0" name="Google Shape;19360;p21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1" name="Google Shape;19361;p21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2" name="Google Shape;19362;p21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3" name="Google Shape;19363;p21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4" name="Google Shape;19364;p21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5" name="Google Shape;19365;p21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6" name="Google Shape;19366;p21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7" name="Google Shape;19367;p21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8" name="Google Shape;19368;p21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9" name="Google Shape;19369;p21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0" name="Google Shape;19370;p21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1" name="Google Shape;19371;p21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2" name="Google Shape;19372;p21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3" name="Google Shape;19373;p21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4" name="Google Shape;19374;p21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5" name="Google Shape;19375;p21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6" name="Google Shape;19376;p21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7" name="Google Shape;19377;p21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8" name="Google Shape;19378;p21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9" name="Google Shape;19379;p21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0" name="Google Shape;19380;p21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1" name="Google Shape;19381;p21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2" name="Google Shape;19382;p21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3" name="Google Shape;19383;p21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4" name="Google Shape;19384;p21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5" name="Google Shape;19385;p21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6" name="Google Shape;19386;p21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7" name="Google Shape;19387;p21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8" name="Google Shape;19388;p21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9" name="Google Shape;19389;p21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0" name="Google Shape;19390;p21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1" name="Google Shape;19391;p21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2" name="Google Shape;19392;p21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3" name="Google Shape;19393;p21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4" name="Google Shape;19394;p21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5" name="Google Shape;19395;p21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6" name="Google Shape;19396;p21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7" name="Google Shape;19397;p21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8" name="Google Shape;19398;p21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9" name="Google Shape;19399;p21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0" name="Google Shape;19400;p21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1" name="Google Shape;19401;p21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2" name="Google Shape;19402;p21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3" name="Google Shape;19403;p21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4" name="Google Shape;19404;p21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5" name="Google Shape;19405;p21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6" name="Google Shape;19406;p21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7" name="Google Shape;19407;p21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8" name="Google Shape;19408;p21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9" name="Google Shape;19409;p21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10" name="Google Shape;19410;p21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11" name="Google Shape;19411;p21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12" name="Google Shape;19412;p21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13" name="Google Shape;19413;p21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14" name="Google Shape;19414;p21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15" name="Google Shape;19415;p21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16" name="Google Shape;19416;p21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17" name="Google Shape;19417;p21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18" name="Google Shape;19418;p21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19" name="Google Shape;19419;p21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20" name="Google Shape;19420;p21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21" name="Google Shape;19421;p21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22" name="Google Shape;19422;p21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23" name="Google Shape;19423;p21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24" name="Google Shape;19424;p21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25" name="Google Shape;19425;p21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26" name="Google Shape;19426;p21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27" name="Google Shape;19427;p21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28" name="Google Shape;19428;p21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29" name="Google Shape;19429;p21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0" name="Google Shape;19430;p21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1" name="Google Shape;19431;p21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2" name="Google Shape;19432;p21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3" name="Google Shape;19433;p21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4" name="Google Shape;19434;p21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5" name="Google Shape;19435;p21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6" name="Google Shape;19436;p21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7" name="Google Shape;19437;p21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8" name="Google Shape;19438;p21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9" name="Google Shape;19439;p21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0" name="Google Shape;19440;p21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1" name="Google Shape;19441;p21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2" name="Google Shape;19442;p21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3" name="Google Shape;19443;p21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4" name="Google Shape;19444;p21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5" name="Google Shape;19445;p21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6" name="Google Shape;19446;p21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7" name="Google Shape;19447;p21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8" name="Google Shape;19448;p21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9" name="Google Shape;19449;p21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50" name="Google Shape;19450;p21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51" name="Google Shape;19451;p21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9452" name="Google Shape;19452;p21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53" name="Google Shape;19453;p21"/>
          <p:cNvSpPr txBox="1">
            <a:spLocks noGrp="1"/>
          </p:cNvSpPr>
          <p:nvPr>
            <p:ph type="title"/>
          </p:nvPr>
        </p:nvSpPr>
        <p:spPr>
          <a:xfrm>
            <a:off x="1372175" y="441350"/>
            <a:ext cx="6399600" cy="98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9454" name="Google Shape;19454;p21"/>
          <p:cNvSpPr txBox="1">
            <a:spLocks noGrp="1"/>
          </p:cNvSpPr>
          <p:nvPr>
            <p:ph type="subTitle" idx="1"/>
          </p:nvPr>
        </p:nvSpPr>
        <p:spPr>
          <a:xfrm>
            <a:off x="1580150" y="2690600"/>
            <a:ext cx="18186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9455" name="Google Shape;19455;p21"/>
          <p:cNvSpPr txBox="1">
            <a:spLocks noGrp="1"/>
          </p:cNvSpPr>
          <p:nvPr>
            <p:ph type="subTitle" idx="2"/>
          </p:nvPr>
        </p:nvSpPr>
        <p:spPr>
          <a:xfrm>
            <a:off x="1580150" y="2972750"/>
            <a:ext cx="1818600" cy="97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9456" name="Google Shape;19456;p21"/>
          <p:cNvSpPr txBox="1">
            <a:spLocks noGrp="1"/>
          </p:cNvSpPr>
          <p:nvPr>
            <p:ph type="subTitle" idx="3"/>
          </p:nvPr>
        </p:nvSpPr>
        <p:spPr>
          <a:xfrm>
            <a:off x="3662700" y="2690600"/>
            <a:ext cx="18186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9457" name="Google Shape;19457;p21"/>
          <p:cNvSpPr txBox="1">
            <a:spLocks noGrp="1"/>
          </p:cNvSpPr>
          <p:nvPr>
            <p:ph type="subTitle" idx="4"/>
          </p:nvPr>
        </p:nvSpPr>
        <p:spPr>
          <a:xfrm>
            <a:off x="3662700" y="2972750"/>
            <a:ext cx="1818600" cy="97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9458" name="Google Shape;19458;p21"/>
          <p:cNvSpPr txBox="1">
            <a:spLocks noGrp="1"/>
          </p:cNvSpPr>
          <p:nvPr>
            <p:ph type="subTitle" idx="5"/>
          </p:nvPr>
        </p:nvSpPr>
        <p:spPr>
          <a:xfrm>
            <a:off x="5745250" y="2690600"/>
            <a:ext cx="18186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9459" name="Google Shape;19459;p21"/>
          <p:cNvSpPr txBox="1">
            <a:spLocks noGrp="1"/>
          </p:cNvSpPr>
          <p:nvPr>
            <p:ph type="subTitle" idx="6"/>
          </p:nvPr>
        </p:nvSpPr>
        <p:spPr>
          <a:xfrm>
            <a:off x="5745250" y="2972750"/>
            <a:ext cx="1818600" cy="97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grpSp>
        <p:nvGrpSpPr>
          <p:cNvPr id="19460" name="Google Shape;19460;p21"/>
          <p:cNvGrpSpPr/>
          <p:nvPr/>
        </p:nvGrpSpPr>
        <p:grpSpPr>
          <a:xfrm>
            <a:off x="1135482" y="867436"/>
            <a:ext cx="443090" cy="415211"/>
            <a:chOff x="2987700" y="3560325"/>
            <a:chExt cx="386708" cy="362377"/>
          </a:xfrm>
        </p:grpSpPr>
        <p:sp>
          <p:nvSpPr>
            <p:cNvPr id="19461" name="Google Shape;19461;p21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62" name="Google Shape;19462;p21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63" name="Google Shape;19463;p21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64" name="Google Shape;19464;p21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65" name="Google Shape;19465;p21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66" name="Google Shape;19466;p21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67" name="Google Shape;19467;p21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68" name="Google Shape;19468;p21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69" name="Google Shape;19469;p21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0" name="Google Shape;19470;p21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1" name="Google Shape;19471;p21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2" name="Google Shape;19472;p21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3" name="Google Shape;19473;p21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4" name="Google Shape;19474;p21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5" name="Google Shape;19475;p21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6" name="Google Shape;19476;p21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7" name="Google Shape;19477;p21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8" name="Google Shape;19478;p21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9" name="Google Shape;19479;p21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80" name="Google Shape;19480;p21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81" name="Google Shape;19481;p21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82" name="Google Shape;19482;p21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83" name="Google Shape;19483;p21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484" name="Google Shape;19484;p21"/>
          <p:cNvGrpSpPr/>
          <p:nvPr/>
        </p:nvGrpSpPr>
        <p:grpSpPr>
          <a:xfrm>
            <a:off x="8010862" y="4129186"/>
            <a:ext cx="295252" cy="276675"/>
            <a:chOff x="2987700" y="3560325"/>
            <a:chExt cx="386708" cy="362377"/>
          </a:xfrm>
        </p:grpSpPr>
        <p:sp>
          <p:nvSpPr>
            <p:cNvPr id="19485" name="Google Shape;19485;p21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86" name="Google Shape;19486;p21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87" name="Google Shape;19487;p21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88" name="Google Shape;19488;p21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89" name="Google Shape;19489;p21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0" name="Google Shape;19490;p21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1" name="Google Shape;19491;p21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2" name="Google Shape;19492;p21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3" name="Google Shape;19493;p21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4" name="Google Shape;19494;p21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5" name="Google Shape;19495;p21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6" name="Google Shape;19496;p21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7" name="Google Shape;19497;p21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8" name="Google Shape;19498;p21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9" name="Google Shape;19499;p21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00" name="Google Shape;19500;p21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01" name="Google Shape;19501;p21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02" name="Google Shape;19502;p21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03" name="Google Shape;19503;p21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04" name="Google Shape;19504;p21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05" name="Google Shape;19505;p21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06" name="Google Shape;19506;p21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07" name="Google Shape;19507;p21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508" name="Google Shape;19508;p21"/>
          <p:cNvGrpSpPr/>
          <p:nvPr/>
        </p:nvGrpSpPr>
        <p:grpSpPr>
          <a:xfrm>
            <a:off x="526837" y="2128961"/>
            <a:ext cx="295252" cy="276675"/>
            <a:chOff x="2987700" y="3560325"/>
            <a:chExt cx="386708" cy="362377"/>
          </a:xfrm>
        </p:grpSpPr>
        <p:sp>
          <p:nvSpPr>
            <p:cNvPr id="19509" name="Google Shape;19509;p21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10" name="Google Shape;19510;p21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11" name="Google Shape;19511;p21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12" name="Google Shape;19512;p21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13" name="Google Shape;19513;p21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14" name="Google Shape;19514;p21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15" name="Google Shape;19515;p21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16" name="Google Shape;19516;p21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17" name="Google Shape;19517;p21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18" name="Google Shape;19518;p21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19" name="Google Shape;19519;p21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20" name="Google Shape;19520;p21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21" name="Google Shape;19521;p21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22" name="Google Shape;19522;p21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23" name="Google Shape;19523;p21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24" name="Google Shape;19524;p21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25" name="Google Shape;19525;p21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26" name="Google Shape;19526;p21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27" name="Google Shape;19527;p21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28" name="Google Shape;19528;p21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29" name="Google Shape;19529;p21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30" name="Google Shape;19530;p21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31" name="Google Shape;19531;p21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532" name="Google Shape;19532;p21"/>
          <p:cNvGrpSpPr/>
          <p:nvPr/>
        </p:nvGrpSpPr>
        <p:grpSpPr>
          <a:xfrm>
            <a:off x="8265232" y="2582411"/>
            <a:ext cx="443090" cy="415211"/>
            <a:chOff x="2987700" y="3560325"/>
            <a:chExt cx="386708" cy="362377"/>
          </a:xfrm>
        </p:grpSpPr>
        <p:sp>
          <p:nvSpPr>
            <p:cNvPr id="19533" name="Google Shape;19533;p21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34" name="Google Shape;19534;p21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35" name="Google Shape;19535;p21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36" name="Google Shape;19536;p21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37" name="Google Shape;19537;p21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38" name="Google Shape;19538;p21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39" name="Google Shape;19539;p21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40" name="Google Shape;19540;p21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41" name="Google Shape;19541;p21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42" name="Google Shape;19542;p21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43" name="Google Shape;19543;p21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44" name="Google Shape;19544;p21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45" name="Google Shape;19545;p21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46" name="Google Shape;19546;p21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47" name="Google Shape;19547;p21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48" name="Google Shape;19548;p21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49" name="Google Shape;19549;p21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50" name="Google Shape;19550;p21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51" name="Google Shape;19551;p21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52" name="Google Shape;19552;p21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53" name="Google Shape;19553;p21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54" name="Google Shape;19554;p21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55" name="Google Shape;19555;p21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9556" name="Google Shape;19556;p21"/>
          <p:cNvSpPr/>
          <p:nvPr/>
        </p:nvSpPr>
        <p:spPr>
          <a:xfrm>
            <a:off x="0" y="4055550"/>
            <a:ext cx="2141950" cy="849275"/>
          </a:xfrm>
          <a:custGeom>
            <a:avLst/>
            <a:gdLst/>
            <a:ahLst/>
            <a:cxnLst/>
            <a:rect l="l" t="t" r="r" b="b"/>
            <a:pathLst>
              <a:path w="85678" h="33971" extrusionOk="0">
                <a:moveTo>
                  <a:pt x="20606" y="1"/>
                </a:moveTo>
                <a:cubicBezTo>
                  <a:pt x="18209" y="1"/>
                  <a:pt x="15458" y="635"/>
                  <a:pt x="12256" y="2014"/>
                </a:cubicBezTo>
                <a:cubicBezTo>
                  <a:pt x="2745" y="6112"/>
                  <a:pt x="7858" y="17353"/>
                  <a:pt x="11241" y="18518"/>
                </a:cubicBezTo>
                <a:cubicBezTo>
                  <a:pt x="11686" y="18673"/>
                  <a:pt x="12176" y="18740"/>
                  <a:pt x="12691" y="18740"/>
                </a:cubicBezTo>
                <a:cubicBezTo>
                  <a:pt x="16043" y="18740"/>
                  <a:pt x="20451" y="15887"/>
                  <a:pt x="20452" y="15887"/>
                </a:cubicBezTo>
                <a:lnTo>
                  <a:pt x="20452" y="15887"/>
                </a:lnTo>
                <a:cubicBezTo>
                  <a:pt x="20451" y="15887"/>
                  <a:pt x="18233" y="18969"/>
                  <a:pt x="13647" y="19909"/>
                </a:cubicBezTo>
                <a:cubicBezTo>
                  <a:pt x="12888" y="20065"/>
                  <a:pt x="12175" y="20135"/>
                  <a:pt x="11473" y="20135"/>
                </a:cubicBezTo>
                <a:cubicBezTo>
                  <a:pt x="8628" y="20135"/>
                  <a:pt x="5968" y="18995"/>
                  <a:pt x="1203" y="17879"/>
                </a:cubicBezTo>
                <a:cubicBezTo>
                  <a:pt x="790" y="18857"/>
                  <a:pt x="376" y="19872"/>
                  <a:pt x="0" y="20887"/>
                </a:cubicBezTo>
                <a:cubicBezTo>
                  <a:pt x="2670" y="21939"/>
                  <a:pt x="4775" y="23368"/>
                  <a:pt x="6429" y="24232"/>
                </a:cubicBezTo>
                <a:cubicBezTo>
                  <a:pt x="10940" y="26563"/>
                  <a:pt x="10489" y="31225"/>
                  <a:pt x="15752" y="33330"/>
                </a:cubicBezTo>
                <a:cubicBezTo>
                  <a:pt x="16904" y="33791"/>
                  <a:pt x="18300" y="33971"/>
                  <a:pt x="19778" y="33971"/>
                </a:cubicBezTo>
                <a:cubicBezTo>
                  <a:pt x="25058" y="33971"/>
                  <a:pt x="31391" y="31676"/>
                  <a:pt x="31391" y="31676"/>
                </a:cubicBezTo>
                <a:cubicBezTo>
                  <a:pt x="31391" y="31676"/>
                  <a:pt x="28459" y="29458"/>
                  <a:pt x="26279" y="26563"/>
                </a:cubicBezTo>
                <a:cubicBezTo>
                  <a:pt x="24098" y="23631"/>
                  <a:pt x="18910" y="23029"/>
                  <a:pt x="18910" y="23029"/>
                </a:cubicBezTo>
                <a:cubicBezTo>
                  <a:pt x="18910" y="23029"/>
                  <a:pt x="19699" y="22861"/>
                  <a:pt x="20862" y="22861"/>
                </a:cubicBezTo>
                <a:cubicBezTo>
                  <a:pt x="22758" y="22861"/>
                  <a:pt x="25648" y="23308"/>
                  <a:pt x="27745" y="25661"/>
                </a:cubicBezTo>
                <a:cubicBezTo>
                  <a:pt x="30882" y="29221"/>
                  <a:pt x="37622" y="33311"/>
                  <a:pt x="43998" y="33311"/>
                </a:cubicBezTo>
                <a:cubicBezTo>
                  <a:pt x="44422" y="33311"/>
                  <a:pt x="44844" y="33293"/>
                  <a:pt x="45264" y="33255"/>
                </a:cubicBezTo>
                <a:cubicBezTo>
                  <a:pt x="50489" y="32804"/>
                  <a:pt x="55076" y="27541"/>
                  <a:pt x="56805" y="23330"/>
                </a:cubicBezTo>
                <a:lnTo>
                  <a:pt x="56805" y="23330"/>
                </a:lnTo>
                <a:cubicBezTo>
                  <a:pt x="56730" y="25699"/>
                  <a:pt x="55828" y="28556"/>
                  <a:pt x="55828" y="28556"/>
                </a:cubicBezTo>
                <a:cubicBezTo>
                  <a:pt x="55828" y="28556"/>
                  <a:pt x="56462" y="28489"/>
                  <a:pt x="57732" y="28489"/>
                </a:cubicBezTo>
                <a:cubicBezTo>
                  <a:pt x="58367" y="28489"/>
                  <a:pt x="59161" y="28506"/>
                  <a:pt x="60113" y="28556"/>
                </a:cubicBezTo>
                <a:cubicBezTo>
                  <a:pt x="60237" y="28561"/>
                  <a:pt x="60362" y="28563"/>
                  <a:pt x="60488" y="28563"/>
                </a:cubicBezTo>
                <a:cubicBezTo>
                  <a:pt x="63252" y="28563"/>
                  <a:pt x="66385" y="27392"/>
                  <a:pt x="71203" y="25774"/>
                </a:cubicBezTo>
                <a:cubicBezTo>
                  <a:pt x="76241" y="24082"/>
                  <a:pt x="85677" y="23518"/>
                  <a:pt x="85677" y="23518"/>
                </a:cubicBezTo>
                <a:cubicBezTo>
                  <a:pt x="84598" y="23186"/>
                  <a:pt x="82348" y="23125"/>
                  <a:pt x="79555" y="23125"/>
                </a:cubicBezTo>
                <a:cubicBezTo>
                  <a:pt x="77939" y="23125"/>
                  <a:pt x="76140" y="23146"/>
                  <a:pt x="74283" y="23146"/>
                </a:cubicBezTo>
                <a:cubicBezTo>
                  <a:pt x="72081" y="23146"/>
                  <a:pt x="69796" y="23117"/>
                  <a:pt x="67632" y="22992"/>
                </a:cubicBezTo>
                <a:cubicBezTo>
                  <a:pt x="60527" y="22578"/>
                  <a:pt x="56692" y="16225"/>
                  <a:pt x="56692" y="16225"/>
                </a:cubicBezTo>
                <a:cubicBezTo>
                  <a:pt x="55640" y="13969"/>
                  <a:pt x="53497" y="11902"/>
                  <a:pt x="49211" y="9909"/>
                </a:cubicBezTo>
                <a:cubicBezTo>
                  <a:pt x="47847" y="9270"/>
                  <a:pt x="46539" y="8996"/>
                  <a:pt x="45337" y="8996"/>
                </a:cubicBezTo>
                <a:cubicBezTo>
                  <a:pt x="40745" y="8996"/>
                  <a:pt x="37704" y="12996"/>
                  <a:pt x="38985" y="15887"/>
                </a:cubicBezTo>
                <a:cubicBezTo>
                  <a:pt x="40602" y="19533"/>
                  <a:pt x="47895" y="20435"/>
                  <a:pt x="47895" y="20435"/>
                </a:cubicBezTo>
                <a:cubicBezTo>
                  <a:pt x="47895" y="20435"/>
                  <a:pt x="46879" y="20774"/>
                  <a:pt x="45206" y="20774"/>
                </a:cubicBezTo>
                <a:cubicBezTo>
                  <a:pt x="43776" y="20774"/>
                  <a:pt x="41865" y="20527"/>
                  <a:pt x="39700" y="19608"/>
                </a:cubicBezTo>
                <a:cubicBezTo>
                  <a:pt x="35038" y="17653"/>
                  <a:pt x="35489" y="12691"/>
                  <a:pt x="31391" y="6526"/>
                </a:cubicBezTo>
                <a:cubicBezTo>
                  <a:pt x="28673" y="2461"/>
                  <a:pt x="25327" y="1"/>
                  <a:pt x="2060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557" name="Google Shape;19557;p21"/>
          <p:cNvSpPr/>
          <p:nvPr/>
        </p:nvSpPr>
        <p:spPr>
          <a:xfrm flipH="1">
            <a:off x="7002050" y="644000"/>
            <a:ext cx="2141950" cy="849275"/>
          </a:xfrm>
          <a:custGeom>
            <a:avLst/>
            <a:gdLst/>
            <a:ahLst/>
            <a:cxnLst/>
            <a:rect l="l" t="t" r="r" b="b"/>
            <a:pathLst>
              <a:path w="85678" h="33971" extrusionOk="0">
                <a:moveTo>
                  <a:pt x="20606" y="1"/>
                </a:moveTo>
                <a:cubicBezTo>
                  <a:pt x="18209" y="1"/>
                  <a:pt x="15458" y="635"/>
                  <a:pt x="12256" y="2014"/>
                </a:cubicBezTo>
                <a:cubicBezTo>
                  <a:pt x="2745" y="6112"/>
                  <a:pt x="7858" y="17353"/>
                  <a:pt x="11241" y="18518"/>
                </a:cubicBezTo>
                <a:cubicBezTo>
                  <a:pt x="11686" y="18673"/>
                  <a:pt x="12176" y="18740"/>
                  <a:pt x="12691" y="18740"/>
                </a:cubicBezTo>
                <a:cubicBezTo>
                  <a:pt x="16043" y="18740"/>
                  <a:pt x="20451" y="15887"/>
                  <a:pt x="20452" y="15887"/>
                </a:cubicBezTo>
                <a:lnTo>
                  <a:pt x="20452" y="15887"/>
                </a:lnTo>
                <a:cubicBezTo>
                  <a:pt x="20451" y="15887"/>
                  <a:pt x="18233" y="18969"/>
                  <a:pt x="13647" y="19909"/>
                </a:cubicBezTo>
                <a:cubicBezTo>
                  <a:pt x="12888" y="20065"/>
                  <a:pt x="12175" y="20135"/>
                  <a:pt x="11473" y="20135"/>
                </a:cubicBezTo>
                <a:cubicBezTo>
                  <a:pt x="8628" y="20135"/>
                  <a:pt x="5968" y="18995"/>
                  <a:pt x="1203" y="17879"/>
                </a:cubicBezTo>
                <a:cubicBezTo>
                  <a:pt x="790" y="18857"/>
                  <a:pt x="376" y="19872"/>
                  <a:pt x="0" y="20887"/>
                </a:cubicBezTo>
                <a:cubicBezTo>
                  <a:pt x="2670" y="21939"/>
                  <a:pt x="4775" y="23368"/>
                  <a:pt x="6429" y="24232"/>
                </a:cubicBezTo>
                <a:cubicBezTo>
                  <a:pt x="10940" y="26563"/>
                  <a:pt x="10489" y="31225"/>
                  <a:pt x="15752" y="33330"/>
                </a:cubicBezTo>
                <a:cubicBezTo>
                  <a:pt x="16904" y="33791"/>
                  <a:pt x="18300" y="33971"/>
                  <a:pt x="19778" y="33971"/>
                </a:cubicBezTo>
                <a:cubicBezTo>
                  <a:pt x="25058" y="33971"/>
                  <a:pt x="31391" y="31676"/>
                  <a:pt x="31391" y="31676"/>
                </a:cubicBezTo>
                <a:cubicBezTo>
                  <a:pt x="31391" y="31676"/>
                  <a:pt x="28459" y="29458"/>
                  <a:pt x="26279" y="26563"/>
                </a:cubicBezTo>
                <a:cubicBezTo>
                  <a:pt x="24098" y="23631"/>
                  <a:pt x="18910" y="23029"/>
                  <a:pt x="18910" y="23029"/>
                </a:cubicBezTo>
                <a:cubicBezTo>
                  <a:pt x="18910" y="23029"/>
                  <a:pt x="19699" y="22861"/>
                  <a:pt x="20862" y="22861"/>
                </a:cubicBezTo>
                <a:cubicBezTo>
                  <a:pt x="22758" y="22861"/>
                  <a:pt x="25648" y="23308"/>
                  <a:pt x="27745" y="25661"/>
                </a:cubicBezTo>
                <a:cubicBezTo>
                  <a:pt x="30882" y="29221"/>
                  <a:pt x="37622" y="33311"/>
                  <a:pt x="43998" y="33311"/>
                </a:cubicBezTo>
                <a:cubicBezTo>
                  <a:pt x="44422" y="33311"/>
                  <a:pt x="44844" y="33293"/>
                  <a:pt x="45264" y="33255"/>
                </a:cubicBezTo>
                <a:cubicBezTo>
                  <a:pt x="50489" y="32804"/>
                  <a:pt x="55076" y="27541"/>
                  <a:pt x="56805" y="23330"/>
                </a:cubicBezTo>
                <a:lnTo>
                  <a:pt x="56805" y="23330"/>
                </a:lnTo>
                <a:cubicBezTo>
                  <a:pt x="56730" y="25699"/>
                  <a:pt x="55828" y="28556"/>
                  <a:pt x="55828" y="28556"/>
                </a:cubicBezTo>
                <a:cubicBezTo>
                  <a:pt x="55828" y="28556"/>
                  <a:pt x="56462" y="28489"/>
                  <a:pt x="57732" y="28489"/>
                </a:cubicBezTo>
                <a:cubicBezTo>
                  <a:pt x="58367" y="28489"/>
                  <a:pt x="59161" y="28506"/>
                  <a:pt x="60113" y="28556"/>
                </a:cubicBezTo>
                <a:cubicBezTo>
                  <a:pt x="60237" y="28561"/>
                  <a:pt x="60362" y="28563"/>
                  <a:pt x="60488" y="28563"/>
                </a:cubicBezTo>
                <a:cubicBezTo>
                  <a:pt x="63252" y="28563"/>
                  <a:pt x="66385" y="27392"/>
                  <a:pt x="71203" y="25774"/>
                </a:cubicBezTo>
                <a:cubicBezTo>
                  <a:pt x="76241" y="24082"/>
                  <a:pt x="85677" y="23518"/>
                  <a:pt x="85677" y="23518"/>
                </a:cubicBezTo>
                <a:cubicBezTo>
                  <a:pt x="84598" y="23186"/>
                  <a:pt x="82348" y="23125"/>
                  <a:pt x="79555" y="23125"/>
                </a:cubicBezTo>
                <a:cubicBezTo>
                  <a:pt x="77939" y="23125"/>
                  <a:pt x="76140" y="23146"/>
                  <a:pt x="74283" y="23146"/>
                </a:cubicBezTo>
                <a:cubicBezTo>
                  <a:pt x="72081" y="23146"/>
                  <a:pt x="69796" y="23117"/>
                  <a:pt x="67632" y="22992"/>
                </a:cubicBezTo>
                <a:cubicBezTo>
                  <a:pt x="60527" y="22578"/>
                  <a:pt x="56692" y="16225"/>
                  <a:pt x="56692" y="16225"/>
                </a:cubicBezTo>
                <a:cubicBezTo>
                  <a:pt x="55640" y="13969"/>
                  <a:pt x="53497" y="11902"/>
                  <a:pt x="49211" y="9909"/>
                </a:cubicBezTo>
                <a:cubicBezTo>
                  <a:pt x="47847" y="9270"/>
                  <a:pt x="46539" y="8996"/>
                  <a:pt x="45337" y="8996"/>
                </a:cubicBezTo>
                <a:cubicBezTo>
                  <a:pt x="40745" y="8996"/>
                  <a:pt x="37704" y="12996"/>
                  <a:pt x="38985" y="15887"/>
                </a:cubicBezTo>
                <a:cubicBezTo>
                  <a:pt x="40602" y="19533"/>
                  <a:pt x="47895" y="20435"/>
                  <a:pt x="47895" y="20435"/>
                </a:cubicBezTo>
                <a:cubicBezTo>
                  <a:pt x="47895" y="20435"/>
                  <a:pt x="46879" y="20774"/>
                  <a:pt x="45206" y="20774"/>
                </a:cubicBezTo>
                <a:cubicBezTo>
                  <a:pt x="43776" y="20774"/>
                  <a:pt x="41865" y="20527"/>
                  <a:pt x="39700" y="19608"/>
                </a:cubicBezTo>
                <a:cubicBezTo>
                  <a:pt x="35038" y="17653"/>
                  <a:pt x="35489" y="12691"/>
                  <a:pt x="31391" y="6526"/>
                </a:cubicBezTo>
                <a:cubicBezTo>
                  <a:pt x="28673" y="2461"/>
                  <a:pt x="25327" y="1"/>
                  <a:pt x="2060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17">
    <p:spTree>
      <p:nvGrpSpPr>
        <p:cNvPr id="1" name="Shape 195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559" name="Google Shape;19559;p22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19560" name="Google Shape;19560;p22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61" name="Google Shape;19561;p22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62" name="Google Shape;19562;p22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63" name="Google Shape;19563;p22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64" name="Google Shape;19564;p22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65" name="Google Shape;19565;p22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66" name="Google Shape;19566;p22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67" name="Google Shape;19567;p22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68" name="Google Shape;19568;p22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69" name="Google Shape;19569;p22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70" name="Google Shape;19570;p22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71" name="Google Shape;19571;p22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72" name="Google Shape;19572;p22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73" name="Google Shape;19573;p22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74" name="Google Shape;19574;p22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75" name="Google Shape;19575;p22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76" name="Google Shape;19576;p22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77" name="Google Shape;19577;p22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78" name="Google Shape;19578;p22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79" name="Google Shape;19579;p22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0" name="Google Shape;19580;p22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1" name="Google Shape;19581;p22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2" name="Google Shape;19582;p22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3" name="Google Shape;19583;p22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4" name="Google Shape;19584;p22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5" name="Google Shape;19585;p22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6" name="Google Shape;19586;p22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7" name="Google Shape;19587;p22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8" name="Google Shape;19588;p22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9" name="Google Shape;19589;p22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0" name="Google Shape;19590;p22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1" name="Google Shape;19591;p22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2" name="Google Shape;19592;p22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3" name="Google Shape;19593;p22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4" name="Google Shape;19594;p22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5" name="Google Shape;19595;p22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6" name="Google Shape;19596;p22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7" name="Google Shape;19597;p22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8" name="Google Shape;19598;p22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9" name="Google Shape;19599;p22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0" name="Google Shape;19600;p22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1" name="Google Shape;19601;p22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2" name="Google Shape;19602;p22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3" name="Google Shape;19603;p22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4" name="Google Shape;19604;p22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5" name="Google Shape;19605;p22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6" name="Google Shape;19606;p22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7" name="Google Shape;19607;p22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8" name="Google Shape;19608;p22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9" name="Google Shape;19609;p22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0" name="Google Shape;19610;p22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1" name="Google Shape;19611;p22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2" name="Google Shape;19612;p22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3" name="Google Shape;19613;p22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4" name="Google Shape;19614;p22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5" name="Google Shape;19615;p22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6" name="Google Shape;19616;p22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7" name="Google Shape;19617;p22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8" name="Google Shape;19618;p22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9" name="Google Shape;19619;p22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0" name="Google Shape;19620;p22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1" name="Google Shape;19621;p22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2" name="Google Shape;19622;p22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3" name="Google Shape;19623;p22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4" name="Google Shape;19624;p22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5" name="Google Shape;19625;p22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6" name="Google Shape;19626;p22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7" name="Google Shape;19627;p22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8" name="Google Shape;19628;p22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9" name="Google Shape;19629;p22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0" name="Google Shape;19630;p22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1" name="Google Shape;19631;p22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2" name="Google Shape;19632;p22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3" name="Google Shape;19633;p22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4" name="Google Shape;19634;p22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5" name="Google Shape;19635;p22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6" name="Google Shape;19636;p22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7" name="Google Shape;19637;p22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8" name="Google Shape;19638;p22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9" name="Google Shape;19639;p22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0" name="Google Shape;19640;p22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1" name="Google Shape;19641;p22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2" name="Google Shape;19642;p22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3" name="Google Shape;19643;p22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4" name="Google Shape;19644;p22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5" name="Google Shape;19645;p22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6" name="Google Shape;19646;p22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7" name="Google Shape;19647;p22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8" name="Google Shape;19648;p22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9" name="Google Shape;19649;p22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0" name="Google Shape;19650;p22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1" name="Google Shape;19651;p22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2" name="Google Shape;19652;p22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3" name="Google Shape;19653;p22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4" name="Google Shape;19654;p22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5" name="Google Shape;19655;p22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6" name="Google Shape;19656;p22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7" name="Google Shape;19657;p22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8" name="Google Shape;19658;p22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9" name="Google Shape;19659;p22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0" name="Google Shape;19660;p22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1" name="Google Shape;19661;p22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2" name="Google Shape;19662;p22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3" name="Google Shape;19663;p22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4" name="Google Shape;19664;p22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5" name="Google Shape;19665;p22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6" name="Google Shape;19666;p22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7" name="Google Shape;19667;p22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8" name="Google Shape;19668;p22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9" name="Google Shape;19669;p22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0" name="Google Shape;19670;p22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1" name="Google Shape;19671;p22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2" name="Google Shape;19672;p22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3" name="Google Shape;19673;p22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4" name="Google Shape;19674;p22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5" name="Google Shape;19675;p22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6" name="Google Shape;19676;p22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7" name="Google Shape;19677;p22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8" name="Google Shape;19678;p22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9" name="Google Shape;19679;p22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0" name="Google Shape;19680;p22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1" name="Google Shape;19681;p22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2" name="Google Shape;19682;p22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3" name="Google Shape;19683;p22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4" name="Google Shape;19684;p22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5" name="Google Shape;19685;p22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6" name="Google Shape;19686;p22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7" name="Google Shape;19687;p22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8" name="Google Shape;19688;p22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9" name="Google Shape;19689;p22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0" name="Google Shape;19690;p22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1" name="Google Shape;19691;p22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2" name="Google Shape;19692;p22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3" name="Google Shape;19693;p22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4" name="Google Shape;19694;p22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5" name="Google Shape;19695;p22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6" name="Google Shape;19696;p22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7" name="Google Shape;19697;p22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8" name="Google Shape;19698;p22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9" name="Google Shape;19699;p22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0" name="Google Shape;19700;p22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1" name="Google Shape;19701;p22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2" name="Google Shape;19702;p22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3" name="Google Shape;19703;p22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4" name="Google Shape;19704;p22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5" name="Google Shape;19705;p22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6" name="Google Shape;19706;p22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7" name="Google Shape;19707;p22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8" name="Google Shape;19708;p22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9" name="Google Shape;19709;p22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0" name="Google Shape;19710;p22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1" name="Google Shape;19711;p22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2" name="Google Shape;19712;p22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3" name="Google Shape;19713;p22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4" name="Google Shape;19714;p22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5" name="Google Shape;19715;p22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6" name="Google Shape;19716;p22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7" name="Google Shape;19717;p22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8" name="Google Shape;19718;p22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9" name="Google Shape;19719;p22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0" name="Google Shape;19720;p22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1" name="Google Shape;19721;p22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2" name="Google Shape;19722;p22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3" name="Google Shape;19723;p22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4" name="Google Shape;19724;p22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5" name="Google Shape;19725;p22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6" name="Google Shape;19726;p22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7" name="Google Shape;19727;p22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8" name="Google Shape;19728;p22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9" name="Google Shape;19729;p22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0" name="Google Shape;19730;p22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1" name="Google Shape;19731;p22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2" name="Google Shape;19732;p22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3" name="Google Shape;19733;p22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4" name="Google Shape;19734;p22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5" name="Google Shape;19735;p22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6" name="Google Shape;19736;p22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7" name="Google Shape;19737;p22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8" name="Google Shape;19738;p22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9" name="Google Shape;19739;p22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0" name="Google Shape;19740;p22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1" name="Google Shape;19741;p22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2" name="Google Shape;19742;p22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3" name="Google Shape;19743;p22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4" name="Google Shape;19744;p22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5" name="Google Shape;19745;p22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6" name="Google Shape;19746;p22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7" name="Google Shape;19747;p22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8" name="Google Shape;19748;p22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9" name="Google Shape;19749;p22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0" name="Google Shape;19750;p22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1" name="Google Shape;19751;p22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2" name="Google Shape;19752;p22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3" name="Google Shape;19753;p22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4" name="Google Shape;19754;p22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5" name="Google Shape;19755;p22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6" name="Google Shape;19756;p22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7" name="Google Shape;19757;p22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8" name="Google Shape;19758;p22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9" name="Google Shape;19759;p22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0" name="Google Shape;19760;p22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1" name="Google Shape;19761;p22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2" name="Google Shape;19762;p22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3" name="Google Shape;19763;p22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4" name="Google Shape;19764;p22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5" name="Google Shape;19765;p22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6" name="Google Shape;19766;p22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7" name="Google Shape;19767;p22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8" name="Google Shape;19768;p22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9" name="Google Shape;19769;p22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0" name="Google Shape;19770;p22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1" name="Google Shape;19771;p22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2" name="Google Shape;19772;p22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3" name="Google Shape;19773;p22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4" name="Google Shape;19774;p22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5" name="Google Shape;19775;p22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6" name="Google Shape;19776;p22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7" name="Google Shape;19777;p22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8" name="Google Shape;19778;p22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9" name="Google Shape;19779;p22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0" name="Google Shape;19780;p22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1" name="Google Shape;19781;p22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2" name="Google Shape;19782;p22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3" name="Google Shape;19783;p22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4" name="Google Shape;19784;p22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5" name="Google Shape;19785;p22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6" name="Google Shape;19786;p22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7" name="Google Shape;19787;p22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8" name="Google Shape;19788;p22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9" name="Google Shape;19789;p22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0" name="Google Shape;19790;p22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1" name="Google Shape;19791;p22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2" name="Google Shape;19792;p22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3" name="Google Shape;19793;p22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4" name="Google Shape;19794;p22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5" name="Google Shape;19795;p22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6" name="Google Shape;19796;p22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7" name="Google Shape;19797;p22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8" name="Google Shape;19798;p22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9" name="Google Shape;19799;p22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0" name="Google Shape;19800;p22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1" name="Google Shape;19801;p22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2" name="Google Shape;19802;p22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3" name="Google Shape;19803;p22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4" name="Google Shape;19804;p22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5" name="Google Shape;19805;p22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6" name="Google Shape;19806;p22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7" name="Google Shape;19807;p22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8" name="Google Shape;19808;p22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9" name="Google Shape;19809;p22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0" name="Google Shape;19810;p22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1" name="Google Shape;19811;p22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2" name="Google Shape;19812;p22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3" name="Google Shape;19813;p22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4" name="Google Shape;19814;p22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5" name="Google Shape;19815;p22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6" name="Google Shape;19816;p22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7" name="Google Shape;19817;p22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8" name="Google Shape;19818;p22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9" name="Google Shape;19819;p22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0" name="Google Shape;19820;p22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1" name="Google Shape;19821;p22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2" name="Google Shape;19822;p22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3" name="Google Shape;19823;p22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4" name="Google Shape;19824;p22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5" name="Google Shape;19825;p22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6" name="Google Shape;19826;p22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7" name="Google Shape;19827;p22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8" name="Google Shape;19828;p22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9" name="Google Shape;19829;p22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0" name="Google Shape;19830;p22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1" name="Google Shape;19831;p22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2" name="Google Shape;19832;p22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3" name="Google Shape;19833;p22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4" name="Google Shape;19834;p22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5" name="Google Shape;19835;p22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6" name="Google Shape;19836;p22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7" name="Google Shape;19837;p22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8" name="Google Shape;19838;p22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9" name="Google Shape;19839;p22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0" name="Google Shape;19840;p22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1" name="Google Shape;19841;p22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2" name="Google Shape;19842;p22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3" name="Google Shape;19843;p22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4" name="Google Shape;19844;p22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5" name="Google Shape;19845;p22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6" name="Google Shape;19846;p22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7" name="Google Shape;19847;p22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8" name="Google Shape;19848;p22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9" name="Google Shape;19849;p22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0" name="Google Shape;19850;p22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1" name="Google Shape;19851;p22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2" name="Google Shape;19852;p22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3" name="Google Shape;19853;p22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4" name="Google Shape;19854;p22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5" name="Google Shape;19855;p22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6" name="Google Shape;19856;p22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7" name="Google Shape;19857;p22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8" name="Google Shape;19858;p22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9" name="Google Shape;19859;p22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0" name="Google Shape;19860;p22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1" name="Google Shape;19861;p22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2" name="Google Shape;19862;p22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3" name="Google Shape;19863;p22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4" name="Google Shape;19864;p22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5" name="Google Shape;19865;p22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6" name="Google Shape;19866;p22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7" name="Google Shape;19867;p22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8" name="Google Shape;19868;p22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9" name="Google Shape;19869;p22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70" name="Google Shape;19870;p22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71" name="Google Shape;19871;p22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72" name="Google Shape;19872;p22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73" name="Google Shape;19873;p22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74" name="Google Shape;19874;p22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75" name="Google Shape;19875;p22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76" name="Google Shape;19876;p22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77" name="Google Shape;19877;p22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78" name="Google Shape;19878;p22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79" name="Google Shape;19879;p22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80" name="Google Shape;19880;p22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81" name="Google Shape;19881;p22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82" name="Google Shape;19882;p22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83" name="Google Shape;19883;p22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84" name="Google Shape;19884;p22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85" name="Google Shape;19885;p22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86" name="Google Shape;19886;p22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87" name="Google Shape;19887;p22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88" name="Google Shape;19888;p22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89" name="Google Shape;19889;p22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90" name="Google Shape;19890;p22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91" name="Google Shape;19891;p22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92" name="Google Shape;19892;p22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93" name="Google Shape;19893;p22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94" name="Google Shape;19894;p22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95" name="Google Shape;19895;p22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96" name="Google Shape;19896;p22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97" name="Google Shape;19897;p22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98" name="Google Shape;19898;p22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99" name="Google Shape;19899;p22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0" name="Google Shape;19900;p22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1" name="Google Shape;19901;p22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2" name="Google Shape;19902;p22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3" name="Google Shape;19903;p22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4" name="Google Shape;19904;p22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5" name="Google Shape;19905;p22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6" name="Google Shape;19906;p22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7" name="Google Shape;19907;p22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8" name="Google Shape;19908;p22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9" name="Google Shape;19909;p22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0" name="Google Shape;19910;p22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1" name="Google Shape;19911;p22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2" name="Google Shape;19912;p22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3" name="Google Shape;19913;p22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4" name="Google Shape;19914;p22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5" name="Google Shape;19915;p22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6" name="Google Shape;19916;p22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7" name="Google Shape;19917;p22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8" name="Google Shape;19918;p22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9" name="Google Shape;19919;p22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0" name="Google Shape;19920;p22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1" name="Google Shape;19921;p22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2" name="Google Shape;19922;p22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3" name="Google Shape;19923;p22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4" name="Google Shape;19924;p22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5" name="Google Shape;19925;p22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6" name="Google Shape;19926;p22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7" name="Google Shape;19927;p22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8" name="Google Shape;19928;p22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9" name="Google Shape;19929;p22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0" name="Google Shape;19930;p22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1" name="Google Shape;19931;p22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2" name="Google Shape;19932;p22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3" name="Google Shape;19933;p22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4" name="Google Shape;19934;p22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5" name="Google Shape;19935;p22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6" name="Google Shape;19936;p22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7" name="Google Shape;19937;p22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8" name="Google Shape;19938;p22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9" name="Google Shape;19939;p22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0" name="Google Shape;19940;p22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1" name="Google Shape;19941;p22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2" name="Google Shape;19942;p22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3" name="Google Shape;19943;p22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4" name="Google Shape;19944;p22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5" name="Google Shape;19945;p22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6" name="Google Shape;19946;p22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7" name="Google Shape;19947;p22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8" name="Google Shape;19948;p22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9" name="Google Shape;19949;p22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50" name="Google Shape;19950;p22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51" name="Google Shape;19951;p22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52" name="Google Shape;19952;p22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53" name="Google Shape;19953;p22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54" name="Google Shape;19954;p22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55" name="Google Shape;19955;p22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56" name="Google Shape;19956;p22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57" name="Google Shape;19957;p22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58" name="Google Shape;19958;p22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59" name="Google Shape;19959;p22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60" name="Google Shape;19960;p22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61" name="Google Shape;19961;p22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62" name="Google Shape;19962;p22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63" name="Google Shape;19963;p22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64" name="Google Shape;19964;p22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65" name="Google Shape;19965;p22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66" name="Google Shape;19966;p22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67" name="Google Shape;19967;p22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68" name="Google Shape;19968;p22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69" name="Google Shape;19969;p22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0" name="Google Shape;19970;p22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1" name="Google Shape;19971;p22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2" name="Google Shape;19972;p22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3" name="Google Shape;19973;p22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4" name="Google Shape;19974;p22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5" name="Google Shape;19975;p22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6" name="Google Shape;19976;p22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7" name="Google Shape;19977;p22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8" name="Google Shape;19978;p22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9" name="Google Shape;19979;p22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0" name="Google Shape;19980;p22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1" name="Google Shape;19981;p22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2" name="Google Shape;19982;p22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3" name="Google Shape;19983;p22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4" name="Google Shape;19984;p22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5" name="Google Shape;19985;p22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6" name="Google Shape;19986;p22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7" name="Google Shape;19987;p22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8" name="Google Shape;19988;p22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9" name="Google Shape;19989;p22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0" name="Google Shape;19990;p22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1" name="Google Shape;19991;p22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2" name="Google Shape;19992;p22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3" name="Google Shape;19993;p22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4" name="Google Shape;19994;p22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5" name="Google Shape;19995;p22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6" name="Google Shape;19996;p22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7" name="Google Shape;19997;p22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8" name="Google Shape;19998;p22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9" name="Google Shape;19999;p22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0" name="Google Shape;20000;p22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1" name="Google Shape;20001;p22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2" name="Google Shape;20002;p22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3" name="Google Shape;20003;p22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4" name="Google Shape;20004;p22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5" name="Google Shape;20005;p22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6" name="Google Shape;20006;p22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7" name="Google Shape;20007;p22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8" name="Google Shape;20008;p22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9" name="Google Shape;20009;p22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0" name="Google Shape;20010;p22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1" name="Google Shape;20011;p22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2" name="Google Shape;20012;p22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3" name="Google Shape;20013;p22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4" name="Google Shape;20014;p22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5" name="Google Shape;20015;p22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6" name="Google Shape;20016;p22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7" name="Google Shape;20017;p22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8" name="Google Shape;20018;p22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9" name="Google Shape;20019;p22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0" name="Google Shape;20020;p22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1" name="Google Shape;20021;p22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2" name="Google Shape;20022;p22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3" name="Google Shape;20023;p22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4" name="Google Shape;20024;p22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5" name="Google Shape;20025;p22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6" name="Google Shape;20026;p22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7" name="Google Shape;20027;p22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8" name="Google Shape;20028;p22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9" name="Google Shape;20029;p22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30" name="Google Shape;20030;p22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31" name="Google Shape;20031;p22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32" name="Google Shape;20032;p22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33" name="Google Shape;20033;p22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34" name="Google Shape;20034;p22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35" name="Google Shape;20035;p22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36" name="Google Shape;20036;p22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37" name="Google Shape;20037;p22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38" name="Google Shape;20038;p22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39" name="Google Shape;20039;p22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40" name="Google Shape;20040;p22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41" name="Google Shape;20041;p22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42" name="Google Shape;20042;p22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43" name="Google Shape;20043;p22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44" name="Google Shape;20044;p22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45" name="Google Shape;20045;p22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46" name="Google Shape;20046;p22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47" name="Google Shape;20047;p22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48" name="Google Shape;20048;p22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49" name="Google Shape;20049;p22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0" name="Google Shape;20050;p22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1" name="Google Shape;20051;p22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2" name="Google Shape;20052;p22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3" name="Google Shape;20053;p22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4" name="Google Shape;20054;p22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5" name="Google Shape;20055;p22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6" name="Google Shape;20056;p22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7" name="Google Shape;20057;p22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8" name="Google Shape;20058;p22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9" name="Google Shape;20059;p22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0" name="Google Shape;20060;p22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1" name="Google Shape;20061;p22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2" name="Google Shape;20062;p22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3" name="Google Shape;20063;p22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4" name="Google Shape;20064;p22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5" name="Google Shape;20065;p22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6" name="Google Shape;20066;p22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7" name="Google Shape;20067;p22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8" name="Google Shape;20068;p22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9" name="Google Shape;20069;p22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0" name="Google Shape;20070;p22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1" name="Google Shape;20071;p22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2" name="Google Shape;20072;p22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3" name="Google Shape;20073;p22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4" name="Google Shape;20074;p22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5" name="Google Shape;20075;p22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6" name="Google Shape;20076;p22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7" name="Google Shape;20077;p22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8" name="Google Shape;20078;p22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9" name="Google Shape;20079;p22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0" name="Google Shape;20080;p22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1" name="Google Shape;20081;p22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2" name="Google Shape;20082;p22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3" name="Google Shape;20083;p22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4" name="Google Shape;20084;p22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5" name="Google Shape;20085;p22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6" name="Google Shape;20086;p22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7" name="Google Shape;20087;p22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8" name="Google Shape;20088;p22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9" name="Google Shape;20089;p22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0" name="Google Shape;20090;p22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1" name="Google Shape;20091;p22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2" name="Google Shape;20092;p22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3" name="Google Shape;20093;p22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4" name="Google Shape;20094;p22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5" name="Google Shape;20095;p22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6" name="Google Shape;20096;p22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7" name="Google Shape;20097;p22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8" name="Google Shape;20098;p22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9" name="Google Shape;20099;p22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0" name="Google Shape;20100;p22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1" name="Google Shape;20101;p22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2" name="Google Shape;20102;p22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3" name="Google Shape;20103;p22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4" name="Google Shape;20104;p22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5" name="Google Shape;20105;p22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6" name="Google Shape;20106;p22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7" name="Google Shape;20107;p22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8" name="Google Shape;20108;p22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9" name="Google Shape;20109;p22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10" name="Google Shape;20110;p22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11" name="Google Shape;20111;p22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12" name="Google Shape;20112;p22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13" name="Google Shape;20113;p22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14" name="Google Shape;20114;p22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15" name="Google Shape;20115;p22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16" name="Google Shape;20116;p22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17" name="Google Shape;20117;p22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18" name="Google Shape;20118;p22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19" name="Google Shape;20119;p22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0" name="Google Shape;20120;p22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1" name="Google Shape;20121;p22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2" name="Google Shape;20122;p22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3" name="Google Shape;20123;p22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4" name="Google Shape;20124;p22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5" name="Google Shape;20125;p22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6" name="Google Shape;20126;p22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7" name="Google Shape;20127;p22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8" name="Google Shape;20128;p22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9" name="Google Shape;20129;p22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0" name="Google Shape;20130;p22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1" name="Google Shape;20131;p22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2" name="Google Shape;20132;p22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3" name="Google Shape;20133;p22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4" name="Google Shape;20134;p22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5" name="Google Shape;20135;p22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6" name="Google Shape;20136;p22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7" name="Google Shape;20137;p22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8" name="Google Shape;20138;p22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9" name="Google Shape;20139;p22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40" name="Google Shape;20140;p22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41" name="Google Shape;20141;p22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42" name="Google Shape;20142;p22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43" name="Google Shape;20143;p22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44" name="Google Shape;20144;p22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45" name="Google Shape;20145;p22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46" name="Google Shape;20146;p22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47" name="Google Shape;20147;p22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48" name="Google Shape;20148;p22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49" name="Google Shape;20149;p22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50" name="Google Shape;20150;p22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51" name="Google Shape;20151;p22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52" name="Google Shape;20152;p22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53" name="Google Shape;20153;p22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54" name="Google Shape;20154;p22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55" name="Google Shape;20155;p22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56" name="Google Shape;20156;p22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57" name="Google Shape;20157;p22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58" name="Google Shape;20158;p22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59" name="Google Shape;20159;p22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0" name="Google Shape;20160;p22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1" name="Google Shape;20161;p22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2" name="Google Shape;20162;p22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3" name="Google Shape;20163;p22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4" name="Google Shape;20164;p22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5" name="Google Shape;20165;p22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6" name="Google Shape;20166;p22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7" name="Google Shape;20167;p22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8" name="Google Shape;20168;p22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9" name="Google Shape;20169;p22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0" name="Google Shape;20170;p22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1" name="Google Shape;20171;p22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2" name="Google Shape;20172;p22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3" name="Google Shape;20173;p22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4" name="Google Shape;20174;p22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5" name="Google Shape;20175;p22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6" name="Google Shape;20176;p22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7" name="Google Shape;20177;p22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8" name="Google Shape;20178;p22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9" name="Google Shape;20179;p22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0" name="Google Shape;20180;p22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1" name="Google Shape;20181;p22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2" name="Google Shape;20182;p22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3" name="Google Shape;20183;p22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4" name="Google Shape;20184;p22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5" name="Google Shape;20185;p22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6" name="Google Shape;20186;p22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7" name="Google Shape;20187;p22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8" name="Google Shape;20188;p22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9" name="Google Shape;20189;p22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90" name="Google Shape;20190;p22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91" name="Google Shape;20191;p22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92" name="Google Shape;20192;p22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93" name="Google Shape;20193;p22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94" name="Google Shape;20194;p22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95" name="Google Shape;20195;p22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96" name="Google Shape;20196;p22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97" name="Google Shape;20197;p22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98" name="Google Shape;20198;p22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99" name="Google Shape;20199;p22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0" name="Google Shape;20200;p22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1" name="Google Shape;20201;p22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2" name="Google Shape;20202;p22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3" name="Google Shape;20203;p22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4" name="Google Shape;20204;p22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5" name="Google Shape;20205;p22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6" name="Google Shape;20206;p22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7" name="Google Shape;20207;p22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8" name="Google Shape;20208;p22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9" name="Google Shape;20209;p22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10" name="Google Shape;20210;p22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11" name="Google Shape;20211;p22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12" name="Google Shape;20212;p22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13" name="Google Shape;20213;p22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14" name="Google Shape;20214;p22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15" name="Google Shape;20215;p22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16" name="Google Shape;20216;p22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17" name="Google Shape;20217;p22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18" name="Google Shape;20218;p22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19" name="Google Shape;20219;p22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20" name="Google Shape;20220;p22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21" name="Google Shape;20221;p22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22" name="Google Shape;20222;p22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23" name="Google Shape;20223;p22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24" name="Google Shape;20224;p22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25" name="Google Shape;20225;p22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26" name="Google Shape;20226;p22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27" name="Google Shape;20227;p22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28" name="Google Shape;20228;p22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29" name="Google Shape;20229;p22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0" name="Google Shape;20230;p22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1" name="Google Shape;20231;p22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2" name="Google Shape;20232;p22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3" name="Google Shape;20233;p22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4" name="Google Shape;20234;p22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5" name="Google Shape;20235;p22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6" name="Google Shape;20236;p22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7" name="Google Shape;20237;p22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8" name="Google Shape;20238;p22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9" name="Google Shape;20239;p22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40" name="Google Shape;20240;p22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41" name="Google Shape;20241;p22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42" name="Google Shape;20242;p22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43" name="Google Shape;20243;p22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44" name="Google Shape;20244;p22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45" name="Google Shape;20245;p22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46" name="Google Shape;20246;p22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47" name="Google Shape;20247;p22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48" name="Google Shape;20248;p22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49" name="Google Shape;20249;p22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50" name="Google Shape;20250;p22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51" name="Google Shape;20251;p22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52" name="Google Shape;20252;p22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53" name="Google Shape;20253;p22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54" name="Google Shape;20254;p22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55" name="Google Shape;20255;p22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56" name="Google Shape;20256;p22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57" name="Google Shape;20257;p22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58" name="Google Shape;20258;p22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59" name="Google Shape;20259;p22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0" name="Google Shape;20260;p22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1" name="Google Shape;20261;p22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2" name="Google Shape;20262;p22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3" name="Google Shape;20263;p22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4" name="Google Shape;20264;p22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5" name="Google Shape;20265;p22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6" name="Google Shape;20266;p22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7" name="Google Shape;20267;p22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8" name="Google Shape;20268;p22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9" name="Google Shape;20269;p22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70" name="Google Shape;20270;p22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71" name="Google Shape;20271;p22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72" name="Google Shape;20272;p22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73" name="Google Shape;20273;p22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74" name="Google Shape;20274;p22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75" name="Google Shape;20275;p22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76" name="Google Shape;20276;p22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77" name="Google Shape;20277;p22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78" name="Google Shape;20278;p22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79" name="Google Shape;20279;p22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0" name="Google Shape;20280;p22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1" name="Google Shape;20281;p22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2" name="Google Shape;20282;p22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3" name="Google Shape;20283;p22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4" name="Google Shape;20284;p22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5" name="Google Shape;20285;p22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6" name="Google Shape;20286;p22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7" name="Google Shape;20287;p22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8" name="Google Shape;20288;p22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9" name="Google Shape;20289;p22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90" name="Google Shape;20290;p22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91" name="Google Shape;20291;p22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92" name="Google Shape;20292;p22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93" name="Google Shape;20293;p22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94" name="Google Shape;20294;p22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95" name="Google Shape;20295;p22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96" name="Google Shape;20296;p22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97" name="Google Shape;20297;p22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98" name="Google Shape;20298;p22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99" name="Google Shape;20299;p22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00" name="Google Shape;20300;p22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01" name="Google Shape;20301;p22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02" name="Google Shape;20302;p22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03" name="Google Shape;20303;p22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04" name="Google Shape;20304;p22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05" name="Google Shape;20305;p22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06" name="Google Shape;20306;p22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07" name="Google Shape;20307;p22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08" name="Google Shape;20308;p22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09" name="Google Shape;20309;p22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10" name="Google Shape;20310;p22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11" name="Google Shape;20311;p22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12" name="Google Shape;20312;p22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13" name="Google Shape;20313;p22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14" name="Google Shape;20314;p22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15" name="Google Shape;20315;p22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16" name="Google Shape;20316;p22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17" name="Google Shape;20317;p22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18" name="Google Shape;20318;p22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19" name="Google Shape;20319;p22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0" name="Google Shape;20320;p22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1" name="Google Shape;20321;p22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2" name="Google Shape;20322;p22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3" name="Google Shape;20323;p22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4" name="Google Shape;20324;p22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5" name="Google Shape;20325;p22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6" name="Google Shape;20326;p22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7" name="Google Shape;20327;p22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8" name="Google Shape;20328;p22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9" name="Google Shape;20329;p22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0" name="Google Shape;20330;p22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1" name="Google Shape;20331;p22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2" name="Google Shape;20332;p22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3" name="Google Shape;20333;p22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4" name="Google Shape;20334;p22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5" name="Google Shape;20335;p22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6" name="Google Shape;20336;p22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7" name="Google Shape;20337;p22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8" name="Google Shape;20338;p22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9" name="Google Shape;20339;p22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0" name="Google Shape;20340;p22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1" name="Google Shape;20341;p22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2" name="Google Shape;20342;p22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3" name="Google Shape;20343;p22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4" name="Google Shape;20344;p22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5" name="Google Shape;20345;p22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6" name="Google Shape;20346;p22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7" name="Google Shape;20347;p22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8" name="Google Shape;20348;p22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9" name="Google Shape;20349;p22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0" name="Google Shape;20350;p22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1" name="Google Shape;20351;p22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2" name="Google Shape;20352;p22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3" name="Google Shape;20353;p22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4" name="Google Shape;20354;p22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5" name="Google Shape;20355;p22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6" name="Google Shape;20356;p22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7" name="Google Shape;20357;p22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8" name="Google Shape;20358;p22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9" name="Google Shape;20359;p22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0" name="Google Shape;20360;p22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1" name="Google Shape;20361;p22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2" name="Google Shape;20362;p22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3" name="Google Shape;20363;p22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4" name="Google Shape;20364;p22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5" name="Google Shape;20365;p22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6" name="Google Shape;20366;p22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7" name="Google Shape;20367;p22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8" name="Google Shape;20368;p22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9" name="Google Shape;20369;p22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0" name="Google Shape;20370;p22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1" name="Google Shape;20371;p22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2" name="Google Shape;20372;p22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3" name="Google Shape;20373;p22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4" name="Google Shape;20374;p22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5" name="Google Shape;20375;p22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6" name="Google Shape;20376;p22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7" name="Google Shape;20377;p22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8" name="Google Shape;20378;p22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9" name="Google Shape;20379;p22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0" name="Google Shape;20380;p22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1" name="Google Shape;20381;p22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2" name="Google Shape;20382;p22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3" name="Google Shape;20383;p22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4" name="Google Shape;20384;p22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5" name="Google Shape;20385;p22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6" name="Google Shape;20386;p22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7" name="Google Shape;20387;p22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8" name="Google Shape;20388;p22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9" name="Google Shape;20389;p22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0" name="Google Shape;20390;p22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1" name="Google Shape;20391;p22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2" name="Google Shape;20392;p22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3" name="Google Shape;20393;p22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4" name="Google Shape;20394;p22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5" name="Google Shape;20395;p22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6" name="Google Shape;20396;p22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7" name="Google Shape;20397;p22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8" name="Google Shape;20398;p22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9" name="Google Shape;20399;p22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0" name="Google Shape;20400;p22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1" name="Google Shape;20401;p22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2" name="Google Shape;20402;p22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3" name="Google Shape;20403;p22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4" name="Google Shape;20404;p22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5" name="Google Shape;20405;p22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6" name="Google Shape;20406;p22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7" name="Google Shape;20407;p22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8" name="Google Shape;20408;p22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9" name="Google Shape;20409;p22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0" name="Google Shape;20410;p22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1" name="Google Shape;20411;p22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2" name="Google Shape;20412;p22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3" name="Google Shape;20413;p22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4" name="Google Shape;20414;p22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5" name="Google Shape;20415;p22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6" name="Google Shape;20416;p22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7" name="Google Shape;20417;p22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8" name="Google Shape;20418;p22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9" name="Google Shape;20419;p22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0" name="Google Shape;20420;p22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1" name="Google Shape;20421;p22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2" name="Google Shape;20422;p22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3" name="Google Shape;20423;p22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4" name="Google Shape;20424;p22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5" name="Google Shape;20425;p22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6" name="Google Shape;20426;p22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7" name="Google Shape;20427;p22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8" name="Google Shape;20428;p22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9" name="Google Shape;20429;p22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0" name="Google Shape;20430;p22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1" name="Google Shape;20431;p22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2" name="Google Shape;20432;p22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3" name="Google Shape;20433;p22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4" name="Google Shape;20434;p22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5" name="Google Shape;20435;p22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6" name="Google Shape;20436;p22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7" name="Google Shape;20437;p22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8" name="Google Shape;20438;p22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9" name="Google Shape;20439;p22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0" name="Google Shape;20440;p22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1" name="Google Shape;20441;p22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2" name="Google Shape;20442;p22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3" name="Google Shape;20443;p22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4" name="Google Shape;20444;p22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5" name="Google Shape;20445;p22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6" name="Google Shape;20446;p22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7" name="Google Shape;20447;p22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8" name="Google Shape;20448;p22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9" name="Google Shape;20449;p22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0" name="Google Shape;20450;p22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1" name="Google Shape;20451;p22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2" name="Google Shape;20452;p22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3" name="Google Shape;20453;p22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4" name="Google Shape;20454;p22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5" name="Google Shape;20455;p22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6" name="Google Shape;20456;p22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7" name="Google Shape;20457;p22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8" name="Google Shape;20458;p22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9" name="Google Shape;20459;p22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0" name="Google Shape;20460;p22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1" name="Google Shape;20461;p22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2" name="Google Shape;20462;p22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3" name="Google Shape;20463;p22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4" name="Google Shape;20464;p22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5" name="Google Shape;20465;p22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6" name="Google Shape;20466;p22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7" name="Google Shape;20467;p22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8" name="Google Shape;20468;p22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9" name="Google Shape;20469;p22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0" name="Google Shape;20470;p22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1" name="Google Shape;20471;p22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2" name="Google Shape;20472;p22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3" name="Google Shape;20473;p22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4" name="Google Shape;20474;p22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5" name="Google Shape;20475;p22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6" name="Google Shape;20476;p22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7" name="Google Shape;20477;p22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8" name="Google Shape;20478;p22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9" name="Google Shape;20479;p22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0" name="Google Shape;20480;p22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1" name="Google Shape;20481;p22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2" name="Google Shape;20482;p22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3" name="Google Shape;20483;p22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4" name="Google Shape;20484;p22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5" name="Google Shape;20485;p22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6" name="Google Shape;20486;p22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7" name="Google Shape;20487;p22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8" name="Google Shape;20488;p22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9" name="Google Shape;20489;p22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0" name="Google Shape;20490;p22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1" name="Google Shape;20491;p22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2" name="Google Shape;20492;p22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3" name="Google Shape;20493;p22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4" name="Google Shape;20494;p22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5" name="Google Shape;20495;p22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6" name="Google Shape;20496;p22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7" name="Google Shape;20497;p22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8" name="Google Shape;20498;p22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9" name="Google Shape;20499;p22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0" name="Google Shape;20500;p22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1" name="Google Shape;20501;p22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2" name="Google Shape;20502;p22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3" name="Google Shape;20503;p22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4" name="Google Shape;20504;p22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5" name="Google Shape;20505;p22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6" name="Google Shape;20506;p22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7" name="Google Shape;20507;p22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8" name="Google Shape;20508;p22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9" name="Google Shape;20509;p22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0" name="Google Shape;20510;p22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1" name="Google Shape;20511;p22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2" name="Google Shape;20512;p22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3" name="Google Shape;20513;p22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4" name="Google Shape;20514;p22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5" name="Google Shape;20515;p22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6" name="Google Shape;20516;p22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7" name="Google Shape;20517;p22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8" name="Google Shape;20518;p22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9" name="Google Shape;20519;p22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0" name="Google Shape;20520;p22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1" name="Google Shape;20521;p22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2" name="Google Shape;20522;p22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3" name="Google Shape;20523;p22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4" name="Google Shape;20524;p22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5" name="Google Shape;20525;p22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6" name="Google Shape;20526;p22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7" name="Google Shape;20527;p22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8" name="Google Shape;20528;p22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9" name="Google Shape;20529;p22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0" name="Google Shape;20530;p22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1" name="Google Shape;20531;p22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2" name="Google Shape;20532;p22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3" name="Google Shape;20533;p22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4" name="Google Shape;20534;p22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5" name="Google Shape;20535;p22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6" name="Google Shape;20536;p22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7" name="Google Shape;20537;p22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8" name="Google Shape;20538;p22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9" name="Google Shape;20539;p22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0" name="Google Shape;20540;p22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1" name="Google Shape;20541;p22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2" name="Google Shape;20542;p22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3" name="Google Shape;20543;p22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4" name="Google Shape;20544;p22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5" name="Google Shape;20545;p22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6" name="Google Shape;20546;p22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7" name="Google Shape;20547;p22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8" name="Google Shape;20548;p22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9" name="Google Shape;20549;p22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0" name="Google Shape;20550;p22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1" name="Google Shape;20551;p22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2" name="Google Shape;20552;p22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3" name="Google Shape;20553;p22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4" name="Google Shape;20554;p22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5" name="Google Shape;20555;p22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6" name="Google Shape;20556;p22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7" name="Google Shape;20557;p22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8" name="Google Shape;20558;p22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9" name="Google Shape;20559;p22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0" name="Google Shape;20560;p22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1" name="Google Shape;20561;p22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2" name="Google Shape;20562;p22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3" name="Google Shape;20563;p22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4" name="Google Shape;20564;p22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5" name="Google Shape;20565;p22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6" name="Google Shape;20566;p22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7" name="Google Shape;20567;p22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8" name="Google Shape;20568;p22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9" name="Google Shape;20569;p22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0" name="Google Shape;20570;p22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1" name="Google Shape;20571;p22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2" name="Google Shape;20572;p22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3" name="Google Shape;20573;p22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4" name="Google Shape;20574;p22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5" name="Google Shape;20575;p22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6" name="Google Shape;20576;p22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7" name="Google Shape;20577;p22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8" name="Google Shape;20578;p22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9" name="Google Shape;20579;p22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80" name="Google Shape;20580;p22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81" name="Google Shape;20581;p22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582" name="Google Shape;20582;p22"/>
          <p:cNvSpPr/>
          <p:nvPr/>
        </p:nvSpPr>
        <p:spPr>
          <a:xfrm>
            <a:off x="0" y="297300"/>
            <a:ext cx="9144000" cy="45522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83" name="Google Shape;20583;p22"/>
          <p:cNvSpPr txBox="1">
            <a:spLocks noGrp="1"/>
          </p:cNvSpPr>
          <p:nvPr>
            <p:ph type="title"/>
          </p:nvPr>
        </p:nvSpPr>
        <p:spPr>
          <a:xfrm>
            <a:off x="1372175" y="441350"/>
            <a:ext cx="6399600" cy="5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0584" name="Google Shape;20584;p22"/>
          <p:cNvSpPr txBox="1">
            <a:spLocks noGrp="1"/>
          </p:cNvSpPr>
          <p:nvPr>
            <p:ph type="subTitle" idx="1"/>
          </p:nvPr>
        </p:nvSpPr>
        <p:spPr>
          <a:xfrm>
            <a:off x="4780075" y="3509350"/>
            <a:ext cx="3648000" cy="39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0585" name="Google Shape;20585;p22"/>
          <p:cNvSpPr txBox="1">
            <a:spLocks noGrp="1"/>
          </p:cNvSpPr>
          <p:nvPr>
            <p:ph type="subTitle" idx="2"/>
          </p:nvPr>
        </p:nvSpPr>
        <p:spPr>
          <a:xfrm>
            <a:off x="4780075" y="3904475"/>
            <a:ext cx="3648000" cy="70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0586" name="Google Shape;20586;p22"/>
          <p:cNvSpPr txBox="1">
            <a:spLocks noGrp="1"/>
          </p:cNvSpPr>
          <p:nvPr>
            <p:ph type="subTitle" idx="3"/>
          </p:nvPr>
        </p:nvSpPr>
        <p:spPr>
          <a:xfrm>
            <a:off x="4780075" y="2349838"/>
            <a:ext cx="3650700" cy="39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0587" name="Google Shape;20587;p22"/>
          <p:cNvSpPr txBox="1">
            <a:spLocks noGrp="1"/>
          </p:cNvSpPr>
          <p:nvPr>
            <p:ph type="subTitle" idx="4"/>
          </p:nvPr>
        </p:nvSpPr>
        <p:spPr>
          <a:xfrm>
            <a:off x="4780075" y="2745850"/>
            <a:ext cx="3650700" cy="70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0588" name="Google Shape;20588;p22"/>
          <p:cNvSpPr txBox="1">
            <a:spLocks noGrp="1"/>
          </p:cNvSpPr>
          <p:nvPr>
            <p:ph type="subTitle" idx="5"/>
          </p:nvPr>
        </p:nvSpPr>
        <p:spPr>
          <a:xfrm>
            <a:off x="4780075" y="1190325"/>
            <a:ext cx="3650700" cy="39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0589" name="Google Shape;20589;p22"/>
          <p:cNvSpPr txBox="1">
            <a:spLocks noGrp="1"/>
          </p:cNvSpPr>
          <p:nvPr>
            <p:ph type="subTitle" idx="6"/>
          </p:nvPr>
        </p:nvSpPr>
        <p:spPr>
          <a:xfrm>
            <a:off x="4780075" y="1587225"/>
            <a:ext cx="3650700" cy="70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grpSp>
        <p:nvGrpSpPr>
          <p:cNvPr id="20590" name="Google Shape;20590;p22"/>
          <p:cNvGrpSpPr/>
          <p:nvPr/>
        </p:nvGrpSpPr>
        <p:grpSpPr>
          <a:xfrm>
            <a:off x="152904" y="410293"/>
            <a:ext cx="8729777" cy="4300088"/>
            <a:chOff x="152904" y="410293"/>
            <a:chExt cx="8729777" cy="4300088"/>
          </a:xfrm>
        </p:grpSpPr>
        <p:grpSp>
          <p:nvGrpSpPr>
            <p:cNvPr id="20591" name="Google Shape;20591;p22"/>
            <p:cNvGrpSpPr/>
            <p:nvPr/>
          </p:nvGrpSpPr>
          <p:grpSpPr>
            <a:xfrm>
              <a:off x="152904" y="410293"/>
              <a:ext cx="934947" cy="1078484"/>
              <a:chOff x="152904" y="410293"/>
              <a:chExt cx="934947" cy="1078484"/>
            </a:xfrm>
          </p:grpSpPr>
          <p:sp>
            <p:nvSpPr>
              <p:cNvPr id="20592" name="Google Shape;20592;p22"/>
              <p:cNvSpPr/>
              <p:nvPr/>
            </p:nvSpPr>
            <p:spPr>
              <a:xfrm>
                <a:off x="294735" y="1368671"/>
                <a:ext cx="120653" cy="120105"/>
              </a:xfrm>
              <a:custGeom>
                <a:avLst/>
                <a:gdLst/>
                <a:ahLst/>
                <a:cxnLst/>
                <a:rect l="l" t="t" r="r" b="b"/>
                <a:pathLst>
                  <a:path w="2202" h="2192" extrusionOk="0">
                    <a:moveTo>
                      <a:pt x="1096" y="0"/>
                    </a:moveTo>
                    <a:lnTo>
                      <a:pt x="711" y="710"/>
                    </a:lnTo>
                    <a:lnTo>
                      <a:pt x="1" y="1096"/>
                    </a:lnTo>
                    <a:lnTo>
                      <a:pt x="711" y="1481"/>
                    </a:lnTo>
                    <a:lnTo>
                      <a:pt x="1096" y="2191"/>
                    </a:lnTo>
                    <a:lnTo>
                      <a:pt x="1492" y="1481"/>
                    </a:lnTo>
                    <a:lnTo>
                      <a:pt x="2202" y="1096"/>
                    </a:lnTo>
                    <a:lnTo>
                      <a:pt x="1492" y="710"/>
                    </a:lnTo>
                    <a:lnTo>
                      <a:pt x="1096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0593" name="Google Shape;20593;p22"/>
              <p:cNvGrpSpPr/>
              <p:nvPr/>
            </p:nvGrpSpPr>
            <p:grpSpPr>
              <a:xfrm>
                <a:off x="152904" y="410293"/>
                <a:ext cx="934947" cy="673297"/>
                <a:chOff x="152904" y="410293"/>
                <a:chExt cx="934947" cy="673297"/>
              </a:xfrm>
            </p:grpSpPr>
            <p:sp>
              <p:nvSpPr>
                <p:cNvPr id="20594" name="Google Shape;20594;p22"/>
                <p:cNvSpPr/>
                <p:nvPr/>
              </p:nvSpPr>
              <p:spPr>
                <a:xfrm>
                  <a:off x="1002701" y="410293"/>
                  <a:ext cx="85150" cy="852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1" h="691" extrusionOk="0">
                      <a:moveTo>
                        <a:pt x="345" y="1"/>
                      </a:moveTo>
                      <a:lnTo>
                        <a:pt x="224" y="224"/>
                      </a:lnTo>
                      <a:lnTo>
                        <a:pt x="0" y="346"/>
                      </a:lnTo>
                      <a:lnTo>
                        <a:pt x="224" y="467"/>
                      </a:lnTo>
                      <a:lnTo>
                        <a:pt x="345" y="691"/>
                      </a:lnTo>
                      <a:lnTo>
                        <a:pt x="467" y="467"/>
                      </a:lnTo>
                      <a:lnTo>
                        <a:pt x="690" y="346"/>
                      </a:lnTo>
                      <a:lnTo>
                        <a:pt x="467" y="224"/>
                      </a:lnTo>
                      <a:lnTo>
                        <a:pt x="345" y="1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20595" name="Google Shape;20595;p22"/>
                <p:cNvGrpSpPr/>
                <p:nvPr/>
              </p:nvGrpSpPr>
              <p:grpSpPr>
                <a:xfrm>
                  <a:off x="152904" y="441358"/>
                  <a:ext cx="648634" cy="237909"/>
                  <a:chOff x="3096129" y="1193233"/>
                  <a:chExt cx="648634" cy="237909"/>
                </a:xfrm>
              </p:grpSpPr>
              <p:sp>
                <p:nvSpPr>
                  <p:cNvPr id="20596" name="Google Shape;20596;p22"/>
                  <p:cNvSpPr/>
                  <p:nvPr/>
                </p:nvSpPr>
                <p:spPr>
                  <a:xfrm>
                    <a:off x="3706955" y="1193233"/>
                    <a:ext cx="37807" cy="3841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90" h="701" extrusionOk="0">
                        <a:moveTo>
                          <a:pt x="345" y="0"/>
                        </a:moveTo>
                        <a:lnTo>
                          <a:pt x="223" y="223"/>
                        </a:lnTo>
                        <a:lnTo>
                          <a:pt x="0" y="345"/>
                        </a:lnTo>
                        <a:lnTo>
                          <a:pt x="223" y="477"/>
                        </a:lnTo>
                        <a:lnTo>
                          <a:pt x="345" y="700"/>
                        </a:lnTo>
                        <a:lnTo>
                          <a:pt x="467" y="477"/>
                        </a:lnTo>
                        <a:lnTo>
                          <a:pt x="690" y="345"/>
                        </a:lnTo>
                        <a:lnTo>
                          <a:pt x="467" y="223"/>
                        </a:lnTo>
                        <a:lnTo>
                          <a:pt x="345" y="0"/>
                        </a:lnTo>
                        <a:close/>
                      </a:path>
                    </a:pathLst>
                  </a:custGeom>
                  <a:solidFill>
                    <a:schemeClr val="accent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597" name="Google Shape;20597;p22"/>
                  <p:cNvSpPr/>
                  <p:nvPr/>
                </p:nvSpPr>
                <p:spPr>
                  <a:xfrm>
                    <a:off x="3096129" y="1392732"/>
                    <a:ext cx="38410" cy="3841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01" h="701" extrusionOk="0">
                        <a:moveTo>
                          <a:pt x="355" y="1"/>
                        </a:moveTo>
                        <a:lnTo>
                          <a:pt x="234" y="224"/>
                        </a:lnTo>
                        <a:lnTo>
                          <a:pt x="1" y="346"/>
                        </a:lnTo>
                        <a:lnTo>
                          <a:pt x="234" y="477"/>
                        </a:lnTo>
                        <a:lnTo>
                          <a:pt x="355" y="700"/>
                        </a:lnTo>
                        <a:lnTo>
                          <a:pt x="477" y="477"/>
                        </a:lnTo>
                        <a:lnTo>
                          <a:pt x="700" y="346"/>
                        </a:lnTo>
                        <a:lnTo>
                          <a:pt x="477" y="224"/>
                        </a:lnTo>
                        <a:lnTo>
                          <a:pt x="355" y="1"/>
                        </a:lnTo>
                        <a:close/>
                      </a:path>
                    </a:pathLst>
                  </a:custGeom>
                  <a:solidFill>
                    <a:schemeClr val="accent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598" name="Google Shape;20598;p22"/>
                  <p:cNvSpPr/>
                  <p:nvPr/>
                </p:nvSpPr>
                <p:spPr>
                  <a:xfrm>
                    <a:off x="3410144" y="1233779"/>
                    <a:ext cx="185144" cy="18514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79" h="3379" extrusionOk="0">
                        <a:moveTo>
                          <a:pt x="1695" y="1"/>
                        </a:moveTo>
                        <a:lnTo>
                          <a:pt x="1096" y="1096"/>
                        </a:lnTo>
                        <a:lnTo>
                          <a:pt x="0" y="1694"/>
                        </a:lnTo>
                        <a:lnTo>
                          <a:pt x="1096" y="2283"/>
                        </a:lnTo>
                        <a:lnTo>
                          <a:pt x="1695" y="3378"/>
                        </a:lnTo>
                        <a:lnTo>
                          <a:pt x="2293" y="2283"/>
                        </a:lnTo>
                        <a:lnTo>
                          <a:pt x="3379" y="1694"/>
                        </a:lnTo>
                        <a:lnTo>
                          <a:pt x="2293" y="1096"/>
                        </a:lnTo>
                        <a:lnTo>
                          <a:pt x="1695" y="1"/>
                        </a:lnTo>
                        <a:close/>
                      </a:path>
                    </a:pathLst>
                  </a:custGeom>
                  <a:solidFill>
                    <a:schemeClr val="accent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sp>
              <p:nvSpPr>
                <p:cNvPr id="20599" name="Google Shape;20599;p22"/>
                <p:cNvSpPr/>
                <p:nvPr/>
              </p:nvSpPr>
              <p:spPr>
                <a:xfrm>
                  <a:off x="271947" y="1029619"/>
                  <a:ext cx="53971" cy="539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85" h="985" extrusionOk="0">
                      <a:moveTo>
                        <a:pt x="487" y="1"/>
                      </a:moveTo>
                      <a:lnTo>
                        <a:pt x="315" y="315"/>
                      </a:lnTo>
                      <a:lnTo>
                        <a:pt x="1" y="488"/>
                      </a:lnTo>
                      <a:lnTo>
                        <a:pt x="315" y="660"/>
                      </a:lnTo>
                      <a:lnTo>
                        <a:pt x="487" y="984"/>
                      </a:lnTo>
                      <a:lnTo>
                        <a:pt x="670" y="660"/>
                      </a:lnTo>
                      <a:lnTo>
                        <a:pt x="984" y="488"/>
                      </a:lnTo>
                      <a:lnTo>
                        <a:pt x="670" y="315"/>
                      </a:lnTo>
                      <a:lnTo>
                        <a:pt x="487" y="1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20600" name="Google Shape;20600;p22"/>
            <p:cNvGrpSpPr/>
            <p:nvPr/>
          </p:nvGrpSpPr>
          <p:grpSpPr>
            <a:xfrm>
              <a:off x="8428081" y="1333132"/>
              <a:ext cx="423601" cy="326892"/>
              <a:chOff x="7427731" y="3763807"/>
              <a:chExt cx="423601" cy="326892"/>
            </a:xfrm>
          </p:grpSpPr>
          <p:sp>
            <p:nvSpPr>
              <p:cNvPr id="20601" name="Google Shape;20601;p22"/>
              <p:cNvSpPr/>
              <p:nvPr/>
            </p:nvSpPr>
            <p:spPr>
              <a:xfrm>
                <a:off x="7596711" y="3763807"/>
                <a:ext cx="110681" cy="110681"/>
              </a:xfrm>
              <a:custGeom>
                <a:avLst/>
                <a:gdLst/>
                <a:ahLst/>
                <a:cxnLst/>
                <a:rect l="l" t="t" r="r" b="b"/>
                <a:pathLst>
                  <a:path w="2020" h="2020" extrusionOk="0">
                    <a:moveTo>
                      <a:pt x="1005" y="1"/>
                    </a:moveTo>
                    <a:lnTo>
                      <a:pt x="650" y="650"/>
                    </a:lnTo>
                    <a:lnTo>
                      <a:pt x="0" y="1005"/>
                    </a:lnTo>
                    <a:lnTo>
                      <a:pt x="650" y="1370"/>
                    </a:lnTo>
                    <a:lnTo>
                      <a:pt x="1005" y="2019"/>
                    </a:lnTo>
                    <a:lnTo>
                      <a:pt x="1370" y="1370"/>
                    </a:lnTo>
                    <a:lnTo>
                      <a:pt x="2019" y="1005"/>
                    </a:lnTo>
                    <a:lnTo>
                      <a:pt x="1370" y="650"/>
                    </a:lnTo>
                    <a:lnTo>
                      <a:pt x="1005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02" name="Google Shape;20602;p22"/>
              <p:cNvSpPr/>
              <p:nvPr/>
            </p:nvSpPr>
            <p:spPr>
              <a:xfrm>
                <a:off x="7813471" y="4028400"/>
                <a:ext cx="37862" cy="37807"/>
              </a:xfrm>
              <a:custGeom>
                <a:avLst/>
                <a:gdLst/>
                <a:ahLst/>
                <a:cxnLst/>
                <a:rect l="l" t="t" r="r" b="b"/>
                <a:pathLst>
                  <a:path w="691" h="690" extrusionOk="0">
                    <a:moveTo>
                      <a:pt x="345" y="0"/>
                    </a:moveTo>
                    <a:lnTo>
                      <a:pt x="223" y="223"/>
                    </a:lnTo>
                    <a:lnTo>
                      <a:pt x="0" y="345"/>
                    </a:lnTo>
                    <a:lnTo>
                      <a:pt x="223" y="467"/>
                    </a:lnTo>
                    <a:lnTo>
                      <a:pt x="345" y="690"/>
                    </a:lnTo>
                    <a:lnTo>
                      <a:pt x="467" y="467"/>
                    </a:lnTo>
                    <a:lnTo>
                      <a:pt x="690" y="345"/>
                    </a:lnTo>
                    <a:lnTo>
                      <a:pt x="467" y="223"/>
                    </a:lnTo>
                    <a:lnTo>
                      <a:pt x="345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03" name="Google Shape;20603;p22"/>
              <p:cNvSpPr/>
              <p:nvPr/>
            </p:nvSpPr>
            <p:spPr>
              <a:xfrm>
                <a:off x="7427731" y="4022263"/>
                <a:ext cx="68436" cy="68436"/>
              </a:xfrm>
              <a:custGeom>
                <a:avLst/>
                <a:gdLst/>
                <a:ahLst/>
                <a:cxnLst/>
                <a:rect l="l" t="t" r="r" b="b"/>
                <a:pathLst>
                  <a:path w="1249" h="1249" extrusionOk="0">
                    <a:moveTo>
                      <a:pt x="620" y="0"/>
                    </a:moveTo>
                    <a:lnTo>
                      <a:pt x="407" y="406"/>
                    </a:lnTo>
                    <a:lnTo>
                      <a:pt x="1" y="629"/>
                    </a:lnTo>
                    <a:lnTo>
                      <a:pt x="407" y="852"/>
                    </a:lnTo>
                    <a:lnTo>
                      <a:pt x="620" y="1248"/>
                    </a:lnTo>
                    <a:lnTo>
                      <a:pt x="843" y="852"/>
                    </a:lnTo>
                    <a:lnTo>
                      <a:pt x="1249" y="629"/>
                    </a:lnTo>
                    <a:lnTo>
                      <a:pt x="843" y="406"/>
                    </a:lnTo>
                    <a:lnTo>
                      <a:pt x="620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0604" name="Google Shape;20604;p22"/>
            <p:cNvGrpSpPr/>
            <p:nvPr/>
          </p:nvGrpSpPr>
          <p:grpSpPr>
            <a:xfrm>
              <a:off x="3779470" y="4453874"/>
              <a:ext cx="384074" cy="256506"/>
              <a:chOff x="3779470" y="4453874"/>
              <a:chExt cx="384074" cy="256506"/>
            </a:xfrm>
          </p:grpSpPr>
          <p:sp>
            <p:nvSpPr>
              <p:cNvPr id="20605" name="Google Shape;20605;p22"/>
              <p:cNvSpPr/>
              <p:nvPr/>
            </p:nvSpPr>
            <p:spPr>
              <a:xfrm>
                <a:off x="4096204" y="4643041"/>
                <a:ext cx="67340" cy="67340"/>
              </a:xfrm>
              <a:custGeom>
                <a:avLst/>
                <a:gdLst/>
                <a:ahLst/>
                <a:cxnLst/>
                <a:rect l="l" t="t" r="r" b="b"/>
                <a:pathLst>
                  <a:path w="1229" h="1229" extrusionOk="0">
                    <a:moveTo>
                      <a:pt x="610" y="0"/>
                    </a:moveTo>
                    <a:lnTo>
                      <a:pt x="397" y="396"/>
                    </a:lnTo>
                    <a:lnTo>
                      <a:pt x="1" y="609"/>
                    </a:lnTo>
                    <a:lnTo>
                      <a:pt x="397" y="832"/>
                    </a:lnTo>
                    <a:lnTo>
                      <a:pt x="610" y="1228"/>
                    </a:lnTo>
                    <a:lnTo>
                      <a:pt x="823" y="832"/>
                    </a:lnTo>
                    <a:lnTo>
                      <a:pt x="1229" y="609"/>
                    </a:lnTo>
                    <a:lnTo>
                      <a:pt x="823" y="396"/>
                    </a:lnTo>
                    <a:lnTo>
                      <a:pt x="610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06" name="Google Shape;20606;p22"/>
              <p:cNvSpPr/>
              <p:nvPr/>
            </p:nvSpPr>
            <p:spPr>
              <a:xfrm>
                <a:off x="3779470" y="4574473"/>
                <a:ext cx="68436" cy="68436"/>
              </a:xfrm>
              <a:custGeom>
                <a:avLst/>
                <a:gdLst/>
                <a:ahLst/>
                <a:cxnLst/>
                <a:rect l="l" t="t" r="r" b="b"/>
                <a:pathLst>
                  <a:path w="1249" h="1249" extrusionOk="0">
                    <a:moveTo>
                      <a:pt x="620" y="1"/>
                    </a:moveTo>
                    <a:lnTo>
                      <a:pt x="406" y="406"/>
                    </a:lnTo>
                    <a:lnTo>
                      <a:pt x="0" y="629"/>
                    </a:lnTo>
                    <a:lnTo>
                      <a:pt x="406" y="843"/>
                    </a:lnTo>
                    <a:lnTo>
                      <a:pt x="620" y="1249"/>
                    </a:lnTo>
                    <a:lnTo>
                      <a:pt x="843" y="843"/>
                    </a:lnTo>
                    <a:lnTo>
                      <a:pt x="1248" y="629"/>
                    </a:lnTo>
                    <a:lnTo>
                      <a:pt x="843" y="406"/>
                    </a:lnTo>
                    <a:lnTo>
                      <a:pt x="62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07" name="Google Shape;20607;p22"/>
              <p:cNvSpPr/>
              <p:nvPr/>
            </p:nvSpPr>
            <p:spPr>
              <a:xfrm>
                <a:off x="3957874" y="4453874"/>
                <a:ext cx="120105" cy="120105"/>
              </a:xfrm>
              <a:custGeom>
                <a:avLst/>
                <a:gdLst/>
                <a:ahLst/>
                <a:cxnLst/>
                <a:rect l="l" t="t" r="r" b="b"/>
                <a:pathLst>
                  <a:path w="2192" h="2192" extrusionOk="0">
                    <a:moveTo>
                      <a:pt x="1096" y="1"/>
                    </a:moveTo>
                    <a:lnTo>
                      <a:pt x="711" y="711"/>
                    </a:lnTo>
                    <a:lnTo>
                      <a:pt x="1" y="1096"/>
                    </a:lnTo>
                    <a:lnTo>
                      <a:pt x="711" y="1482"/>
                    </a:lnTo>
                    <a:lnTo>
                      <a:pt x="1096" y="2192"/>
                    </a:lnTo>
                    <a:lnTo>
                      <a:pt x="1482" y="1482"/>
                    </a:lnTo>
                    <a:lnTo>
                      <a:pt x="2192" y="1096"/>
                    </a:lnTo>
                    <a:lnTo>
                      <a:pt x="1482" y="711"/>
                    </a:lnTo>
                    <a:lnTo>
                      <a:pt x="1096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0608" name="Google Shape;20608;p22"/>
            <p:cNvSpPr/>
            <p:nvPr/>
          </p:nvSpPr>
          <p:spPr>
            <a:xfrm>
              <a:off x="8549331" y="3750561"/>
              <a:ext cx="110681" cy="111229"/>
            </a:xfrm>
            <a:custGeom>
              <a:avLst/>
              <a:gdLst/>
              <a:ahLst/>
              <a:cxnLst/>
              <a:rect l="l" t="t" r="r" b="b"/>
              <a:pathLst>
                <a:path w="2020" h="2030" extrusionOk="0">
                  <a:moveTo>
                    <a:pt x="1015" y="1"/>
                  </a:moveTo>
                  <a:lnTo>
                    <a:pt x="650" y="660"/>
                  </a:lnTo>
                  <a:lnTo>
                    <a:pt x="0" y="1015"/>
                  </a:lnTo>
                  <a:lnTo>
                    <a:pt x="650" y="1370"/>
                  </a:lnTo>
                  <a:lnTo>
                    <a:pt x="1015" y="2030"/>
                  </a:lnTo>
                  <a:lnTo>
                    <a:pt x="1370" y="1370"/>
                  </a:lnTo>
                  <a:lnTo>
                    <a:pt x="2019" y="1015"/>
                  </a:lnTo>
                  <a:lnTo>
                    <a:pt x="1370" y="660"/>
                  </a:lnTo>
                  <a:lnTo>
                    <a:pt x="101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09" name="Google Shape;20609;p22"/>
            <p:cNvSpPr/>
            <p:nvPr/>
          </p:nvSpPr>
          <p:spPr>
            <a:xfrm>
              <a:off x="8559303" y="4145725"/>
              <a:ext cx="37862" cy="38410"/>
            </a:xfrm>
            <a:custGeom>
              <a:avLst/>
              <a:gdLst/>
              <a:ahLst/>
              <a:cxnLst/>
              <a:rect l="l" t="t" r="r" b="b"/>
              <a:pathLst>
                <a:path w="691" h="701" extrusionOk="0">
                  <a:moveTo>
                    <a:pt x="346" y="1"/>
                  </a:moveTo>
                  <a:lnTo>
                    <a:pt x="224" y="224"/>
                  </a:lnTo>
                  <a:lnTo>
                    <a:pt x="1" y="345"/>
                  </a:lnTo>
                  <a:lnTo>
                    <a:pt x="224" y="478"/>
                  </a:lnTo>
                  <a:lnTo>
                    <a:pt x="346" y="701"/>
                  </a:lnTo>
                  <a:lnTo>
                    <a:pt x="468" y="478"/>
                  </a:lnTo>
                  <a:lnTo>
                    <a:pt x="691" y="345"/>
                  </a:lnTo>
                  <a:lnTo>
                    <a:pt x="468" y="224"/>
                  </a:lnTo>
                  <a:lnTo>
                    <a:pt x="34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10" name="Google Shape;20610;p22"/>
            <p:cNvSpPr/>
            <p:nvPr/>
          </p:nvSpPr>
          <p:spPr>
            <a:xfrm>
              <a:off x="8679684" y="3336789"/>
              <a:ext cx="68381" cy="68436"/>
            </a:xfrm>
            <a:custGeom>
              <a:avLst/>
              <a:gdLst/>
              <a:ahLst/>
              <a:cxnLst/>
              <a:rect l="l" t="t" r="r" b="b"/>
              <a:pathLst>
                <a:path w="1248" h="1249" extrusionOk="0">
                  <a:moveTo>
                    <a:pt x="629" y="0"/>
                  </a:moveTo>
                  <a:lnTo>
                    <a:pt x="406" y="406"/>
                  </a:lnTo>
                  <a:lnTo>
                    <a:pt x="0" y="629"/>
                  </a:lnTo>
                  <a:lnTo>
                    <a:pt x="406" y="843"/>
                  </a:lnTo>
                  <a:lnTo>
                    <a:pt x="629" y="1248"/>
                  </a:lnTo>
                  <a:lnTo>
                    <a:pt x="842" y="843"/>
                  </a:lnTo>
                  <a:lnTo>
                    <a:pt x="1247" y="629"/>
                  </a:lnTo>
                  <a:lnTo>
                    <a:pt x="842" y="406"/>
                  </a:lnTo>
                  <a:lnTo>
                    <a:pt x="62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11" name="Google Shape;20611;p22"/>
            <p:cNvSpPr/>
            <p:nvPr/>
          </p:nvSpPr>
          <p:spPr>
            <a:xfrm>
              <a:off x="8685490" y="4338085"/>
              <a:ext cx="56765" cy="57313"/>
            </a:xfrm>
            <a:custGeom>
              <a:avLst/>
              <a:gdLst/>
              <a:ahLst/>
              <a:cxnLst/>
              <a:rect l="l" t="t" r="r" b="b"/>
              <a:pathLst>
                <a:path w="1036" h="1046" extrusionOk="0">
                  <a:moveTo>
                    <a:pt x="517" y="1"/>
                  </a:moveTo>
                  <a:lnTo>
                    <a:pt x="335" y="346"/>
                  </a:lnTo>
                  <a:lnTo>
                    <a:pt x="0" y="528"/>
                  </a:lnTo>
                  <a:lnTo>
                    <a:pt x="335" y="711"/>
                  </a:lnTo>
                  <a:lnTo>
                    <a:pt x="517" y="1045"/>
                  </a:lnTo>
                  <a:lnTo>
                    <a:pt x="700" y="711"/>
                  </a:lnTo>
                  <a:lnTo>
                    <a:pt x="1035" y="528"/>
                  </a:lnTo>
                  <a:lnTo>
                    <a:pt x="700" y="346"/>
                  </a:lnTo>
                  <a:lnTo>
                    <a:pt x="51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0612" name="Google Shape;20612;p22"/>
            <p:cNvGrpSpPr/>
            <p:nvPr/>
          </p:nvGrpSpPr>
          <p:grpSpPr>
            <a:xfrm>
              <a:off x="8545063" y="1973512"/>
              <a:ext cx="337618" cy="1121691"/>
              <a:chOff x="8430763" y="1270237"/>
              <a:chExt cx="337618" cy="1121691"/>
            </a:xfrm>
          </p:grpSpPr>
          <p:sp>
            <p:nvSpPr>
              <p:cNvPr id="20613" name="Google Shape;20613;p22"/>
              <p:cNvSpPr/>
              <p:nvPr/>
            </p:nvSpPr>
            <p:spPr>
              <a:xfrm>
                <a:off x="8467906" y="2135605"/>
                <a:ext cx="112325" cy="112325"/>
              </a:xfrm>
              <a:custGeom>
                <a:avLst/>
                <a:gdLst/>
                <a:ahLst/>
                <a:cxnLst/>
                <a:rect l="l" t="t" r="r" b="b"/>
                <a:pathLst>
                  <a:path w="2050" h="2050" extrusionOk="0">
                    <a:moveTo>
                      <a:pt x="1026" y="0"/>
                    </a:moveTo>
                    <a:lnTo>
                      <a:pt x="660" y="660"/>
                    </a:lnTo>
                    <a:lnTo>
                      <a:pt x="1" y="1025"/>
                    </a:lnTo>
                    <a:lnTo>
                      <a:pt x="660" y="1390"/>
                    </a:lnTo>
                    <a:lnTo>
                      <a:pt x="1026" y="2049"/>
                    </a:lnTo>
                    <a:lnTo>
                      <a:pt x="1391" y="1390"/>
                    </a:lnTo>
                    <a:lnTo>
                      <a:pt x="2050" y="1025"/>
                    </a:lnTo>
                    <a:lnTo>
                      <a:pt x="1391" y="660"/>
                    </a:lnTo>
                    <a:lnTo>
                      <a:pt x="1026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14" name="Google Shape;20614;p22"/>
              <p:cNvSpPr/>
              <p:nvPr/>
            </p:nvSpPr>
            <p:spPr>
              <a:xfrm>
                <a:off x="8430763" y="1270237"/>
                <a:ext cx="37862" cy="37862"/>
              </a:xfrm>
              <a:custGeom>
                <a:avLst/>
                <a:gdLst/>
                <a:ahLst/>
                <a:cxnLst/>
                <a:rect l="l" t="t" r="r" b="b"/>
                <a:pathLst>
                  <a:path w="691" h="691" extrusionOk="0">
                    <a:moveTo>
                      <a:pt x="345" y="0"/>
                    </a:moveTo>
                    <a:lnTo>
                      <a:pt x="224" y="224"/>
                    </a:lnTo>
                    <a:lnTo>
                      <a:pt x="0" y="345"/>
                    </a:lnTo>
                    <a:lnTo>
                      <a:pt x="224" y="467"/>
                    </a:lnTo>
                    <a:lnTo>
                      <a:pt x="345" y="690"/>
                    </a:lnTo>
                    <a:lnTo>
                      <a:pt x="467" y="467"/>
                    </a:lnTo>
                    <a:lnTo>
                      <a:pt x="690" y="345"/>
                    </a:lnTo>
                    <a:lnTo>
                      <a:pt x="467" y="224"/>
                    </a:lnTo>
                    <a:lnTo>
                      <a:pt x="345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15" name="Google Shape;20615;p22"/>
              <p:cNvSpPr/>
              <p:nvPr/>
            </p:nvSpPr>
            <p:spPr>
              <a:xfrm>
                <a:off x="8695778" y="2331876"/>
                <a:ext cx="60107" cy="60053"/>
              </a:xfrm>
              <a:custGeom>
                <a:avLst/>
                <a:gdLst/>
                <a:ahLst/>
                <a:cxnLst/>
                <a:rect l="l" t="t" r="r" b="b"/>
                <a:pathLst>
                  <a:path w="1097" h="1096" extrusionOk="0">
                    <a:moveTo>
                      <a:pt x="548" y="0"/>
                    </a:moveTo>
                    <a:lnTo>
                      <a:pt x="356" y="356"/>
                    </a:lnTo>
                    <a:lnTo>
                      <a:pt x="1" y="548"/>
                    </a:lnTo>
                    <a:lnTo>
                      <a:pt x="356" y="741"/>
                    </a:lnTo>
                    <a:lnTo>
                      <a:pt x="548" y="1096"/>
                    </a:lnTo>
                    <a:lnTo>
                      <a:pt x="741" y="741"/>
                    </a:lnTo>
                    <a:lnTo>
                      <a:pt x="1096" y="548"/>
                    </a:lnTo>
                    <a:lnTo>
                      <a:pt x="741" y="356"/>
                    </a:lnTo>
                    <a:lnTo>
                      <a:pt x="548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16" name="Google Shape;20616;p22"/>
              <p:cNvSpPr/>
              <p:nvPr/>
            </p:nvSpPr>
            <p:spPr>
              <a:xfrm>
                <a:off x="8538646" y="1408618"/>
                <a:ext cx="120105" cy="120708"/>
              </a:xfrm>
              <a:custGeom>
                <a:avLst/>
                <a:gdLst/>
                <a:ahLst/>
                <a:cxnLst/>
                <a:rect l="l" t="t" r="r" b="b"/>
                <a:pathLst>
                  <a:path w="2192" h="2203" extrusionOk="0">
                    <a:moveTo>
                      <a:pt x="1096" y="1"/>
                    </a:moveTo>
                    <a:lnTo>
                      <a:pt x="710" y="711"/>
                    </a:lnTo>
                    <a:lnTo>
                      <a:pt x="0" y="1107"/>
                    </a:lnTo>
                    <a:lnTo>
                      <a:pt x="710" y="1492"/>
                    </a:lnTo>
                    <a:lnTo>
                      <a:pt x="1096" y="2202"/>
                    </a:lnTo>
                    <a:lnTo>
                      <a:pt x="1491" y="1492"/>
                    </a:lnTo>
                    <a:lnTo>
                      <a:pt x="2191" y="1107"/>
                    </a:lnTo>
                    <a:lnTo>
                      <a:pt x="1491" y="711"/>
                    </a:lnTo>
                    <a:lnTo>
                      <a:pt x="1096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17" name="Google Shape;20617;p22"/>
              <p:cNvSpPr/>
              <p:nvPr/>
            </p:nvSpPr>
            <p:spPr>
              <a:xfrm>
                <a:off x="8577549" y="1805480"/>
                <a:ext cx="53916" cy="53971"/>
              </a:xfrm>
              <a:custGeom>
                <a:avLst/>
                <a:gdLst/>
                <a:ahLst/>
                <a:cxnLst/>
                <a:rect l="l" t="t" r="r" b="b"/>
                <a:pathLst>
                  <a:path w="984" h="985" extrusionOk="0">
                    <a:moveTo>
                      <a:pt x="487" y="0"/>
                    </a:moveTo>
                    <a:lnTo>
                      <a:pt x="314" y="325"/>
                    </a:lnTo>
                    <a:lnTo>
                      <a:pt x="0" y="498"/>
                    </a:lnTo>
                    <a:lnTo>
                      <a:pt x="314" y="670"/>
                    </a:lnTo>
                    <a:lnTo>
                      <a:pt x="487" y="984"/>
                    </a:lnTo>
                    <a:lnTo>
                      <a:pt x="670" y="670"/>
                    </a:lnTo>
                    <a:lnTo>
                      <a:pt x="984" y="498"/>
                    </a:lnTo>
                    <a:lnTo>
                      <a:pt x="670" y="325"/>
                    </a:lnTo>
                    <a:lnTo>
                      <a:pt x="487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18" name="Google Shape;20618;p22"/>
              <p:cNvSpPr/>
              <p:nvPr/>
            </p:nvSpPr>
            <p:spPr>
              <a:xfrm>
                <a:off x="8683288" y="1636979"/>
                <a:ext cx="85093" cy="85093"/>
              </a:xfrm>
              <a:custGeom>
                <a:avLst/>
                <a:gdLst/>
                <a:ahLst/>
                <a:cxnLst/>
                <a:rect l="l" t="t" r="r" b="b"/>
                <a:pathLst>
                  <a:path w="1553" h="1553" extrusionOk="0">
                    <a:moveTo>
                      <a:pt x="771" y="0"/>
                    </a:moveTo>
                    <a:lnTo>
                      <a:pt x="498" y="507"/>
                    </a:lnTo>
                    <a:lnTo>
                      <a:pt x="0" y="781"/>
                    </a:lnTo>
                    <a:lnTo>
                      <a:pt x="498" y="1055"/>
                    </a:lnTo>
                    <a:lnTo>
                      <a:pt x="771" y="1552"/>
                    </a:lnTo>
                    <a:lnTo>
                      <a:pt x="1045" y="1055"/>
                    </a:lnTo>
                    <a:lnTo>
                      <a:pt x="1553" y="781"/>
                    </a:lnTo>
                    <a:lnTo>
                      <a:pt x="1045" y="507"/>
                    </a:lnTo>
                    <a:lnTo>
                      <a:pt x="771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14">
    <p:spTree>
      <p:nvGrpSpPr>
        <p:cNvPr id="1" name="Shape 206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620" name="Google Shape;20620;p23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20621" name="Google Shape;20621;p23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22" name="Google Shape;20622;p23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23" name="Google Shape;20623;p23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24" name="Google Shape;20624;p23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25" name="Google Shape;20625;p23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26" name="Google Shape;20626;p23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27" name="Google Shape;20627;p23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28" name="Google Shape;20628;p23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29" name="Google Shape;20629;p23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0" name="Google Shape;20630;p23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1" name="Google Shape;20631;p23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2" name="Google Shape;20632;p23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3" name="Google Shape;20633;p23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4" name="Google Shape;20634;p23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5" name="Google Shape;20635;p23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6" name="Google Shape;20636;p23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7" name="Google Shape;20637;p23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8" name="Google Shape;20638;p23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9" name="Google Shape;20639;p23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0" name="Google Shape;20640;p23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1" name="Google Shape;20641;p23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2" name="Google Shape;20642;p23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3" name="Google Shape;20643;p23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4" name="Google Shape;20644;p23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5" name="Google Shape;20645;p23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6" name="Google Shape;20646;p23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7" name="Google Shape;20647;p23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8" name="Google Shape;20648;p23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9" name="Google Shape;20649;p23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0" name="Google Shape;20650;p23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1" name="Google Shape;20651;p23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2" name="Google Shape;20652;p23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3" name="Google Shape;20653;p23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4" name="Google Shape;20654;p23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5" name="Google Shape;20655;p23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6" name="Google Shape;20656;p23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7" name="Google Shape;20657;p23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8" name="Google Shape;20658;p23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9" name="Google Shape;20659;p23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0" name="Google Shape;20660;p23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1" name="Google Shape;20661;p23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2" name="Google Shape;20662;p23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3" name="Google Shape;20663;p23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4" name="Google Shape;20664;p23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5" name="Google Shape;20665;p23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6" name="Google Shape;20666;p23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7" name="Google Shape;20667;p23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8" name="Google Shape;20668;p23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9" name="Google Shape;20669;p23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0" name="Google Shape;20670;p23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1" name="Google Shape;20671;p23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2" name="Google Shape;20672;p23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3" name="Google Shape;20673;p23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4" name="Google Shape;20674;p23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5" name="Google Shape;20675;p23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6" name="Google Shape;20676;p23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7" name="Google Shape;20677;p23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8" name="Google Shape;20678;p23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9" name="Google Shape;20679;p23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0" name="Google Shape;20680;p23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1" name="Google Shape;20681;p23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2" name="Google Shape;20682;p23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3" name="Google Shape;20683;p23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4" name="Google Shape;20684;p23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5" name="Google Shape;20685;p23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6" name="Google Shape;20686;p23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7" name="Google Shape;20687;p23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8" name="Google Shape;20688;p23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9" name="Google Shape;20689;p23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0" name="Google Shape;20690;p23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1" name="Google Shape;20691;p23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2" name="Google Shape;20692;p23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3" name="Google Shape;20693;p23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4" name="Google Shape;20694;p23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5" name="Google Shape;20695;p23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6" name="Google Shape;20696;p23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7" name="Google Shape;20697;p23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8" name="Google Shape;20698;p23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9" name="Google Shape;20699;p23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0" name="Google Shape;20700;p23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1" name="Google Shape;20701;p23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2" name="Google Shape;20702;p23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3" name="Google Shape;20703;p23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4" name="Google Shape;20704;p23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5" name="Google Shape;20705;p23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6" name="Google Shape;20706;p23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7" name="Google Shape;20707;p23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8" name="Google Shape;20708;p23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9" name="Google Shape;20709;p23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0" name="Google Shape;20710;p23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1" name="Google Shape;20711;p23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2" name="Google Shape;20712;p23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3" name="Google Shape;20713;p23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4" name="Google Shape;20714;p23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5" name="Google Shape;20715;p23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6" name="Google Shape;20716;p23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7" name="Google Shape;20717;p23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8" name="Google Shape;20718;p23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9" name="Google Shape;20719;p23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0" name="Google Shape;20720;p23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1" name="Google Shape;20721;p23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2" name="Google Shape;20722;p23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3" name="Google Shape;20723;p23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4" name="Google Shape;20724;p23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5" name="Google Shape;20725;p23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6" name="Google Shape;20726;p23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7" name="Google Shape;20727;p23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8" name="Google Shape;20728;p23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9" name="Google Shape;20729;p23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0" name="Google Shape;20730;p23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1" name="Google Shape;20731;p23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2" name="Google Shape;20732;p23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3" name="Google Shape;20733;p23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4" name="Google Shape;20734;p23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5" name="Google Shape;20735;p23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6" name="Google Shape;20736;p23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7" name="Google Shape;20737;p23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8" name="Google Shape;20738;p23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9" name="Google Shape;20739;p23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0" name="Google Shape;20740;p23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1" name="Google Shape;20741;p23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2" name="Google Shape;20742;p23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3" name="Google Shape;20743;p23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4" name="Google Shape;20744;p23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5" name="Google Shape;20745;p23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6" name="Google Shape;20746;p23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7" name="Google Shape;20747;p23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8" name="Google Shape;20748;p23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9" name="Google Shape;20749;p23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0" name="Google Shape;20750;p23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1" name="Google Shape;20751;p23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2" name="Google Shape;20752;p23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3" name="Google Shape;20753;p23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4" name="Google Shape;20754;p23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5" name="Google Shape;20755;p23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6" name="Google Shape;20756;p23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7" name="Google Shape;20757;p23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8" name="Google Shape;20758;p23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9" name="Google Shape;20759;p23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0" name="Google Shape;20760;p23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1" name="Google Shape;20761;p23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2" name="Google Shape;20762;p23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3" name="Google Shape;20763;p23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4" name="Google Shape;20764;p23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5" name="Google Shape;20765;p23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6" name="Google Shape;20766;p23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7" name="Google Shape;20767;p23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8" name="Google Shape;20768;p23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9" name="Google Shape;20769;p23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0" name="Google Shape;20770;p23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1" name="Google Shape;20771;p23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2" name="Google Shape;20772;p23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3" name="Google Shape;20773;p23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4" name="Google Shape;20774;p23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5" name="Google Shape;20775;p23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6" name="Google Shape;20776;p23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7" name="Google Shape;20777;p23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8" name="Google Shape;20778;p23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9" name="Google Shape;20779;p23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0" name="Google Shape;20780;p23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1" name="Google Shape;20781;p23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2" name="Google Shape;20782;p23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3" name="Google Shape;20783;p23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4" name="Google Shape;20784;p23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5" name="Google Shape;20785;p23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6" name="Google Shape;20786;p23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7" name="Google Shape;20787;p23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8" name="Google Shape;20788;p23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9" name="Google Shape;20789;p23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0" name="Google Shape;20790;p23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1" name="Google Shape;20791;p23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2" name="Google Shape;20792;p23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3" name="Google Shape;20793;p23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4" name="Google Shape;20794;p23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5" name="Google Shape;20795;p23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6" name="Google Shape;20796;p23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7" name="Google Shape;20797;p23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8" name="Google Shape;20798;p23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9" name="Google Shape;20799;p23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0" name="Google Shape;20800;p23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1" name="Google Shape;20801;p23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2" name="Google Shape;20802;p23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3" name="Google Shape;20803;p23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4" name="Google Shape;20804;p23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5" name="Google Shape;20805;p23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6" name="Google Shape;20806;p23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7" name="Google Shape;20807;p23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8" name="Google Shape;20808;p23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9" name="Google Shape;20809;p23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0" name="Google Shape;20810;p23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1" name="Google Shape;20811;p23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2" name="Google Shape;20812;p23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3" name="Google Shape;20813;p23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4" name="Google Shape;20814;p23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5" name="Google Shape;20815;p23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6" name="Google Shape;20816;p23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7" name="Google Shape;20817;p23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8" name="Google Shape;20818;p23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9" name="Google Shape;20819;p23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0" name="Google Shape;20820;p23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1" name="Google Shape;20821;p23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2" name="Google Shape;20822;p23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3" name="Google Shape;20823;p23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4" name="Google Shape;20824;p23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5" name="Google Shape;20825;p23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6" name="Google Shape;20826;p23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7" name="Google Shape;20827;p23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8" name="Google Shape;20828;p23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9" name="Google Shape;20829;p23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0" name="Google Shape;20830;p23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1" name="Google Shape;20831;p23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2" name="Google Shape;20832;p23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3" name="Google Shape;20833;p23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4" name="Google Shape;20834;p23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5" name="Google Shape;20835;p23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6" name="Google Shape;20836;p23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7" name="Google Shape;20837;p23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8" name="Google Shape;20838;p23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9" name="Google Shape;20839;p23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0" name="Google Shape;20840;p23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1" name="Google Shape;20841;p23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2" name="Google Shape;20842;p23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3" name="Google Shape;20843;p23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4" name="Google Shape;20844;p23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5" name="Google Shape;20845;p23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6" name="Google Shape;20846;p23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7" name="Google Shape;20847;p23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8" name="Google Shape;20848;p23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9" name="Google Shape;20849;p23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0" name="Google Shape;20850;p23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1" name="Google Shape;20851;p23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2" name="Google Shape;20852;p23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3" name="Google Shape;20853;p23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4" name="Google Shape;20854;p23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5" name="Google Shape;20855;p23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6" name="Google Shape;20856;p23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7" name="Google Shape;20857;p23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8" name="Google Shape;20858;p23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9" name="Google Shape;20859;p23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0" name="Google Shape;20860;p23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1" name="Google Shape;20861;p23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2" name="Google Shape;20862;p23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3" name="Google Shape;20863;p23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4" name="Google Shape;20864;p23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5" name="Google Shape;20865;p23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6" name="Google Shape;20866;p23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7" name="Google Shape;20867;p23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8" name="Google Shape;20868;p23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9" name="Google Shape;20869;p23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0" name="Google Shape;20870;p23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1" name="Google Shape;20871;p23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2" name="Google Shape;20872;p23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3" name="Google Shape;20873;p23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4" name="Google Shape;20874;p23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5" name="Google Shape;20875;p23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6" name="Google Shape;20876;p23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7" name="Google Shape;20877;p23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8" name="Google Shape;20878;p23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9" name="Google Shape;20879;p23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0" name="Google Shape;20880;p23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1" name="Google Shape;20881;p23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2" name="Google Shape;20882;p23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3" name="Google Shape;20883;p23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4" name="Google Shape;20884;p23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5" name="Google Shape;20885;p23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6" name="Google Shape;20886;p23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7" name="Google Shape;20887;p23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8" name="Google Shape;20888;p23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9" name="Google Shape;20889;p23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0" name="Google Shape;20890;p23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1" name="Google Shape;20891;p23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2" name="Google Shape;20892;p23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3" name="Google Shape;20893;p23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4" name="Google Shape;20894;p23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5" name="Google Shape;20895;p23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6" name="Google Shape;20896;p23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7" name="Google Shape;20897;p23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8" name="Google Shape;20898;p23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9" name="Google Shape;20899;p23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0" name="Google Shape;20900;p23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1" name="Google Shape;20901;p23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2" name="Google Shape;20902;p23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3" name="Google Shape;20903;p23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4" name="Google Shape;20904;p23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5" name="Google Shape;20905;p23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6" name="Google Shape;20906;p23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7" name="Google Shape;20907;p23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8" name="Google Shape;20908;p23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9" name="Google Shape;20909;p23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0" name="Google Shape;20910;p23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1" name="Google Shape;20911;p23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2" name="Google Shape;20912;p23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3" name="Google Shape;20913;p23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4" name="Google Shape;20914;p23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5" name="Google Shape;20915;p23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6" name="Google Shape;20916;p23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7" name="Google Shape;20917;p23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8" name="Google Shape;20918;p23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9" name="Google Shape;20919;p23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0" name="Google Shape;20920;p23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1" name="Google Shape;20921;p23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2" name="Google Shape;20922;p23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3" name="Google Shape;20923;p23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4" name="Google Shape;20924;p23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5" name="Google Shape;20925;p23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6" name="Google Shape;20926;p23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7" name="Google Shape;20927;p23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8" name="Google Shape;20928;p23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9" name="Google Shape;20929;p23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0" name="Google Shape;20930;p23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1" name="Google Shape;20931;p23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2" name="Google Shape;20932;p23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3" name="Google Shape;20933;p23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4" name="Google Shape;20934;p23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5" name="Google Shape;20935;p23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6" name="Google Shape;20936;p23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7" name="Google Shape;20937;p23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8" name="Google Shape;20938;p23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9" name="Google Shape;20939;p23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0" name="Google Shape;20940;p23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1" name="Google Shape;20941;p23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2" name="Google Shape;20942;p23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3" name="Google Shape;20943;p23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4" name="Google Shape;20944;p23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5" name="Google Shape;20945;p23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6" name="Google Shape;20946;p23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7" name="Google Shape;20947;p23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8" name="Google Shape;20948;p23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9" name="Google Shape;20949;p23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0" name="Google Shape;20950;p23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1" name="Google Shape;20951;p23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2" name="Google Shape;20952;p23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3" name="Google Shape;20953;p23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4" name="Google Shape;20954;p23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5" name="Google Shape;20955;p23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6" name="Google Shape;20956;p23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7" name="Google Shape;20957;p23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8" name="Google Shape;20958;p23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9" name="Google Shape;20959;p23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0" name="Google Shape;20960;p23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1" name="Google Shape;20961;p23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2" name="Google Shape;20962;p23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3" name="Google Shape;20963;p23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4" name="Google Shape;20964;p23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5" name="Google Shape;20965;p23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6" name="Google Shape;20966;p23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7" name="Google Shape;20967;p23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8" name="Google Shape;20968;p23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9" name="Google Shape;20969;p23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0" name="Google Shape;20970;p23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1" name="Google Shape;20971;p23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2" name="Google Shape;20972;p23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3" name="Google Shape;20973;p23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4" name="Google Shape;20974;p23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5" name="Google Shape;20975;p23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6" name="Google Shape;20976;p23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7" name="Google Shape;20977;p23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8" name="Google Shape;20978;p23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9" name="Google Shape;20979;p23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0" name="Google Shape;20980;p23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1" name="Google Shape;20981;p23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2" name="Google Shape;20982;p23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3" name="Google Shape;20983;p23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4" name="Google Shape;20984;p23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5" name="Google Shape;20985;p23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6" name="Google Shape;20986;p23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7" name="Google Shape;20987;p23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8" name="Google Shape;20988;p23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9" name="Google Shape;20989;p23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0" name="Google Shape;20990;p23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1" name="Google Shape;20991;p23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2" name="Google Shape;20992;p23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3" name="Google Shape;20993;p23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4" name="Google Shape;20994;p23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5" name="Google Shape;20995;p23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6" name="Google Shape;20996;p23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7" name="Google Shape;20997;p23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8" name="Google Shape;20998;p23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9" name="Google Shape;20999;p23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0" name="Google Shape;21000;p23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1" name="Google Shape;21001;p23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2" name="Google Shape;21002;p23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3" name="Google Shape;21003;p23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4" name="Google Shape;21004;p23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5" name="Google Shape;21005;p23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6" name="Google Shape;21006;p23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7" name="Google Shape;21007;p23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8" name="Google Shape;21008;p23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9" name="Google Shape;21009;p23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0" name="Google Shape;21010;p23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1" name="Google Shape;21011;p23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2" name="Google Shape;21012;p23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3" name="Google Shape;21013;p23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4" name="Google Shape;21014;p23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5" name="Google Shape;21015;p23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6" name="Google Shape;21016;p23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7" name="Google Shape;21017;p23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8" name="Google Shape;21018;p23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9" name="Google Shape;21019;p23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0" name="Google Shape;21020;p23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1" name="Google Shape;21021;p23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2" name="Google Shape;21022;p23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3" name="Google Shape;21023;p23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4" name="Google Shape;21024;p23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5" name="Google Shape;21025;p23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6" name="Google Shape;21026;p23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7" name="Google Shape;21027;p23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8" name="Google Shape;21028;p23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9" name="Google Shape;21029;p23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0" name="Google Shape;21030;p23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1" name="Google Shape;21031;p23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2" name="Google Shape;21032;p23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3" name="Google Shape;21033;p23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4" name="Google Shape;21034;p23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5" name="Google Shape;21035;p23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6" name="Google Shape;21036;p23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7" name="Google Shape;21037;p23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8" name="Google Shape;21038;p23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9" name="Google Shape;21039;p23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0" name="Google Shape;21040;p23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1" name="Google Shape;21041;p23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2" name="Google Shape;21042;p23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3" name="Google Shape;21043;p23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4" name="Google Shape;21044;p23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5" name="Google Shape;21045;p23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6" name="Google Shape;21046;p23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7" name="Google Shape;21047;p23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8" name="Google Shape;21048;p23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9" name="Google Shape;21049;p23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0" name="Google Shape;21050;p23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1" name="Google Shape;21051;p23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2" name="Google Shape;21052;p23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3" name="Google Shape;21053;p23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4" name="Google Shape;21054;p23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5" name="Google Shape;21055;p23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6" name="Google Shape;21056;p23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7" name="Google Shape;21057;p23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8" name="Google Shape;21058;p23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9" name="Google Shape;21059;p23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0" name="Google Shape;21060;p23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1" name="Google Shape;21061;p23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2" name="Google Shape;21062;p23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3" name="Google Shape;21063;p23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4" name="Google Shape;21064;p23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5" name="Google Shape;21065;p23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6" name="Google Shape;21066;p23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7" name="Google Shape;21067;p23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8" name="Google Shape;21068;p23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9" name="Google Shape;21069;p23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0" name="Google Shape;21070;p23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1" name="Google Shape;21071;p23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2" name="Google Shape;21072;p23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3" name="Google Shape;21073;p23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4" name="Google Shape;21074;p23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5" name="Google Shape;21075;p23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6" name="Google Shape;21076;p23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7" name="Google Shape;21077;p23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8" name="Google Shape;21078;p23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9" name="Google Shape;21079;p23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0" name="Google Shape;21080;p23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1" name="Google Shape;21081;p23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2" name="Google Shape;21082;p23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3" name="Google Shape;21083;p23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4" name="Google Shape;21084;p23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5" name="Google Shape;21085;p23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6" name="Google Shape;21086;p23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7" name="Google Shape;21087;p23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8" name="Google Shape;21088;p23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9" name="Google Shape;21089;p23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0" name="Google Shape;21090;p23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1" name="Google Shape;21091;p23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2" name="Google Shape;21092;p23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3" name="Google Shape;21093;p23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4" name="Google Shape;21094;p23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5" name="Google Shape;21095;p23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6" name="Google Shape;21096;p23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7" name="Google Shape;21097;p23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8" name="Google Shape;21098;p23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9" name="Google Shape;21099;p23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0" name="Google Shape;21100;p23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1" name="Google Shape;21101;p23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2" name="Google Shape;21102;p23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3" name="Google Shape;21103;p23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4" name="Google Shape;21104;p23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5" name="Google Shape;21105;p23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6" name="Google Shape;21106;p23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7" name="Google Shape;21107;p23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8" name="Google Shape;21108;p23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9" name="Google Shape;21109;p23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0" name="Google Shape;21110;p23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1" name="Google Shape;21111;p23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2" name="Google Shape;21112;p23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3" name="Google Shape;21113;p23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4" name="Google Shape;21114;p23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5" name="Google Shape;21115;p23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6" name="Google Shape;21116;p23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7" name="Google Shape;21117;p23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8" name="Google Shape;21118;p23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9" name="Google Shape;21119;p23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0" name="Google Shape;21120;p23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1" name="Google Shape;21121;p23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2" name="Google Shape;21122;p23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3" name="Google Shape;21123;p23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4" name="Google Shape;21124;p23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5" name="Google Shape;21125;p23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6" name="Google Shape;21126;p23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7" name="Google Shape;21127;p23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8" name="Google Shape;21128;p23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9" name="Google Shape;21129;p23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0" name="Google Shape;21130;p23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1" name="Google Shape;21131;p23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2" name="Google Shape;21132;p23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3" name="Google Shape;21133;p23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4" name="Google Shape;21134;p23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5" name="Google Shape;21135;p23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6" name="Google Shape;21136;p23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7" name="Google Shape;21137;p23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8" name="Google Shape;21138;p23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9" name="Google Shape;21139;p23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0" name="Google Shape;21140;p23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1" name="Google Shape;21141;p23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2" name="Google Shape;21142;p23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3" name="Google Shape;21143;p23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4" name="Google Shape;21144;p23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5" name="Google Shape;21145;p23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6" name="Google Shape;21146;p23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7" name="Google Shape;21147;p23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8" name="Google Shape;21148;p23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9" name="Google Shape;21149;p23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0" name="Google Shape;21150;p23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1" name="Google Shape;21151;p23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2" name="Google Shape;21152;p23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3" name="Google Shape;21153;p23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4" name="Google Shape;21154;p23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5" name="Google Shape;21155;p23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6" name="Google Shape;21156;p23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7" name="Google Shape;21157;p23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8" name="Google Shape;21158;p23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9" name="Google Shape;21159;p23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0" name="Google Shape;21160;p23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1" name="Google Shape;21161;p23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2" name="Google Shape;21162;p23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3" name="Google Shape;21163;p23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4" name="Google Shape;21164;p23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5" name="Google Shape;21165;p23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6" name="Google Shape;21166;p23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7" name="Google Shape;21167;p23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8" name="Google Shape;21168;p23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9" name="Google Shape;21169;p23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0" name="Google Shape;21170;p23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1" name="Google Shape;21171;p23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2" name="Google Shape;21172;p23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3" name="Google Shape;21173;p23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4" name="Google Shape;21174;p23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5" name="Google Shape;21175;p23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6" name="Google Shape;21176;p23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7" name="Google Shape;21177;p23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8" name="Google Shape;21178;p23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9" name="Google Shape;21179;p23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0" name="Google Shape;21180;p23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1" name="Google Shape;21181;p23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2" name="Google Shape;21182;p23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3" name="Google Shape;21183;p23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4" name="Google Shape;21184;p23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5" name="Google Shape;21185;p23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6" name="Google Shape;21186;p23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7" name="Google Shape;21187;p23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8" name="Google Shape;21188;p23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9" name="Google Shape;21189;p23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0" name="Google Shape;21190;p23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1" name="Google Shape;21191;p23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2" name="Google Shape;21192;p23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3" name="Google Shape;21193;p23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4" name="Google Shape;21194;p23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5" name="Google Shape;21195;p23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6" name="Google Shape;21196;p23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7" name="Google Shape;21197;p23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8" name="Google Shape;21198;p23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9" name="Google Shape;21199;p23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0" name="Google Shape;21200;p23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1" name="Google Shape;21201;p23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2" name="Google Shape;21202;p23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3" name="Google Shape;21203;p23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4" name="Google Shape;21204;p23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5" name="Google Shape;21205;p23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6" name="Google Shape;21206;p23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7" name="Google Shape;21207;p23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8" name="Google Shape;21208;p23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9" name="Google Shape;21209;p23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0" name="Google Shape;21210;p23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1" name="Google Shape;21211;p23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2" name="Google Shape;21212;p23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3" name="Google Shape;21213;p23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4" name="Google Shape;21214;p23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5" name="Google Shape;21215;p23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6" name="Google Shape;21216;p23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7" name="Google Shape;21217;p23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8" name="Google Shape;21218;p23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9" name="Google Shape;21219;p23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0" name="Google Shape;21220;p23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1" name="Google Shape;21221;p23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2" name="Google Shape;21222;p23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3" name="Google Shape;21223;p23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4" name="Google Shape;21224;p23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5" name="Google Shape;21225;p23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6" name="Google Shape;21226;p23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7" name="Google Shape;21227;p23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8" name="Google Shape;21228;p23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9" name="Google Shape;21229;p23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0" name="Google Shape;21230;p23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1" name="Google Shape;21231;p23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2" name="Google Shape;21232;p23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3" name="Google Shape;21233;p23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4" name="Google Shape;21234;p23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5" name="Google Shape;21235;p23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6" name="Google Shape;21236;p23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7" name="Google Shape;21237;p23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8" name="Google Shape;21238;p23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9" name="Google Shape;21239;p23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0" name="Google Shape;21240;p23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1" name="Google Shape;21241;p23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2" name="Google Shape;21242;p23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3" name="Google Shape;21243;p23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4" name="Google Shape;21244;p23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5" name="Google Shape;21245;p23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6" name="Google Shape;21246;p23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7" name="Google Shape;21247;p23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8" name="Google Shape;21248;p23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9" name="Google Shape;21249;p23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0" name="Google Shape;21250;p23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1" name="Google Shape;21251;p23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2" name="Google Shape;21252;p23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3" name="Google Shape;21253;p23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4" name="Google Shape;21254;p23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5" name="Google Shape;21255;p23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6" name="Google Shape;21256;p23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7" name="Google Shape;21257;p23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8" name="Google Shape;21258;p23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9" name="Google Shape;21259;p23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0" name="Google Shape;21260;p23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1" name="Google Shape;21261;p23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2" name="Google Shape;21262;p23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3" name="Google Shape;21263;p23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4" name="Google Shape;21264;p23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5" name="Google Shape;21265;p23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6" name="Google Shape;21266;p23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7" name="Google Shape;21267;p23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8" name="Google Shape;21268;p23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9" name="Google Shape;21269;p23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0" name="Google Shape;21270;p23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1" name="Google Shape;21271;p23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2" name="Google Shape;21272;p23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3" name="Google Shape;21273;p23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4" name="Google Shape;21274;p23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5" name="Google Shape;21275;p23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6" name="Google Shape;21276;p23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7" name="Google Shape;21277;p23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8" name="Google Shape;21278;p23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9" name="Google Shape;21279;p23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0" name="Google Shape;21280;p23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1" name="Google Shape;21281;p23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2" name="Google Shape;21282;p23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3" name="Google Shape;21283;p23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4" name="Google Shape;21284;p23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5" name="Google Shape;21285;p23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6" name="Google Shape;21286;p23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7" name="Google Shape;21287;p23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8" name="Google Shape;21288;p23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9" name="Google Shape;21289;p23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0" name="Google Shape;21290;p23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1" name="Google Shape;21291;p23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2" name="Google Shape;21292;p23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3" name="Google Shape;21293;p23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4" name="Google Shape;21294;p23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5" name="Google Shape;21295;p23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6" name="Google Shape;21296;p23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7" name="Google Shape;21297;p23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8" name="Google Shape;21298;p23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9" name="Google Shape;21299;p23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0" name="Google Shape;21300;p23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1" name="Google Shape;21301;p23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2" name="Google Shape;21302;p23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3" name="Google Shape;21303;p23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4" name="Google Shape;21304;p23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5" name="Google Shape;21305;p23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6" name="Google Shape;21306;p23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7" name="Google Shape;21307;p23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8" name="Google Shape;21308;p23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9" name="Google Shape;21309;p23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0" name="Google Shape;21310;p23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1" name="Google Shape;21311;p23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2" name="Google Shape;21312;p23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3" name="Google Shape;21313;p23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4" name="Google Shape;21314;p23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5" name="Google Shape;21315;p23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6" name="Google Shape;21316;p23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7" name="Google Shape;21317;p23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8" name="Google Shape;21318;p23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9" name="Google Shape;21319;p23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0" name="Google Shape;21320;p23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1" name="Google Shape;21321;p23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2" name="Google Shape;21322;p23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3" name="Google Shape;21323;p23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4" name="Google Shape;21324;p23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5" name="Google Shape;21325;p23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6" name="Google Shape;21326;p23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7" name="Google Shape;21327;p23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8" name="Google Shape;21328;p23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9" name="Google Shape;21329;p23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0" name="Google Shape;21330;p23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1" name="Google Shape;21331;p23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2" name="Google Shape;21332;p23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3" name="Google Shape;21333;p23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4" name="Google Shape;21334;p23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5" name="Google Shape;21335;p23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6" name="Google Shape;21336;p23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7" name="Google Shape;21337;p23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8" name="Google Shape;21338;p23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9" name="Google Shape;21339;p23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0" name="Google Shape;21340;p23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1" name="Google Shape;21341;p23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2" name="Google Shape;21342;p23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3" name="Google Shape;21343;p23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4" name="Google Shape;21344;p23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5" name="Google Shape;21345;p23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6" name="Google Shape;21346;p23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7" name="Google Shape;21347;p23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8" name="Google Shape;21348;p23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9" name="Google Shape;21349;p23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0" name="Google Shape;21350;p23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1" name="Google Shape;21351;p23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2" name="Google Shape;21352;p23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3" name="Google Shape;21353;p23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4" name="Google Shape;21354;p23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5" name="Google Shape;21355;p23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6" name="Google Shape;21356;p23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7" name="Google Shape;21357;p23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8" name="Google Shape;21358;p23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9" name="Google Shape;21359;p23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0" name="Google Shape;21360;p23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1" name="Google Shape;21361;p23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2" name="Google Shape;21362;p23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3" name="Google Shape;21363;p23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4" name="Google Shape;21364;p23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5" name="Google Shape;21365;p23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6" name="Google Shape;21366;p23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7" name="Google Shape;21367;p23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8" name="Google Shape;21368;p23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9" name="Google Shape;21369;p23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0" name="Google Shape;21370;p23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1" name="Google Shape;21371;p23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2" name="Google Shape;21372;p23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3" name="Google Shape;21373;p23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4" name="Google Shape;21374;p23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5" name="Google Shape;21375;p23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6" name="Google Shape;21376;p23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7" name="Google Shape;21377;p23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8" name="Google Shape;21378;p23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9" name="Google Shape;21379;p23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0" name="Google Shape;21380;p23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1" name="Google Shape;21381;p23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2" name="Google Shape;21382;p23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3" name="Google Shape;21383;p23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4" name="Google Shape;21384;p23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5" name="Google Shape;21385;p23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6" name="Google Shape;21386;p23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7" name="Google Shape;21387;p23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8" name="Google Shape;21388;p23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9" name="Google Shape;21389;p23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0" name="Google Shape;21390;p23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1" name="Google Shape;21391;p23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2" name="Google Shape;21392;p23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3" name="Google Shape;21393;p23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4" name="Google Shape;21394;p23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5" name="Google Shape;21395;p23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6" name="Google Shape;21396;p23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7" name="Google Shape;21397;p23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8" name="Google Shape;21398;p23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9" name="Google Shape;21399;p23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0" name="Google Shape;21400;p23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1" name="Google Shape;21401;p23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2" name="Google Shape;21402;p23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3" name="Google Shape;21403;p23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4" name="Google Shape;21404;p23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5" name="Google Shape;21405;p23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6" name="Google Shape;21406;p23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7" name="Google Shape;21407;p23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8" name="Google Shape;21408;p23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9" name="Google Shape;21409;p23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0" name="Google Shape;21410;p23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1" name="Google Shape;21411;p23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2" name="Google Shape;21412;p23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3" name="Google Shape;21413;p23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4" name="Google Shape;21414;p23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5" name="Google Shape;21415;p23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6" name="Google Shape;21416;p23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7" name="Google Shape;21417;p23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8" name="Google Shape;21418;p23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9" name="Google Shape;21419;p23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0" name="Google Shape;21420;p23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1" name="Google Shape;21421;p23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2" name="Google Shape;21422;p23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3" name="Google Shape;21423;p23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4" name="Google Shape;21424;p23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5" name="Google Shape;21425;p23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6" name="Google Shape;21426;p23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7" name="Google Shape;21427;p23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8" name="Google Shape;21428;p23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9" name="Google Shape;21429;p23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0" name="Google Shape;21430;p23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1" name="Google Shape;21431;p23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2" name="Google Shape;21432;p23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3" name="Google Shape;21433;p23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4" name="Google Shape;21434;p23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5" name="Google Shape;21435;p23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6" name="Google Shape;21436;p23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7" name="Google Shape;21437;p23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8" name="Google Shape;21438;p23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9" name="Google Shape;21439;p23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0" name="Google Shape;21440;p23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1" name="Google Shape;21441;p23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2" name="Google Shape;21442;p23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3" name="Google Shape;21443;p23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4" name="Google Shape;21444;p23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5" name="Google Shape;21445;p23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6" name="Google Shape;21446;p23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7" name="Google Shape;21447;p23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8" name="Google Shape;21448;p23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9" name="Google Shape;21449;p23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0" name="Google Shape;21450;p23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1" name="Google Shape;21451;p23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2" name="Google Shape;21452;p23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3" name="Google Shape;21453;p23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4" name="Google Shape;21454;p23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5" name="Google Shape;21455;p23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6" name="Google Shape;21456;p23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7" name="Google Shape;21457;p23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8" name="Google Shape;21458;p23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9" name="Google Shape;21459;p23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0" name="Google Shape;21460;p23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1" name="Google Shape;21461;p23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2" name="Google Shape;21462;p23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3" name="Google Shape;21463;p23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4" name="Google Shape;21464;p23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5" name="Google Shape;21465;p23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6" name="Google Shape;21466;p23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7" name="Google Shape;21467;p23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8" name="Google Shape;21468;p23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9" name="Google Shape;21469;p23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0" name="Google Shape;21470;p23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1" name="Google Shape;21471;p23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2" name="Google Shape;21472;p23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3" name="Google Shape;21473;p23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4" name="Google Shape;21474;p23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5" name="Google Shape;21475;p23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6" name="Google Shape;21476;p23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7" name="Google Shape;21477;p23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8" name="Google Shape;21478;p23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9" name="Google Shape;21479;p23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0" name="Google Shape;21480;p23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1" name="Google Shape;21481;p23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2" name="Google Shape;21482;p23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3" name="Google Shape;21483;p23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4" name="Google Shape;21484;p23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5" name="Google Shape;21485;p23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6" name="Google Shape;21486;p23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7" name="Google Shape;21487;p23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8" name="Google Shape;21488;p23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9" name="Google Shape;21489;p23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0" name="Google Shape;21490;p23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1" name="Google Shape;21491;p23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2" name="Google Shape;21492;p23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3" name="Google Shape;21493;p23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4" name="Google Shape;21494;p23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5" name="Google Shape;21495;p23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6" name="Google Shape;21496;p23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7" name="Google Shape;21497;p23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8" name="Google Shape;21498;p23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9" name="Google Shape;21499;p23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0" name="Google Shape;21500;p23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1" name="Google Shape;21501;p23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2" name="Google Shape;21502;p23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3" name="Google Shape;21503;p23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4" name="Google Shape;21504;p23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5" name="Google Shape;21505;p23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6" name="Google Shape;21506;p23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7" name="Google Shape;21507;p23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8" name="Google Shape;21508;p23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9" name="Google Shape;21509;p23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0" name="Google Shape;21510;p23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1" name="Google Shape;21511;p23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2" name="Google Shape;21512;p23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3" name="Google Shape;21513;p23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4" name="Google Shape;21514;p23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5" name="Google Shape;21515;p23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6" name="Google Shape;21516;p23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7" name="Google Shape;21517;p23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8" name="Google Shape;21518;p23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9" name="Google Shape;21519;p23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0" name="Google Shape;21520;p23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1" name="Google Shape;21521;p23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2" name="Google Shape;21522;p23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3" name="Google Shape;21523;p23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4" name="Google Shape;21524;p23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5" name="Google Shape;21525;p23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6" name="Google Shape;21526;p23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7" name="Google Shape;21527;p23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8" name="Google Shape;21528;p23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9" name="Google Shape;21529;p23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0" name="Google Shape;21530;p23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1" name="Google Shape;21531;p23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2" name="Google Shape;21532;p23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3" name="Google Shape;21533;p23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4" name="Google Shape;21534;p23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5" name="Google Shape;21535;p23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6" name="Google Shape;21536;p23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7" name="Google Shape;21537;p23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8" name="Google Shape;21538;p23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9" name="Google Shape;21539;p23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0" name="Google Shape;21540;p23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1" name="Google Shape;21541;p23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2" name="Google Shape;21542;p23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3" name="Google Shape;21543;p23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4" name="Google Shape;21544;p23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5" name="Google Shape;21545;p23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6" name="Google Shape;21546;p23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7" name="Google Shape;21547;p23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8" name="Google Shape;21548;p23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9" name="Google Shape;21549;p23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0" name="Google Shape;21550;p23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1" name="Google Shape;21551;p23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2" name="Google Shape;21552;p23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3" name="Google Shape;21553;p23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4" name="Google Shape;21554;p23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5" name="Google Shape;21555;p23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6" name="Google Shape;21556;p23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7" name="Google Shape;21557;p23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8" name="Google Shape;21558;p23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9" name="Google Shape;21559;p23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0" name="Google Shape;21560;p23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1" name="Google Shape;21561;p23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2" name="Google Shape;21562;p23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3" name="Google Shape;21563;p23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4" name="Google Shape;21564;p23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5" name="Google Shape;21565;p23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6" name="Google Shape;21566;p23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7" name="Google Shape;21567;p23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8" name="Google Shape;21568;p23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9" name="Google Shape;21569;p23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0" name="Google Shape;21570;p23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1" name="Google Shape;21571;p23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2" name="Google Shape;21572;p23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3" name="Google Shape;21573;p23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4" name="Google Shape;21574;p23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5" name="Google Shape;21575;p23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6" name="Google Shape;21576;p23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7" name="Google Shape;21577;p23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8" name="Google Shape;21578;p23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9" name="Google Shape;21579;p23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0" name="Google Shape;21580;p23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1" name="Google Shape;21581;p23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2" name="Google Shape;21582;p23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3" name="Google Shape;21583;p23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4" name="Google Shape;21584;p23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5" name="Google Shape;21585;p23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6" name="Google Shape;21586;p23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7" name="Google Shape;21587;p23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8" name="Google Shape;21588;p23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9" name="Google Shape;21589;p23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0" name="Google Shape;21590;p23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1" name="Google Shape;21591;p23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2" name="Google Shape;21592;p23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3" name="Google Shape;21593;p23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4" name="Google Shape;21594;p23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5" name="Google Shape;21595;p23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6" name="Google Shape;21596;p23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7" name="Google Shape;21597;p23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8" name="Google Shape;21598;p23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9" name="Google Shape;21599;p23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0" name="Google Shape;21600;p23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1" name="Google Shape;21601;p23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2" name="Google Shape;21602;p23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3" name="Google Shape;21603;p23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4" name="Google Shape;21604;p23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5" name="Google Shape;21605;p23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6" name="Google Shape;21606;p23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7" name="Google Shape;21607;p23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8" name="Google Shape;21608;p23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9" name="Google Shape;21609;p23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0" name="Google Shape;21610;p23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1" name="Google Shape;21611;p23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2" name="Google Shape;21612;p23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3" name="Google Shape;21613;p23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4" name="Google Shape;21614;p23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5" name="Google Shape;21615;p23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6" name="Google Shape;21616;p23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7" name="Google Shape;21617;p23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8" name="Google Shape;21618;p23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9" name="Google Shape;21619;p23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0" name="Google Shape;21620;p23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1" name="Google Shape;21621;p23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2" name="Google Shape;21622;p23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3" name="Google Shape;21623;p23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4" name="Google Shape;21624;p23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5" name="Google Shape;21625;p23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6" name="Google Shape;21626;p23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7" name="Google Shape;21627;p23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8" name="Google Shape;21628;p23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9" name="Google Shape;21629;p23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0" name="Google Shape;21630;p23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1" name="Google Shape;21631;p23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2" name="Google Shape;21632;p23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3" name="Google Shape;21633;p23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4" name="Google Shape;21634;p23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5" name="Google Shape;21635;p23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6" name="Google Shape;21636;p23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7" name="Google Shape;21637;p23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8" name="Google Shape;21638;p23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9" name="Google Shape;21639;p23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40" name="Google Shape;21640;p23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41" name="Google Shape;21641;p23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42" name="Google Shape;21642;p23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1643" name="Google Shape;21643;p23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644" name="Google Shape;21644;p23"/>
          <p:cNvSpPr txBox="1">
            <a:spLocks noGrp="1"/>
          </p:cNvSpPr>
          <p:nvPr>
            <p:ph type="title"/>
          </p:nvPr>
        </p:nvSpPr>
        <p:spPr>
          <a:xfrm>
            <a:off x="311700" y="438312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1645" name="Google Shape;21645;p23"/>
          <p:cNvSpPr txBox="1">
            <a:spLocks noGrp="1"/>
          </p:cNvSpPr>
          <p:nvPr>
            <p:ph type="subTitle" idx="1"/>
          </p:nvPr>
        </p:nvSpPr>
        <p:spPr>
          <a:xfrm>
            <a:off x="1088986" y="1483175"/>
            <a:ext cx="2062500" cy="46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1646" name="Google Shape;21646;p23"/>
          <p:cNvSpPr txBox="1">
            <a:spLocks noGrp="1"/>
          </p:cNvSpPr>
          <p:nvPr>
            <p:ph type="subTitle" idx="2"/>
          </p:nvPr>
        </p:nvSpPr>
        <p:spPr>
          <a:xfrm>
            <a:off x="1089012" y="1792274"/>
            <a:ext cx="2062500" cy="85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1647" name="Google Shape;21647;p23"/>
          <p:cNvSpPr txBox="1">
            <a:spLocks noGrp="1"/>
          </p:cNvSpPr>
          <p:nvPr>
            <p:ph type="subTitle" idx="3"/>
          </p:nvPr>
        </p:nvSpPr>
        <p:spPr>
          <a:xfrm>
            <a:off x="1088986" y="3015845"/>
            <a:ext cx="2062500" cy="46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1648" name="Google Shape;21648;p23"/>
          <p:cNvSpPr txBox="1">
            <a:spLocks noGrp="1"/>
          </p:cNvSpPr>
          <p:nvPr>
            <p:ph type="subTitle" idx="4"/>
          </p:nvPr>
        </p:nvSpPr>
        <p:spPr>
          <a:xfrm>
            <a:off x="1088912" y="3325128"/>
            <a:ext cx="2062500" cy="85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1649" name="Google Shape;21649;p23"/>
          <p:cNvSpPr txBox="1">
            <a:spLocks noGrp="1"/>
          </p:cNvSpPr>
          <p:nvPr>
            <p:ph type="subTitle" idx="5"/>
          </p:nvPr>
        </p:nvSpPr>
        <p:spPr>
          <a:xfrm>
            <a:off x="5992588" y="1483175"/>
            <a:ext cx="2062500" cy="46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1650" name="Google Shape;21650;p23"/>
          <p:cNvSpPr txBox="1">
            <a:spLocks noGrp="1"/>
          </p:cNvSpPr>
          <p:nvPr>
            <p:ph type="subTitle" idx="6"/>
          </p:nvPr>
        </p:nvSpPr>
        <p:spPr>
          <a:xfrm>
            <a:off x="5992584" y="1792274"/>
            <a:ext cx="2062500" cy="85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1651" name="Google Shape;21651;p23"/>
          <p:cNvSpPr txBox="1">
            <a:spLocks noGrp="1"/>
          </p:cNvSpPr>
          <p:nvPr>
            <p:ph type="subTitle" idx="7"/>
          </p:nvPr>
        </p:nvSpPr>
        <p:spPr>
          <a:xfrm>
            <a:off x="5992588" y="3015845"/>
            <a:ext cx="2062500" cy="46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1652" name="Google Shape;21652;p23"/>
          <p:cNvSpPr txBox="1">
            <a:spLocks noGrp="1"/>
          </p:cNvSpPr>
          <p:nvPr>
            <p:ph type="subTitle" idx="8"/>
          </p:nvPr>
        </p:nvSpPr>
        <p:spPr>
          <a:xfrm>
            <a:off x="5992588" y="3325128"/>
            <a:ext cx="2062500" cy="85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grpSp>
        <p:nvGrpSpPr>
          <p:cNvPr id="21653" name="Google Shape;21653;p23"/>
          <p:cNvGrpSpPr/>
          <p:nvPr/>
        </p:nvGrpSpPr>
        <p:grpSpPr>
          <a:xfrm>
            <a:off x="638987" y="2643851"/>
            <a:ext cx="295252" cy="276675"/>
            <a:chOff x="2987700" y="3560325"/>
            <a:chExt cx="386708" cy="362377"/>
          </a:xfrm>
        </p:grpSpPr>
        <p:sp>
          <p:nvSpPr>
            <p:cNvPr id="21654" name="Google Shape;21654;p23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55" name="Google Shape;21655;p23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56" name="Google Shape;21656;p23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57" name="Google Shape;21657;p23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58" name="Google Shape;21658;p23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59" name="Google Shape;21659;p23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0" name="Google Shape;21660;p23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1" name="Google Shape;21661;p23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2" name="Google Shape;21662;p23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3" name="Google Shape;21663;p23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4" name="Google Shape;21664;p23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5" name="Google Shape;21665;p23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6" name="Google Shape;21666;p23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7" name="Google Shape;21667;p23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8" name="Google Shape;21668;p23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9" name="Google Shape;21669;p23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0" name="Google Shape;21670;p23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1" name="Google Shape;21671;p23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2" name="Google Shape;21672;p23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3" name="Google Shape;21673;p23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4" name="Google Shape;21674;p23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5" name="Google Shape;21675;p23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6" name="Google Shape;21676;p23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677" name="Google Shape;21677;p23"/>
          <p:cNvGrpSpPr/>
          <p:nvPr/>
        </p:nvGrpSpPr>
        <p:grpSpPr>
          <a:xfrm>
            <a:off x="8417787" y="2595776"/>
            <a:ext cx="295252" cy="276675"/>
            <a:chOff x="2987700" y="3560325"/>
            <a:chExt cx="386708" cy="362377"/>
          </a:xfrm>
        </p:grpSpPr>
        <p:sp>
          <p:nvSpPr>
            <p:cNvPr id="21678" name="Google Shape;21678;p23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9" name="Google Shape;21679;p23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0" name="Google Shape;21680;p23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1" name="Google Shape;21681;p23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2" name="Google Shape;21682;p23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3" name="Google Shape;21683;p23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4" name="Google Shape;21684;p23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5" name="Google Shape;21685;p23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6" name="Google Shape;21686;p23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7" name="Google Shape;21687;p23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8" name="Google Shape;21688;p23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9" name="Google Shape;21689;p23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0" name="Google Shape;21690;p23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1" name="Google Shape;21691;p23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2" name="Google Shape;21692;p23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3" name="Google Shape;21693;p23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4" name="Google Shape;21694;p23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5" name="Google Shape;21695;p23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6" name="Google Shape;21696;p23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7" name="Google Shape;21697;p23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8" name="Google Shape;21698;p23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9" name="Google Shape;21699;p23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0" name="Google Shape;21700;p23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701" name="Google Shape;21701;p23"/>
          <p:cNvGrpSpPr/>
          <p:nvPr/>
        </p:nvGrpSpPr>
        <p:grpSpPr>
          <a:xfrm>
            <a:off x="7830982" y="4256475"/>
            <a:ext cx="443090" cy="415211"/>
            <a:chOff x="2987700" y="3560325"/>
            <a:chExt cx="386708" cy="362377"/>
          </a:xfrm>
        </p:grpSpPr>
        <p:sp>
          <p:nvSpPr>
            <p:cNvPr id="21702" name="Google Shape;21702;p23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3" name="Google Shape;21703;p23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4" name="Google Shape;21704;p23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5" name="Google Shape;21705;p23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6" name="Google Shape;21706;p23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7" name="Google Shape;21707;p23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8" name="Google Shape;21708;p23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9" name="Google Shape;21709;p23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0" name="Google Shape;21710;p23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1" name="Google Shape;21711;p23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2" name="Google Shape;21712;p23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3" name="Google Shape;21713;p23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4" name="Google Shape;21714;p23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5" name="Google Shape;21715;p23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6" name="Google Shape;21716;p23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7" name="Google Shape;21717;p23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8" name="Google Shape;21718;p23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9" name="Google Shape;21719;p23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0" name="Google Shape;21720;p23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1" name="Google Shape;21721;p23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2" name="Google Shape;21722;p23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3" name="Google Shape;21723;p23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4" name="Google Shape;21724;p23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1">
  <p:cSld name="CUSTOM_14_1">
    <p:spTree>
      <p:nvGrpSpPr>
        <p:cNvPr id="1" name="Shape 217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726" name="Google Shape;21726;p24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21727" name="Google Shape;21727;p24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8" name="Google Shape;21728;p24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9" name="Google Shape;21729;p24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0" name="Google Shape;21730;p24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1" name="Google Shape;21731;p24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2" name="Google Shape;21732;p24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3" name="Google Shape;21733;p24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4" name="Google Shape;21734;p24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5" name="Google Shape;21735;p24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6" name="Google Shape;21736;p24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7" name="Google Shape;21737;p24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8" name="Google Shape;21738;p24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9" name="Google Shape;21739;p24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0" name="Google Shape;21740;p24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1" name="Google Shape;21741;p24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2" name="Google Shape;21742;p24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3" name="Google Shape;21743;p24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4" name="Google Shape;21744;p24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5" name="Google Shape;21745;p24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6" name="Google Shape;21746;p24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7" name="Google Shape;21747;p24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8" name="Google Shape;21748;p24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9" name="Google Shape;21749;p24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0" name="Google Shape;21750;p24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1" name="Google Shape;21751;p24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2" name="Google Shape;21752;p24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3" name="Google Shape;21753;p24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4" name="Google Shape;21754;p24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5" name="Google Shape;21755;p24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6" name="Google Shape;21756;p24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7" name="Google Shape;21757;p24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8" name="Google Shape;21758;p24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9" name="Google Shape;21759;p24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0" name="Google Shape;21760;p24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1" name="Google Shape;21761;p24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2" name="Google Shape;21762;p24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3" name="Google Shape;21763;p24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4" name="Google Shape;21764;p24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5" name="Google Shape;21765;p24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6" name="Google Shape;21766;p24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7" name="Google Shape;21767;p24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8" name="Google Shape;21768;p24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9" name="Google Shape;21769;p24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0" name="Google Shape;21770;p24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1" name="Google Shape;21771;p24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2" name="Google Shape;21772;p24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3" name="Google Shape;21773;p24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4" name="Google Shape;21774;p24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5" name="Google Shape;21775;p24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6" name="Google Shape;21776;p24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7" name="Google Shape;21777;p24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8" name="Google Shape;21778;p24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9" name="Google Shape;21779;p24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0" name="Google Shape;21780;p24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1" name="Google Shape;21781;p24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2" name="Google Shape;21782;p24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3" name="Google Shape;21783;p24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4" name="Google Shape;21784;p24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5" name="Google Shape;21785;p24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6" name="Google Shape;21786;p24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7" name="Google Shape;21787;p24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8" name="Google Shape;21788;p24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9" name="Google Shape;21789;p24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0" name="Google Shape;21790;p24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1" name="Google Shape;21791;p24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2" name="Google Shape;21792;p24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3" name="Google Shape;21793;p24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4" name="Google Shape;21794;p24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5" name="Google Shape;21795;p24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6" name="Google Shape;21796;p24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7" name="Google Shape;21797;p24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8" name="Google Shape;21798;p24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9" name="Google Shape;21799;p24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0" name="Google Shape;21800;p24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1" name="Google Shape;21801;p24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2" name="Google Shape;21802;p24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3" name="Google Shape;21803;p24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4" name="Google Shape;21804;p24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5" name="Google Shape;21805;p24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6" name="Google Shape;21806;p24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7" name="Google Shape;21807;p24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8" name="Google Shape;21808;p24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9" name="Google Shape;21809;p24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0" name="Google Shape;21810;p24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1" name="Google Shape;21811;p24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2" name="Google Shape;21812;p24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3" name="Google Shape;21813;p24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4" name="Google Shape;21814;p24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5" name="Google Shape;21815;p24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6" name="Google Shape;21816;p24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7" name="Google Shape;21817;p24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8" name="Google Shape;21818;p24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9" name="Google Shape;21819;p24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0" name="Google Shape;21820;p24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1" name="Google Shape;21821;p24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2" name="Google Shape;21822;p24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3" name="Google Shape;21823;p24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4" name="Google Shape;21824;p24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5" name="Google Shape;21825;p24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6" name="Google Shape;21826;p24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7" name="Google Shape;21827;p24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8" name="Google Shape;21828;p24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9" name="Google Shape;21829;p24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0" name="Google Shape;21830;p24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1" name="Google Shape;21831;p24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2" name="Google Shape;21832;p24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3" name="Google Shape;21833;p24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4" name="Google Shape;21834;p24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5" name="Google Shape;21835;p24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6" name="Google Shape;21836;p24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7" name="Google Shape;21837;p24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8" name="Google Shape;21838;p24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9" name="Google Shape;21839;p24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0" name="Google Shape;21840;p24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1" name="Google Shape;21841;p24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2" name="Google Shape;21842;p24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3" name="Google Shape;21843;p24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4" name="Google Shape;21844;p24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5" name="Google Shape;21845;p24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6" name="Google Shape;21846;p24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7" name="Google Shape;21847;p24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8" name="Google Shape;21848;p24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9" name="Google Shape;21849;p24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0" name="Google Shape;21850;p24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1" name="Google Shape;21851;p24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2" name="Google Shape;21852;p24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3" name="Google Shape;21853;p24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4" name="Google Shape;21854;p24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5" name="Google Shape;21855;p24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6" name="Google Shape;21856;p24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7" name="Google Shape;21857;p24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8" name="Google Shape;21858;p24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9" name="Google Shape;21859;p24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0" name="Google Shape;21860;p24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1" name="Google Shape;21861;p24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2" name="Google Shape;21862;p24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3" name="Google Shape;21863;p24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4" name="Google Shape;21864;p24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5" name="Google Shape;21865;p24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6" name="Google Shape;21866;p24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7" name="Google Shape;21867;p24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8" name="Google Shape;21868;p24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9" name="Google Shape;21869;p24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0" name="Google Shape;21870;p24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1" name="Google Shape;21871;p24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2" name="Google Shape;21872;p24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3" name="Google Shape;21873;p24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4" name="Google Shape;21874;p24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5" name="Google Shape;21875;p24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6" name="Google Shape;21876;p24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7" name="Google Shape;21877;p24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8" name="Google Shape;21878;p24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9" name="Google Shape;21879;p24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0" name="Google Shape;21880;p24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1" name="Google Shape;21881;p24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2" name="Google Shape;21882;p24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3" name="Google Shape;21883;p24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4" name="Google Shape;21884;p24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5" name="Google Shape;21885;p24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6" name="Google Shape;21886;p24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7" name="Google Shape;21887;p24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8" name="Google Shape;21888;p24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9" name="Google Shape;21889;p24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0" name="Google Shape;21890;p24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1" name="Google Shape;21891;p24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2" name="Google Shape;21892;p24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3" name="Google Shape;21893;p24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4" name="Google Shape;21894;p24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5" name="Google Shape;21895;p24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6" name="Google Shape;21896;p24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7" name="Google Shape;21897;p24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8" name="Google Shape;21898;p24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9" name="Google Shape;21899;p24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0" name="Google Shape;21900;p24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1" name="Google Shape;21901;p24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2" name="Google Shape;21902;p24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3" name="Google Shape;21903;p24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4" name="Google Shape;21904;p24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5" name="Google Shape;21905;p24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6" name="Google Shape;21906;p24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7" name="Google Shape;21907;p24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8" name="Google Shape;21908;p24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9" name="Google Shape;21909;p24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0" name="Google Shape;21910;p24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1" name="Google Shape;21911;p24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2" name="Google Shape;21912;p24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3" name="Google Shape;21913;p24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4" name="Google Shape;21914;p24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5" name="Google Shape;21915;p24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6" name="Google Shape;21916;p24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7" name="Google Shape;21917;p24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8" name="Google Shape;21918;p24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9" name="Google Shape;21919;p24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0" name="Google Shape;21920;p24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1" name="Google Shape;21921;p24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2" name="Google Shape;21922;p24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3" name="Google Shape;21923;p24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4" name="Google Shape;21924;p24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5" name="Google Shape;21925;p24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6" name="Google Shape;21926;p24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7" name="Google Shape;21927;p24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8" name="Google Shape;21928;p24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9" name="Google Shape;21929;p24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0" name="Google Shape;21930;p24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1" name="Google Shape;21931;p24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2" name="Google Shape;21932;p24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3" name="Google Shape;21933;p24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4" name="Google Shape;21934;p24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5" name="Google Shape;21935;p24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6" name="Google Shape;21936;p24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7" name="Google Shape;21937;p24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8" name="Google Shape;21938;p24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9" name="Google Shape;21939;p24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0" name="Google Shape;21940;p24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1" name="Google Shape;21941;p24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2" name="Google Shape;21942;p24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3" name="Google Shape;21943;p24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4" name="Google Shape;21944;p24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5" name="Google Shape;21945;p24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6" name="Google Shape;21946;p24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7" name="Google Shape;21947;p24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8" name="Google Shape;21948;p24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9" name="Google Shape;21949;p24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0" name="Google Shape;21950;p24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1" name="Google Shape;21951;p24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2" name="Google Shape;21952;p24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3" name="Google Shape;21953;p24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4" name="Google Shape;21954;p24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5" name="Google Shape;21955;p24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6" name="Google Shape;21956;p24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7" name="Google Shape;21957;p24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8" name="Google Shape;21958;p24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9" name="Google Shape;21959;p24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0" name="Google Shape;21960;p24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1" name="Google Shape;21961;p24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2" name="Google Shape;21962;p24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3" name="Google Shape;21963;p24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4" name="Google Shape;21964;p24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5" name="Google Shape;21965;p24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6" name="Google Shape;21966;p24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7" name="Google Shape;21967;p24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8" name="Google Shape;21968;p24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9" name="Google Shape;21969;p24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0" name="Google Shape;21970;p24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1" name="Google Shape;21971;p24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2" name="Google Shape;21972;p24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3" name="Google Shape;21973;p24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4" name="Google Shape;21974;p24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5" name="Google Shape;21975;p24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6" name="Google Shape;21976;p24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7" name="Google Shape;21977;p24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8" name="Google Shape;21978;p24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9" name="Google Shape;21979;p24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0" name="Google Shape;21980;p24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1" name="Google Shape;21981;p24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2" name="Google Shape;21982;p24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3" name="Google Shape;21983;p24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4" name="Google Shape;21984;p24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5" name="Google Shape;21985;p24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6" name="Google Shape;21986;p24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7" name="Google Shape;21987;p24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8" name="Google Shape;21988;p24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9" name="Google Shape;21989;p24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0" name="Google Shape;21990;p24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1" name="Google Shape;21991;p24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2" name="Google Shape;21992;p24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3" name="Google Shape;21993;p24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4" name="Google Shape;21994;p24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5" name="Google Shape;21995;p24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6" name="Google Shape;21996;p24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7" name="Google Shape;21997;p24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8" name="Google Shape;21998;p24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9" name="Google Shape;21999;p24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0" name="Google Shape;22000;p24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1" name="Google Shape;22001;p24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2" name="Google Shape;22002;p24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3" name="Google Shape;22003;p24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4" name="Google Shape;22004;p24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5" name="Google Shape;22005;p24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6" name="Google Shape;22006;p24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7" name="Google Shape;22007;p24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8" name="Google Shape;22008;p24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9" name="Google Shape;22009;p24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0" name="Google Shape;22010;p24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1" name="Google Shape;22011;p24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2" name="Google Shape;22012;p24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3" name="Google Shape;22013;p24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4" name="Google Shape;22014;p24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5" name="Google Shape;22015;p24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6" name="Google Shape;22016;p24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7" name="Google Shape;22017;p24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8" name="Google Shape;22018;p24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9" name="Google Shape;22019;p24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0" name="Google Shape;22020;p24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1" name="Google Shape;22021;p24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2" name="Google Shape;22022;p24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3" name="Google Shape;22023;p24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4" name="Google Shape;22024;p24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5" name="Google Shape;22025;p24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6" name="Google Shape;22026;p24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7" name="Google Shape;22027;p24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8" name="Google Shape;22028;p24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9" name="Google Shape;22029;p24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0" name="Google Shape;22030;p24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1" name="Google Shape;22031;p24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2" name="Google Shape;22032;p24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3" name="Google Shape;22033;p24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4" name="Google Shape;22034;p24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5" name="Google Shape;22035;p24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6" name="Google Shape;22036;p24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7" name="Google Shape;22037;p24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8" name="Google Shape;22038;p24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9" name="Google Shape;22039;p24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0" name="Google Shape;22040;p24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1" name="Google Shape;22041;p24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2" name="Google Shape;22042;p24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3" name="Google Shape;22043;p24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4" name="Google Shape;22044;p24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5" name="Google Shape;22045;p24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6" name="Google Shape;22046;p24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7" name="Google Shape;22047;p24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8" name="Google Shape;22048;p24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9" name="Google Shape;22049;p24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0" name="Google Shape;22050;p24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1" name="Google Shape;22051;p24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2" name="Google Shape;22052;p24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3" name="Google Shape;22053;p24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4" name="Google Shape;22054;p24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5" name="Google Shape;22055;p24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6" name="Google Shape;22056;p24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7" name="Google Shape;22057;p24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8" name="Google Shape;22058;p24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9" name="Google Shape;22059;p24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0" name="Google Shape;22060;p24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1" name="Google Shape;22061;p24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2" name="Google Shape;22062;p24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3" name="Google Shape;22063;p24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4" name="Google Shape;22064;p24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5" name="Google Shape;22065;p24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6" name="Google Shape;22066;p24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7" name="Google Shape;22067;p24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8" name="Google Shape;22068;p24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9" name="Google Shape;22069;p24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0" name="Google Shape;22070;p24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1" name="Google Shape;22071;p24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2" name="Google Shape;22072;p24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3" name="Google Shape;22073;p24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4" name="Google Shape;22074;p24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5" name="Google Shape;22075;p24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6" name="Google Shape;22076;p24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7" name="Google Shape;22077;p24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8" name="Google Shape;22078;p24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9" name="Google Shape;22079;p24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0" name="Google Shape;22080;p24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1" name="Google Shape;22081;p24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2" name="Google Shape;22082;p24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3" name="Google Shape;22083;p24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4" name="Google Shape;22084;p24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5" name="Google Shape;22085;p24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6" name="Google Shape;22086;p24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7" name="Google Shape;22087;p24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8" name="Google Shape;22088;p24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9" name="Google Shape;22089;p24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0" name="Google Shape;22090;p24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1" name="Google Shape;22091;p24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2" name="Google Shape;22092;p24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3" name="Google Shape;22093;p24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4" name="Google Shape;22094;p24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5" name="Google Shape;22095;p24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6" name="Google Shape;22096;p24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7" name="Google Shape;22097;p24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8" name="Google Shape;22098;p24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9" name="Google Shape;22099;p24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0" name="Google Shape;22100;p24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1" name="Google Shape;22101;p24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2" name="Google Shape;22102;p24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3" name="Google Shape;22103;p24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4" name="Google Shape;22104;p24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5" name="Google Shape;22105;p24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6" name="Google Shape;22106;p24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7" name="Google Shape;22107;p24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8" name="Google Shape;22108;p24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9" name="Google Shape;22109;p24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0" name="Google Shape;22110;p24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1" name="Google Shape;22111;p24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2" name="Google Shape;22112;p24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3" name="Google Shape;22113;p24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4" name="Google Shape;22114;p24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5" name="Google Shape;22115;p24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6" name="Google Shape;22116;p24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7" name="Google Shape;22117;p24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8" name="Google Shape;22118;p24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9" name="Google Shape;22119;p24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0" name="Google Shape;22120;p24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1" name="Google Shape;22121;p24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2" name="Google Shape;22122;p24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3" name="Google Shape;22123;p24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4" name="Google Shape;22124;p24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5" name="Google Shape;22125;p24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6" name="Google Shape;22126;p24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7" name="Google Shape;22127;p24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8" name="Google Shape;22128;p24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9" name="Google Shape;22129;p24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0" name="Google Shape;22130;p24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1" name="Google Shape;22131;p24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2" name="Google Shape;22132;p24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3" name="Google Shape;22133;p24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4" name="Google Shape;22134;p24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5" name="Google Shape;22135;p24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6" name="Google Shape;22136;p24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7" name="Google Shape;22137;p24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8" name="Google Shape;22138;p24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9" name="Google Shape;22139;p24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0" name="Google Shape;22140;p24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1" name="Google Shape;22141;p24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2" name="Google Shape;22142;p24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3" name="Google Shape;22143;p24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4" name="Google Shape;22144;p24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5" name="Google Shape;22145;p24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6" name="Google Shape;22146;p24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7" name="Google Shape;22147;p24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8" name="Google Shape;22148;p24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9" name="Google Shape;22149;p24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0" name="Google Shape;22150;p24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1" name="Google Shape;22151;p24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2" name="Google Shape;22152;p24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3" name="Google Shape;22153;p24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4" name="Google Shape;22154;p24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5" name="Google Shape;22155;p24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6" name="Google Shape;22156;p24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7" name="Google Shape;22157;p24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8" name="Google Shape;22158;p24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9" name="Google Shape;22159;p24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0" name="Google Shape;22160;p24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1" name="Google Shape;22161;p24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2" name="Google Shape;22162;p24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3" name="Google Shape;22163;p24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4" name="Google Shape;22164;p24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5" name="Google Shape;22165;p24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6" name="Google Shape;22166;p24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7" name="Google Shape;22167;p24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8" name="Google Shape;22168;p24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9" name="Google Shape;22169;p24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0" name="Google Shape;22170;p24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1" name="Google Shape;22171;p24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2" name="Google Shape;22172;p24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3" name="Google Shape;22173;p24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4" name="Google Shape;22174;p24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5" name="Google Shape;22175;p24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6" name="Google Shape;22176;p24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7" name="Google Shape;22177;p24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8" name="Google Shape;22178;p24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9" name="Google Shape;22179;p24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0" name="Google Shape;22180;p24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1" name="Google Shape;22181;p24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2" name="Google Shape;22182;p24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3" name="Google Shape;22183;p24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4" name="Google Shape;22184;p24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5" name="Google Shape;22185;p24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6" name="Google Shape;22186;p24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7" name="Google Shape;22187;p24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8" name="Google Shape;22188;p24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9" name="Google Shape;22189;p24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0" name="Google Shape;22190;p24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1" name="Google Shape;22191;p24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2" name="Google Shape;22192;p24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3" name="Google Shape;22193;p24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4" name="Google Shape;22194;p24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5" name="Google Shape;22195;p24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6" name="Google Shape;22196;p24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7" name="Google Shape;22197;p24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8" name="Google Shape;22198;p24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9" name="Google Shape;22199;p24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0" name="Google Shape;22200;p24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1" name="Google Shape;22201;p24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2" name="Google Shape;22202;p24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3" name="Google Shape;22203;p24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4" name="Google Shape;22204;p24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5" name="Google Shape;22205;p24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6" name="Google Shape;22206;p24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7" name="Google Shape;22207;p24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8" name="Google Shape;22208;p24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9" name="Google Shape;22209;p24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0" name="Google Shape;22210;p24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1" name="Google Shape;22211;p24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2" name="Google Shape;22212;p24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3" name="Google Shape;22213;p24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4" name="Google Shape;22214;p24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5" name="Google Shape;22215;p24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6" name="Google Shape;22216;p24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7" name="Google Shape;22217;p24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8" name="Google Shape;22218;p24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9" name="Google Shape;22219;p24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0" name="Google Shape;22220;p24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1" name="Google Shape;22221;p24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2" name="Google Shape;22222;p24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3" name="Google Shape;22223;p24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4" name="Google Shape;22224;p24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5" name="Google Shape;22225;p24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6" name="Google Shape;22226;p24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7" name="Google Shape;22227;p24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8" name="Google Shape;22228;p24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9" name="Google Shape;22229;p24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0" name="Google Shape;22230;p24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1" name="Google Shape;22231;p24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2" name="Google Shape;22232;p24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3" name="Google Shape;22233;p24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4" name="Google Shape;22234;p24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5" name="Google Shape;22235;p24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6" name="Google Shape;22236;p24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7" name="Google Shape;22237;p24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8" name="Google Shape;22238;p24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9" name="Google Shape;22239;p24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0" name="Google Shape;22240;p24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1" name="Google Shape;22241;p24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2" name="Google Shape;22242;p24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3" name="Google Shape;22243;p24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4" name="Google Shape;22244;p24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5" name="Google Shape;22245;p24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6" name="Google Shape;22246;p24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7" name="Google Shape;22247;p24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8" name="Google Shape;22248;p24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9" name="Google Shape;22249;p24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0" name="Google Shape;22250;p24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1" name="Google Shape;22251;p24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2" name="Google Shape;22252;p24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3" name="Google Shape;22253;p24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4" name="Google Shape;22254;p24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5" name="Google Shape;22255;p24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6" name="Google Shape;22256;p24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7" name="Google Shape;22257;p24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8" name="Google Shape;22258;p24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9" name="Google Shape;22259;p24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0" name="Google Shape;22260;p24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1" name="Google Shape;22261;p24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2" name="Google Shape;22262;p24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3" name="Google Shape;22263;p24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4" name="Google Shape;22264;p24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5" name="Google Shape;22265;p24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6" name="Google Shape;22266;p24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7" name="Google Shape;22267;p24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8" name="Google Shape;22268;p24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9" name="Google Shape;22269;p24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0" name="Google Shape;22270;p24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1" name="Google Shape;22271;p24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2" name="Google Shape;22272;p24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3" name="Google Shape;22273;p24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4" name="Google Shape;22274;p24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5" name="Google Shape;22275;p24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6" name="Google Shape;22276;p24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7" name="Google Shape;22277;p24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8" name="Google Shape;22278;p24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9" name="Google Shape;22279;p24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0" name="Google Shape;22280;p24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1" name="Google Shape;22281;p24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2" name="Google Shape;22282;p24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3" name="Google Shape;22283;p24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4" name="Google Shape;22284;p24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5" name="Google Shape;22285;p24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6" name="Google Shape;22286;p24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7" name="Google Shape;22287;p24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8" name="Google Shape;22288;p24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9" name="Google Shape;22289;p24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0" name="Google Shape;22290;p24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1" name="Google Shape;22291;p24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2" name="Google Shape;22292;p24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3" name="Google Shape;22293;p24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4" name="Google Shape;22294;p24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5" name="Google Shape;22295;p24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6" name="Google Shape;22296;p24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7" name="Google Shape;22297;p24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8" name="Google Shape;22298;p24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9" name="Google Shape;22299;p24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0" name="Google Shape;22300;p24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1" name="Google Shape;22301;p24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2" name="Google Shape;22302;p24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3" name="Google Shape;22303;p24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4" name="Google Shape;22304;p24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5" name="Google Shape;22305;p24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6" name="Google Shape;22306;p24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7" name="Google Shape;22307;p24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8" name="Google Shape;22308;p24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9" name="Google Shape;22309;p24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0" name="Google Shape;22310;p24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1" name="Google Shape;22311;p24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2" name="Google Shape;22312;p24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3" name="Google Shape;22313;p24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4" name="Google Shape;22314;p24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5" name="Google Shape;22315;p24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6" name="Google Shape;22316;p24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7" name="Google Shape;22317;p24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8" name="Google Shape;22318;p24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9" name="Google Shape;22319;p24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0" name="Google Shape;22320;p24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1" name="Google Shape;22321;p24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2" name="Google Shape;22322;p24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3" name="Google Shape;22323;p24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4" name="Google Shape;22324;p24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5" name="Google Shape;22325;p24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6" name="Google Shape;22326;p24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7" name="Google Shape;22327;p24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8" name="Google Shape;22328;p24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9" name="Google Shape;22329;p24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0" name="Google Shape;22330;p24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1" name="Google Shape;22331;p24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2" name="Google Shape;22332;p24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3" name="Google Shape;22333;p24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4" name="Google Shape;22334;p24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5" name="Google Shape;22335;p24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6" name="Google Shape;22336;p24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7" name="Google Shape;22337;p24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8" name="Google Shape;22338;p24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9" name="Google Shape;22339;p24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0" name="Google Shape;22340;p24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1" name="Google Shape;22341;p24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2" name="Google Shape;22342;p24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3" name="Google Shape;22343;p24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4" name="Google Shape;22344;p24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5" name="Google Shape;22345;p24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6" name="Google Shape;22346;p24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7" name="Google Shape;22347;p24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8" name="Google Shape;22348;p24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9" name="Google Shape;22349;p24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0" name="Google Shape;22350;p24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1" name="Google Shape;22351;p24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2" name="Google Shape;22352;p24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3" name="Google Shape;22353;p24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4" name="Google Shape;22354;p24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5" name="Google Shape;22355;p24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6" name="Google Shape;22356;p24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7" name="Google Shape;22357;p24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8" name="Google Shape;22358;p24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9" name="Google Shape;22359;p24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0" name="Google Shape;22360;p24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1" name="Google Shape;22361;p24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2" name="Google Shape;22362;p24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3" name="Google Shape;22363;p24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4" name="Google Shape;22364;p24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5" name="Google Shape;22365;p24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6" name="Google Shape;22366;p24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7" name="Google Shape;22367;p24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8" name="Google Shape;22368;p24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9" name="Google Shape;22369;p24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0" name="Google Shape;22370;p24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1" name="Google Shape;22371;p24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2" name="Google Shape;22372;p24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3" name="Google Shape;22373;p24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4" name="Google Shape;22374;p24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5" name="Google Shape;22375;p24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6" name="Google Shape;22376;p24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7" name="Google Shape;22377;p24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8" name="Google Shape;22378;p24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9" name="Google Shape;22379;p24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0" name="Google Shape;22380;p24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1" name="Google Shape;22381;p24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2" name="Google Shape;22382;p24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3" name="Google Shape;22383;p24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4" name="Google Shape;22384;p24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5" name="Google Shape;22385;p24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6" name="Google Shape;22386;p24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7" name="Google Shape;22387;p24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8" name="Google Shape;22388;p24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9" name="Google Shape;22389;p24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0" name="Google Shape;22390;p24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1" name="Google Shape;22391;p24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2" name="Google Shape;22392;p24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3" name="Google Shape;22393;p24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4" name="Google Shape;22394;p24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5" name="Google Shape;22395;p24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6" name="Google Shape;22396;p24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7" name="Google Shape;22397;p24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8" name="Google Shape;22398;p24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9" name="Google Shape;22399;p24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0" name="Google Shape;22400;p24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1" name="Google Shape;22401;p24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2" name="Google Shape;22402;p24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3" name="Google Shape;22403;p24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4" name="Google Shape;22404;p24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5" name="Google Shape;22405;p24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6" name="Google Shape;22406;p24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7" name="Google Shape;22407;p24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8" name="Google Shape;22408;p24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9" name="Google Shape;22409;p24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0" name="Google Shape;22410;p24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1" name="Google Shape;22411;p24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2" name="Google Shape;22412;p24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3" name="Google Shape;22413;p24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4" name="Google Shape;22414;p24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5" name="Google Shape;22415;p24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6" name="Google Shape;22416;p24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7" name="Google Shape;22417;p24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8" name="Google Shape;22418;p24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9" name="Google Shape;22419;p24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0" name="Google Shape;22420;p24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1" name="Google Shape;22421;p24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2" name="Google Shape;22422;p24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3" name="Google Shape;22423;p24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4" name="Google Shape;22424;p24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5" name="Google Shape;22425;p24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6" name="Google Shape;22426;p24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7" name="Google Shape;22427;p24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8" name="Google Shape;22428;p24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9" name="Google Shape;22429;p24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0" name="Google Shape;22430;p24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1" name="Google Shape;22431;p24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2" name="Google Shape;22432;p24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3" name="Google Shape;22433;p24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4" name="Google Shape;22434;p24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5" name="Google Shape;22435;p24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6" name="Google Shape;22436;p24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7" name="Google Shape;22437;p24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8" name="Google Shape;22438;p24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9" name="Google Shape;22439;p24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0" name="Google Shape;22440;p24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1" name="Google Shape;22441;p24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2" name="Google Shape;22442;p24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3" name="Google Shape;22443;p24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4" name="Google Shape;22444;p24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5" name="Google Shape;22445;p24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6" name="Google Shape;22446;p24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7" name="Google Shape;22447;p24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8" name="Google Shape;22448;p24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9" name="Google Shape;22449;p24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0" name="Google Shape;22450;p24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1" name="Google Shape;22451;p24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2" name="Google Shape;22452;p24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3" name="Google Shape;22453;p24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4" name="Google Shape;22454;p24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5" name="Google Shape;22455;p24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6" name="Google Shape;22456;p24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7" name="Google Shape;22457;p24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8" name="Google Shape;22458;p24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9" name="Google Shape;22459;p24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0" name="Google Shape;22460;p24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1" name="Google Shape;22461;p24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2" name="Google Shape;22462;p24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3" name="Google Shape;22463;p24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4" name="Google Shape;22464;p24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5" name="Google Shape;22465;p24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6" name="Google Shape;22466;p24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7" name="Google Shape;22467;p24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8" name="Google Shape;22468;p24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9" name="Google Shape;22469;p24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0" name="Google Shape;22470;p24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1" name="Google Shape;22471;p24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2" name="Google Shape;22472;p24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3" name="Google Shape;22473;p24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4" name="Google Shape;22474;p24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5" name="Google Shape;22475;p24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6" name="Google Shape;22476;p24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7" name="Google Shape;22477;p24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8" name="Google Shape;22478;p24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9" name="Google Shape;22479;p24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0" name="Google Shape;22480;p24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1" name="Google Shape;22481;p24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2" name="Google Shape;22482;p24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3" name="Google Shape;22483;p24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4" name="Google Shape;22484;p24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5" name="Google Shape;22485;p24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6" name="Google Shape;22486;p24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7" name="Google Shape;22487;p24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8" name="Google Shape;22488;p24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9" name="Google Shape;22489;p24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0" name="Google Shape;22490;p24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1" name="Google Shape;22491;p24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2" name="Google Shape;22492;p24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3" name="Google Shape;22493;p24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4" name="Google Shape;22494;p24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5" name="Google Shape;22495;p24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6" name="Google Shape;22496;p24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7" name="Google Shape;22497;p24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8" name="Google Shape;22498;p24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9" name="Google Shape;22499;p24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0" name="Google Shape;22500;p24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1" name="Google Shape;22501;p24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2" name="Google Shape;22502;p24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3" name="Google Shape;22503;p24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4" name="Google Shape;22504;p24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5" name="Google Shape;22505;p24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6" name="Google Shape;22506;p24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7" name="Google Shape;22507;p24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8" name="Google Shape;22508;p24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9" name="Google Shape;22509;p24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0" name="Google Shape;22510;p24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1" name="Google Shape;22511;p24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2" name="Google Shape;22512;p24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3" name="Google Shape;22513;p24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4" name="Google Shape;22514;p24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5" name="Google Shape;22515;p24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6" name="Google Shape;22516;p24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7" name="Google Shape;22517;p24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8" name="Google Shape;22518;p24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9" name="Google Shape;22519;p24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0" name="Google Shape;22520;p24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1" name="Google Shape;22521;p24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2" name="Google Shape;22522;p24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3" name="Google Shape;22523;p24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4" name="Google Shape;22524;p24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5" name="Google Shape;22525;p24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6" name="Google Shape;22526;p24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7" name="Google Shape;22527;p24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8" name="Google Shape;22528;p24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9" name="Google Shape;22529;p24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0" name="Google Shape;22530;p24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1" name="Google Shape;22531;p24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2" name="Google Shape;22532;p24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3" name="Google Shape;22533;p24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4" name="Google Shape;22534;p24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5" name="Google Shape;22535;p24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6" name="Google Shape;22536;p24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7" name="Google Shape;22537;p24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8" name="Google Shape;22538;p24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9" name="Google Shape;22539;p24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0" name="Google Shape;22540;p24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1" name="Google Shape;22541;p24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2" name="Google Shape;22542;p24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3" name="Google Shape;22543;p24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4" name="Google Shape;22544;p24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5" name="Google Shape;22545;p24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6" name="Google Shape;22546;p24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7" name="Google Shape;22547;p24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8" name="Google Shape;22548;p24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9" name="Google Shape;22549;p24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0" name="Google Shape;22550;p24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1" name="Google Shape;22551;p24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2" name="Google Shape;22552;p24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3" name="Google Shape;22553;p24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4" name="Google Shape;22554;p24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5" name="Google Shape;22555;p24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6" name="Google Shape;22556;p24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7" name="Google Shape;22557;p24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8" name="Google Shape;22558;p24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9" name="Google Shape;22559;p24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0" name="Google Shape;22560;p24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1" name="Google Shape;22561;p24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2" name="Google Shape;22562;p24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3" name="Google Shape;22563;p24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4" name="Google Shape;22564;p24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5" name="Google Shape;22565;p24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6" name="Google Shape;22566;p24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7" name="Google Shape;22567;p24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8" name="Google Shape;22568;p24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9" name="Google Shape;22569;p24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70" name="Google Shape;22570;p24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71" name="Google Shape;22571;p24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72" name="Google Shape;22572;p24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73" name="Google Shape;22573;p24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74" name="Google Shape;22574;p24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75" name="Google Shape;22575;p24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76" name="Google Shape;22576;p24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77" name="Google Shape;22577;p24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78" name="Google Shape;22578;p24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79" name="Google Shape;22579;p24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0" name="Google Shape;22580;p24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1" name="Google Shape;22581;p24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2" name="Google Shape;22582;p24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3" name="Google Shape;22583;p24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4" name="Google Shape;22584;p24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5" name="Google Shape;22585;p24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6" name="Google Shape;22586;p24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7" name="Google Shape;22587;p24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8" name="Google Shape;22588;p24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9" name="Google Shape;22589;p24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0" name="Google Shape;22590;p24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1" name="Google Shape;22591;p24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2" name="Google Shape;22592;p24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3" name="Google Shape;22593;p24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4" name="Google Shape;22594;p24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5" name="Google Shape;22595;p24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6" name="Google Shape;22596;p24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7" name="Google Shape;22597;p24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8" name="Google Shape;22598;p24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9" name="Google Shape;22599;p24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0" name="Google Shape;22600;p24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1" name="Google Shape;22601;p24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2" name="Google Shape;22602;p24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3" name="Google Shape;22603;p24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4" name="Google Shape;22604;p24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5" name="Google Shape;22605;p24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6" name="Google Shape;22606;p24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7" name="Google Shape;22607;p24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8" name="Google Shape;22608;p24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9" name="Google Shape;22609;p24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0" name="Google Shape;22610;p24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1" name="Google Shape;22611;p24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2" name="Google Shape;22612;p24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3" name="Google Shape;22613;p24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4" name="Google Shape;22614;p24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5" name="Google Shape;22615;p24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6" name="Google Shape;22616;p24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7" name="Google Shape;22617;p24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8" name="Google Shape;22618;p24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9" name="Google Shape;22619;p24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0" name="Google Shape;22620;p24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1" name="Google Shape;22621;p24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2" name="Google Shape;22622;p24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3" name="Google Shape;22623;p24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4" name="Google Shape;22624;p24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5" name="Google Shape;22625;p24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6" name="Google Shape;22626;p24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7" name="Google Shape;22627;p24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8" name="Google Shape;22628;p24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9" name="Google Shape;22629;p24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0" name="Google Shape;22630;p24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1" name="Google Shape;22631;p24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2" name="Google Shape;22632;p24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3" name="Google Shape;22633;p24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4" name="Google Shape;22634;p24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5" name="Google Shape;22635;p24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6" name="Google Shape;22636;p24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7" name="Google Shape;22637;p24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8" name="Google Shape;22638;p24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9" name="Google Shape;22639;p24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0" name="Google Shape;22640;p24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1" name="Google Shape;22641;p24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2" name="Google Shape;22642;p24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3" name="Google Shape;22643;p24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4" name="Google Shape;22644;p24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5" name="Google Shape;22645;p24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6" name="Google Shape;22646;p24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7" name="Google Shape;22647;p24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8" name="Google Shape;22648;p24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9" name="Google Shape;22649;p24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50" name="Google Shape;22650;p24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51" name="Google Shape;22651;p24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52" name="Google Shape;22652;p24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53" name="Google Shape;22653;p24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54" name="Google Shape;22654;p24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55" name="Google Shape;22655;p24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56" name="Google Shape;22656;p24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57" name="Google Shape;22657;p24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58" name="Google Shape;22658;p24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59" name="Google Shape;22659;p24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60" name="Google Shape;22660;p24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61" name="Google Shape;22661;p24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62" name="Google Shape;22662;p24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63" name="Google Shape;22663;p24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64" name="Google Shape;22664;p24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65" name="Google Shape;22665;p24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66" name="Google Shape;22666;p24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67" name="Google Shape;22667;p24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68" name="Google Shape;22668;p24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69" name="Google Shape;22669;p24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0" name="Google Shape;22670;p24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1" name="Google Shape;22671;p24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2" name="Google Shape;22672;p24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3" name="Google Shape;22673;p24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4" name="Google Shape;22674;p24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5" name="Google Shape;22675;p24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6" name="Google Shape;22676;p24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7" name="Google Shape;22677;p24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8" name="Google Shape;22678;p24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9" name="Google Shape;22679;p24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0" name="Google Shape;22680;p24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1" name="Google Shape;22681;p24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2" name="Google Shape;22682;p24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3" name="Google Shape;22683;p24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4" name="Google Shape;22684;p24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5" name="Google Shape;22685;p24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6" name="Google Shape;22686;p24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7" name="Google Shape;22687;p24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8" name="Google Shape;22688;p24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9" name="Google Shape;22689;p24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0" name="Google Shape;22690;p24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1" name="Google Shape;22691;p24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2" name="Google Shape;22692;p24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3" name="Google Shape;22693;p24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4" name="Google Shape;22694;p24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5" name="Google Shape;22695;p24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6" name="Google Shape;22696;p24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7" name="Google Shape;22697;p24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8" name="Google Shape;22698;p24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9" name="Google Shape;22699;p24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0" name="Google Shape;22700;p24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1" name="Google Shape;22701;p24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2" name="Google Shape;22702;p24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3" name="Google Shape;22703;p24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4" name="Google Shape;22704;p24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5" name="Google Shape;22705;p24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6" name="Google Shape;22706;p24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7" name="Google Shape;22707;p24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8" name="Google Shape;22708;p24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9" name="Google Shape;22709;p24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0" name="Google Shape;22710;p24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1" name="Google Shape;22711;p24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2" name="Google Shape;22712;p24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3" name="Google Shape;22713;p24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4" name="Google Shape;22714;p24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5" name="Google Shape;22715;p24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6" name="Google Shape;22716;p24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7" name="Google Shape;22717;p24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8" name="Google Shape;22718;p24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9" name="Google Shape;22719;p24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0" name="Google Shape;22720;p24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1" name="Google Shape;22721;p24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2" name="Google Shape;22722;p24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3" name="Google Shape;22723;p24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4" name="Google Shape;22724;p24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5" name="Google Shape;22725;p24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6" name="Google Shape;22726;p24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7" name="Google Shape;22727;p24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8" name="Google Shape;22728;p24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9" name="Google Shape;22729;p24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0" name="Google Shape;22730;p24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1" name="Google Shape;22731;p24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2" name="Google Shape;22732;p24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3" name="Google Shape;22733;p24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4" name="Google Shape;22734;p24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5" name="Google Shape;22735;p24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6" name="Google Shape;22736;p24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7" name="Google Shape;22737;p24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8" name="Google Shape;22738;p24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9" name="Google Shape;22739;p24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40" name="Google Shape;22740;p24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41" name="Google Shape;22741;p24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42" name="Google Shape;22742;p24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43" name="Google Shape;22743;p24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44" name="Google Shape;22744;p24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45" name="Google Shape;22745;p24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46" name="Google Shape;22746;p24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47" name="Google Shape;22747;p24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48" name="Google Shape;22748;p24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749" name="Google Shape;22749;p24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750" name="Google Shape;22750;p24"/>
          <p:cNvSpPr txBox="1">
            <a:spLocks noGrp="1"/>
          </p:cNvSpPr>
          <p:nvPr>
            <p:ph type="title"/>
          </p:nvPr>
        </p:nvSpPr>
        <p:spPr>
          <a:xfrm>
            <a:off x="311700" y="438312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2751" name="Google Shape;22751;p24"/>
          <p:cNvSpPr txBox="1">
            <a:spLocks noGrp="1"/>
          </p:cNvSpPr>
          <p:nvPr>
            <p:ph type="subTitle" idx="1"/>
          </p:nvPr>
        </p:nvSpPr>
        <p:spPr>
          <a:xfrm>
            <a:off x="713225" y="3042975"/>
            <a:ext cx="1818600" cy="30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2752" name="Google Shape;22752;p24"/>
          <p:cNvSpPr txBox="1">
            <a:spLocks noGrp="1"/>
          </p:cNvSpPr>
          <p:nvPr>
            <p:ph type="subTitle" idx="2"/>
          </p:nvPr>
        </p:nvSpPr>
        <p:spPr>
          <a:xfrm>
            <a:off x="713225" y="3392300"/>
            <a:ext cx="1818600" cy="976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2753" name="Google Shape;22753;p24"/>
          <p:cNvSpPr txBox="1">
            <a:spLocks noGrp="1"/>
          </p:cNvSpPr>
          <p:nvPr>
            <p:ph type="subTitle" idx="3"/>
          </p:nvPr>
        </p:nvSpPr>
        <p:spPr>
          <a:xfrm>
            <a:off x="2677200" y="3042975"/>
            <a:ext cx="1818600" cy="30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2754" name="Google Shape;22754;p24"/>
          <p:cNvSpPr txBox="1">
            <a:spLocks noGrp="1"/>
          </p:cNvSpPr>
          <p:nvPr>
            <p:ph type="subTitle" idx="4"/>
          </p:nvPr>
        </p:nvSpPr>
        <p:spPr>
          <a:xfrm>
            <a:off x="2677200" y="3392300"/>
            <a:ext cx="1818600" cy="976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2755" name="Google Shape;22755;p24"/>
          <p:cNvSpPr txBox="1">
            <a:spLocks noGrp="1"/>
          </p:cNvSpPr>
          <p:nvPr>
            <p:ph type="subTitle" idx="5"/>
          </p:nvPr>
        </p:nvSpPr>
        <p:spPr>
          <a:xfrm>
            <a:off x="4641175" y="3042975"/>
            <a:ext cx="1818600" cy="30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2756" name="Google Shape;22756;p24"/>
          <p:cNvSpPr txBox="1">
            <a:spLocks noGrp="1"/>
          </p:cNvSpPr>
          <p:nvPr>
            <p:ph type="subTitle" idx="6"/>
          </p:nvPr>
        </p:nvSpPr>
        <p:spPr>
          <a:xfrm>
            <a:off x="4641175" y="3392300"/>
            <a:ext cx="1818600" cy="976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2757" name="Google Shape;22757;p24"/>
          <p:cNvSpPr txBox="1">
            <a:spLocks noGrp="1"/>
          </p:cNvSpPr>
          <p:nvPr>
            <p:ph type="subTitle" idx="7"/>
          </p:nvPr>
        </p:nvSpPr>
        <p:spPr>
          <a:xfrm>
            <a:off x="713225" y="2150038"/>
            <a:ext cx="1818600" cy="30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2758" name="Google Shape;22758;p24"/>
          <p:cNvSpPr txBox="1">
            <a:spLocks noGrp="1"/>
          </p:cNvSpPr>
          <p:nvPr>
            <p:ph type="subTitle" idx="8"/>
          </p:nvPr>
        </p:nvSpPr>
        <p:spPr>
          <a:xfrm>
            <a:off x="2679542" y="2150038"/>
            <a:ext cx="1818600" cy="30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2759" name="Google Shape;22759;p24"/>
          <p:cNvSpPr txBox="1">
            <a:spLocks noGrp="1"/>
          </p:cNvSpPr>
          <p:nvPr>
            <p:ph type="subTitle" idx="9"/>
          </p:nvPr>
        </p:nvSpPr>
        <p:spPr>
          <a:xfrm>
            <a:off x="4645858" y="2150038"/>
            <a:ext cx="1818600" cy="30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2760" name="Google Shape;22760;p24"/>
          <p:cNvSpPr txBox="1">
            <a:spLocks noGrp="1"/>
          </p:cNvSpPr>
          <p:nvPr>
            <p:ph type="subTitle" idx="13"/>
          </p:nvPr>
        </p:nvSpPr>
        <p:spPr>
          <a:xfrm>
            <a:off x="6612175" y="3042975"/>
            <a:ext cx="1818600" cy="30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2761" name="Google Shape;22761;p24"/>
          <p:cNvSpPr txBox="1">
            <a:spLocks noGrp="1"/>
          </p:cNvSpPr>
          <p:nvPr>
            <p:ph type="subTitle" idx="14"/>
          </p:nvPr>
        </p:nvSpPr>
        <p:spPr>
          <a:xfrm>
            <a:off x="6612175" y="3392300"/>
            <a:ext cx="1818600" cy="976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2762" name="Google Shape;22762;p24"/>
          <p:cNvSpPr txBox="1">
            <a:spLocks noGrp="1"/>
          </p:cNvSpPr>
          <p:nvPr>
            <p:ph type="subTitle" idx="15"/>
          </p:nvPr>
        </p:nvSpPr>
        <p:spPr>
          <a:xfrm>
            <a:off x="6612175" y="2150038"/>
            <a:ext cx="1818600" cy="30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2">
    <p:spTree>
      <p:nvGrpSpPr>
        <p:cNvPr id="1" name="Shape 227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764" name="Google Shape;22764;p25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22765" name="Google Shape;22765;p25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66" name="Google Shape;22766;p25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67" name="Google Shape;22767;p25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68" name="Google Shape;22768;p25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69" name="Google Shape;22769;p25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0" name="Google Shape;22770;p25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1" name="Google Shape;22771;p25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2" name="Google Shape;22772;p25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3" name="Google Shape;22773;p25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4" name="Google Shape;22774;p25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5" name="Google Shape;22775;p25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6" name="Google Shape;22776;p25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7" name="Google Shape;22777;p25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8" name="Google Shape;22778;p25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9" name="Google Shape;22779;p25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0" name="Google Shape;22780;p25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1" name="Google Shape;22781;p25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2" name="Google Shape;22782;p25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3" name="Google Shape;22783;p25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4" name="Google Shape;22784;p25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5" name="Google Shape;22785;p25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6" name="Google Shape;22786;p25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7" name="Google Shape;22787;p25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8" name="Google Shape;22788;p25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9" name="Google Shape;22789;p25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0" name="Google Shape;22790;p25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1" name="Google Shape;22791;p25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2" name="Google Shape;22792;p25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3" name="Google Shape;22793;p25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4" name="Google Shape;22794;p25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5" name="Google Shape;22795;p25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6" name="Google Shape;22796;p25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7" name="Google Shape;22797;p25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8" name="Google Shape;22798;p25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9" name="Google Shape;22799;p25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0" name="Google Shape;22800;p25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1" name="Google Shape;22801;p25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2" name="Google Shape;22802;p25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3" name="Google Shape;22803;p25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4" name="Google Shape;22804;p25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5" name="Google Shape;22805;p25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6" name="Google Shape;22806;p25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7" name="Google Shape;22807;p25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8" name="Google Shape;22808;p25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9" name="Google Shape;22809;p25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0" name="Google Shape;22810;p25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1" name="Google Shape;22811;p25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2" name="Google Shape;22812;p25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3" name="Google Shape;22813;p25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4" name="Google Shape;22814;p25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5" name="Google Shape;22815;p25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6" name="Google Shape;22816;p25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7" name="Google Shape;22817;p25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8" name="Google Shape;22818;p25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9" name="Google Shape;22819;p25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0" name="Google Shape;22820;p25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1" name="Google Shape;22821;p25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2" name="Google Shape;22822;p25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3" name="Google Shape;22823;p25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4" name="Google Shape;22824;p25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5" name="Google Shape;22825;p25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6" name="Google Shape;22826;p25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7" name="Google Shape;22827;p25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8" name="Google Shape;22828;p25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9" name="Google Shape;22829;p25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0" name="Google Shape;22830;p25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1" name="Google Shape;22831;p25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2" name="Google Shape;22832;p25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3" name="Google Shape;22833;p25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4" name="Google Shape;22834;p25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5" name="Google Shape;22835;p25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6" name="Google Shape;22836;p25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7" name="Google Shape;22837;p25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8" name="Google Shape;22838;p25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9" name="Google Shape;22839;p25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0" name="Google Shape;22840;p25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1" name="Google Shape;22841;p25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2" name="Google Shape;22842;p25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3" name="Google Shape;22843;p25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4" name="Google Shape;22844;p25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5" name="Google Shape;22845;p25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6" name="Google Shape;22846;p25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7" name="Google Shape;22847;p25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8" name="Google Shape;22848;p25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9" name="Google Shape;22849;p25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0" name="Google Shape;22850;p25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1" name="Google Shape;22851;p25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2" name="Google Shape;22852;p25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3" name="Google Shape;22853;p25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4" name="Google Shape;22854;p25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5" name="Google Shape;22855;p25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6" name="Google Shape;22856;p25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7" name="Google Shape;22857;p25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8" name="Google Shape;22858;p25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9" name="Google Shape;22859;p25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0" name="Google Shape;22860;p25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1" name="Google Shape;22861;p25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2" name="Google Shape;22862;p25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3" name="Google Shape;22863;p25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4" name="Google Shape;22864;p25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5" name="Google Shape;22865;p25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6" name="Google Shape;22866;p25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7" name="Google Shape;22867;p25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8" name="Google Shape;22868;p25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9" name="Google Shape;22869;p25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0" name="Google Shape;22870;p25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1" name="Google Shape;22871;p25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2" name="Google Shape;22872;p25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3" name="Google Shape;22873;p25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4" name="Google Shape;22874;p25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5" name="Google Shape;22875;p25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6" name="Google Shape;22876;p25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7" name="Google Shape;22877;p25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8" name="Google Shape;22878;p25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9" name="Google Shape;22879;p25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0" name="Google Shape;22880;p25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1" name="Google Shape;22881;p25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2" name="Google Shape;22882;p25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3" name="Google Shape;22883;p25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4" name="Google Shape;22884;p25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5" name="Google Shape;22885;p25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6" name="Google Shape;22886;p25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7" name="Google Shape;22887;p25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8" name="Google Shape;22888;p25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9" name="Google Shape;22889;p25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0" name="Google Shape;22890;p25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1" name="Google Shape;22891;p25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2" name="Google Shape;22892;p25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3" name="Google Shape;22893;p25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4" name="Google Shape;22894;p25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5" name="Google Shape;22895;p25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6" name="Google Shape;22896;p25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7" name="Google Shape;22897;p25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8" name="Google Shape;22898;p25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9" name="Google Shape;22899;p25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0" name="Google Shape;22900;p25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1" name="Google Shape;22901;p25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2" name="Google Shape;22902;p25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3" name="Google Shape;22903;p25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4" name="Google Shape;22904;p25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5" name="Google Shape;22905;p25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6" name="Google Shape;22906;p25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7" name="Google Shape;22907;p25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8" name="Google Shape;22908;p25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9" name="Google Shape;22909;p25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0" name="Google Shape;22910;p25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1" name="Google Shape;22911;p25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2" name="Google Shape;22912;p25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3" name="Google Shape;22913;p25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4" name="Google Shape;22914;p25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5" name="Google Shape;22915;p25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6" name="Google Shape;22916;p25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7" name="Google Shape;22917;p25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8" name="Google Shape;22918;p25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9" name="Google Shape;22919;p25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0" name="Google Shape;22920;p25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1" name="Google Shape;22921;p25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2" name="Google Shape;22922;p25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3" name="Google Shape;22923;p25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4" name="Google Shape;22924;p25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5" name="Google Shape;22925;p25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6" name="Google Shape;22926;p25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7" name="Google Shape;22927;p25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8" name="Google Shape;22928;p25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9" name="Google Shape;22929;p25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30" name="Google Shape;22930;p25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31" name="Google Shape;22931;p25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32" name="Google Shape;22932;p25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33" name="Google Shape;22933;p25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34" name="Google Shape;22934;p25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35" name="Google Shape;22935;p25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36" name="Google Shape;22936;p25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37" name="Google Shape;22937;p25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38" name="Google Shape;22938;p25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39" name="Google Shape;22939;p25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40" name="Google Shape;22940;p25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41" name="Google Shape;22941;p25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42" name="Google Shape;22942;p25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43" name="Google Shape;22943;p25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44" name="Google Shape;22944;p25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45" name="Google Shape;22945;p25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46" name="Google Shape;22946;p25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47" name="Google Shape;22947;p25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48" name="Google Shape;22948;p25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49" name="Google Shape;22949;p25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0" name="Google Shape;22950;p25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1" name="Google Shape;22951;p25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2" name="Google Shape;22952;p25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3" name="Google Shape;22953;p25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4" name="Google Shape;22954;p25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5" name="Google Shape;22955;p25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6" name="Google Shape;22956;p25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7" name="Google Shape;22957;p25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8" name="Google Shape;22958;p25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9" name="Google Shape;22959;p25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0" name="Google Shape;22960;p25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1" name="Google Shape;22961;p25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2" name="Google Shape;22962;p25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3" name="Google Shape;22963;p25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4" name="Google Shape;22964;p25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5" name="Google Shape;22965;p25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6" name="Google Shape;22966;p25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7" name="Google Shape;22967;p25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8" name="Google Shape;22968;p25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9" name="Google Shape;22969;p25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0" name="Google Shape;22970;p25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1" name="Google Shape;22971;p25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2" name="Google Shape;22972;p25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3" name="Google Shape;22973;p25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4" name="Google Shape;22974;p25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5" name="Google Shape;22975;p25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6" name="Google Shape;22976;p25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7" name="Google Shape;22977;p25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8" name="Google Shape;22978;p25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9" name="Google Shape;22979;p25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0" name="Google Shape;22980;p25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1" name="Google Shape;22981;p25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2" name="Google Shape;22982;p25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3" name="Google Shape;22983;p25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4" name="Google Shape;22984;p25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5" name="Google Shape;22985;p25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6" name="Google Shape;22986;p25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7" name="Google Shape;22987;p25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8" name="Google Shape;22988;p25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9" name="Google Shape;22989;p25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90" name="Google Shape;22990;p25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91" name="Google Shape;22991;p25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92" name="Google Shape;22992;p25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93" name="Google Shape;22993;p25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94" name="Google Shape;22994;p25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95" name="Google Shape;22995;p25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96" name="Google Shape;22996;p25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97" name="Google Shape;22997;p25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98" name="Google Shape;22998;p25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99" name="Google Shape;22999;p25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00" name="Google Shape;23000;p25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01" name="Google Shape;23001;p25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02" name="Google Shape;23002;p25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03" name="Google Shape;23003;p25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04" name="Google Shape;23004;p25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05" name="Google Shape;23005;p25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06" name="Google Shape;23006;p25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07" name="Google Shape;23007;p25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08" name="Google Shape;23008;p25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09" name="Google Shape;23009;p25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0" name="Google Shape;23010;p25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1" name="Google Shape;23011;p25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2" name="Google Shape;23012;p25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3" name="Google Shape;23013;p25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4" name="Google Shape;23014;p25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5" name="Google Shape;23015;p25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6" name="Google Shape;23016;p25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7" name="Google Shape;23017;p25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8" name="Google Shape;23018;p25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9" name="Google Shape;23019;p25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20" name="Google Shape;23020;p25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21" name="Google Shape;23021;p25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22" name="Google Shape;23022;p25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23" name="Google Shape;23023;p25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24" name="Google Shape;23024;p25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25" name="Google Shape;23025;p25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26" name="Google Shape;23026;p25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27" name="Google Shape;23027;p25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28" name="Google Shape;23028;p25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29" name="Google Shape;23029;p25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30" name="Google Shape;23030;p25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31" name="Google Shape;23031;p25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32" name="Google Shape;23032;p25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33" name="Google Shape;23033;p25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34" name="Google Shape;23034;p25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35" name="Google Shape;23035;p25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36" name="Google Shape;23036;p25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37" name="Google Shape;23037;p25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38" name="Google Shape;23038;p25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39" name="Google Shape;23039;p25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40" name="Google Shape;23040;p25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41" name="Google Shape;23041;p25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42" name="Google Shape;23042;p25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43" name="Google Shape;23043;p25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44" name="Google Shape;23044;p25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45" name="Google Shape;23045;p25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46" name="Google Shape;23046;p25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47" name="Google Shape;23047;p25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48" name="Google Shape;23048;p25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49" name="Google Shape;23049;p25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50" name="Google Shape;23050;p25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51" name="Google Shape;23051;p25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52" name="Google Shape;23052;p25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53" name="Google Shape;23053;p25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54" name="Google Shape;23054;p25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55" name="Google Shape;23055;p25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56" name="Google Shape;23056;p25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57" name="Google Shape;23057;p25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58" name="Google Shape;23058;p25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59" name="Google Shape;23059;p25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0" name="Google Shape;23060;p25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1" name="Google Shape;23061;p25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2" name="Google Shape;23062;p25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3" name="Google Shape;23063;p25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4" name="Google Shape;23064;p25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5" name="Google Shape;23065;p25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6" name="Google Shape;23066;p25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7" name="Google Shape;23067;p25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8" name="Google Shape;23068;p25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9" name="Google Shape;23069;p25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70" name="Google Shape;23070;p25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71" name="Google Shape;23071;p25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72" name="Google Shape;23072;p25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73" name="Google Shape;23073;p25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74" name="Google Shape;23074;p25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75" name="Google Shape;23075;p25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76" name="Google Shape;23076;p25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77" name="Google Shape;23077;p25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78" name="Google Shape;23078;p25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79" name="Google Shape;23079;p25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80" name="Google Shape;23080;p25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81" name="Google Shape;23081;p25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82" name="Google Shape;23082;p25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83" name="Google Shape;23083;p25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84" name="Google Shape;23084;p25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85" name="Google Shape;23085;p25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86" name="Google Shape;23086;p25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87" name="Google Shape;23087;p25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88" name="Google Shape;23088;p25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89" name="Google Shape;23089;p25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0" name="Google Shape;23090;p25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1" name="Google Shape;23091;p25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2" name="Google Shape;23092;p25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3" name="Google Shape;23093;p25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4" name="Google Shape;23094;p25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5" name="Google Shape;23095;p25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6" name="Google Shape;23096;p25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7" name="Google Shape;23097;p25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8" name="Google Shape;23098;p25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9" name="Google Shape;23099;p25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0" name="Google Shape;23100;p25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1" name="Google Shape;23101;p25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2" name="Google Shape;23102;p25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3" name="Google Shape;23103;p25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4" name="Google Shape;23104;p25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5" name="Google Shape;23105;p25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6" name="Google Shape;23106;p25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7" name="Google Shape;23107;p25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8" name="Google Shape;23108;p25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9" name="Google Shape;23109;p25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10" name="Google Shape;23110;p25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11" name="Google Shape;23111;p25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12" name="Google Shape;23112;p25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13" name="Google Shape;23113;p25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14" name="Google Shape;23114;p25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15" name="Google Shape;23115;p25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16" name="Google Shape;23116;p25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17" name="Google Shape;23117;p25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18" name="Google Shape;23118;p25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19" name="Google Shape;23119;p25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20" name="Google Shape;23120;p25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21" name="Google Shape;23121;p25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22" name="Google Shape;23122;p25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23" name="Google Shape;23123;p25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24" name="Google Shape;23124;p25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25" name="Google Shape;23125;p25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26" name="Google Shape;23126;p25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27" name="Google Shape;23127;p25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28" name="Google Shape;23128;p25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29" name="Google Shape;23129;p25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0" name="Google Shape;23130;p25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1" name="Google Shape;23131;p25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2" name="Google Shape;23132;p25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3" name="Google Shape;23133;p25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4" name="Google Shape;23134;p25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5" name="Google Shape;23135;p25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6" name="Google Shape;23136;p25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7" name="Google Shape;23137;p25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8" name="Google Shape;23138;p25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9" name="Google Shape;23139;p25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0" name="Google Shape;23140;p25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1" name="Google Shape;23141;p25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2" name="Google Shape;23142;p25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3" name="Google Shape;23143;p25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4" name="Google Shape;23144;p25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5" name="Google Shape;23145;p25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6" name="Google Shape;23146;p25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7" name="Google Shape;23147;p25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8" name="Google Shape;23148;p25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9" name="Google Shape;23149;p25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0" name="Google Shape;23150;p25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1" name="Google Shape;23151;p25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2" name="Google Shape;23152;p25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3" name="Google Shape;23153;p25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4" name="Google Shape;23154;p25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5" name="Google Shape;23155;p25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6" name="Google Shape;23156;p25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7" name="Google Shape;23157;p25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8" name="Google Shape;23158;p25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9" name="Google Shape;23159;p25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0" name="Google Shape;23160;p25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1" name="Google Shape;23161;p25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2" name="Google Shape;23162;p25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3" name="Google Shape;23163;p25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4" name="Google Shape;23164;p25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5" name="Google Shape;23165;p25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6" name="Google Shape;23166;p25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7" name="Google Shape;23167;p25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8" name="Google Shape;23168;p25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9" name="Google Shape;23169;p25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0" name="Google Shape;23170;p25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1" name="Google Shape;23171;p25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2" name="Google Shape;23172;p25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3" name="Google Shape;23173;p25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4" name="Google Shape;23174;p25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5" name="Google Shape;23175;p25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6" name="Google Shape;23176;p25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7" name="Google Shape;23177;p25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8" name="Google Shape;23178;p25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9" name="Google Shape;23179;p25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0" name="Google Shape;23180;p25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1" name="Google Shape;23181;p25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2" name="Google Shape;23182;p25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3" name="Google Shape;23183;p25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4" name="Google Shape;23184;p25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5" name="Google Shape;23185;p25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6" name="Google Shape;23186;p25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7" name="Google Shape;23187;p25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8" name="Google Shape;23188;p25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9" name="Google Shape;23189;p25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0" name="Google Shape;23190;p25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1" name="Google Shape;23191;p25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2" name="Google Shape;23192;p25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3" name="Google Shape;23193;p25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4" name="Google Shape;23194;p25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5" name="Google Shape;23195;p25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6" name="Google Shape;23196;p25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7" name="Google Shape;23197;p25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8" name="Google Shape;23198;p25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9" name="Google Shape;23199;p25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0" name="Google Shape;23200;p25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1" name="Google Shape;23201;p25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2" name="Google Shape;23202;p25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3" name="Google Shape;23203;p25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4" name="Google Shape;23204;p25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5" name="Google Shape;23205;p25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6" name="Google Shape;23206;p25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7" name="Google Shape;23207;p25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8" name="Google Shape;23208;p25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9" name="Google Shape;23209;p25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0" name="Google Shape;23210;p25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1" name="Google Shape;23211;p25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2" name="Google Shape;23212;p25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3" name="Google Shape;23213;p25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4" name="Google Shape;23214;p25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5" name="Google Shape;23215;p25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6" name="Google Shape;23216;p25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7" name="Google Shape;23217;p25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8" name="Google Shape;23218;p25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9" name="Google Shape;23219;p25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0" name="Google Shape;23220;p25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1" name="Google Shape;23221;p25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2" name="Google Shape;23222;p25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3" name="Google Shape;23223;p25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4" name="Google Shape;23224;p25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5" name="Google Shape;23225;p25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6" name="Google Shape;23226;p25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7" name="Google Shape;23227;p25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8" name="Google Shape;23228;p25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9" name="Google Shape;23229;p25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0" name="Google Shape;23230;p25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1" name="Google Shape;23231;p25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2" name="Google Shape;23232;p25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3" name="Google Shape;23233;p25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4" name="Google Shape;23234;p25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5" name="Google Shape;23235;p25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6" name="Google Shape;23236;p25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7" name="Google Shape;23237;p25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8" name="Google Shape;23238;p25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9" name="Google Shape;23239;p25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0" name="Google Shape;23240;p25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1" name="Google Shape;23241;p25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2" name="Google Shape;23242;p25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3" name="Google Shape;23243;p25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4" name="Google Shape;23244;p25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5" name="Google Shape;23245;p25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6" name="Google Shape;23246;p25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7" name="Google Shape;23247;p25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8" name="Google Shape;23248;p25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9" name="Google Shape;23249;p25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0" name="Google Shape;23250;p25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1" name="Google Shape;23251;p25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2" name="Google Shape;23252;p25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3" name="Google Shape;23253;p25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4" name="Google Shape;23254;p25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5" name="Google Shape;23255;p25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6" name="Google Shape;23256;p25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7" name="Google Shape;23257;p25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8" name="Google Shape;23258;p25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9" name="Google Shape;23259;p25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0" name="Google Shape;23260;p25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1" name="Google Shape;23261;p25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2" name="Google Shape;23262;p25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3" name="Google Shape;23263;p25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4" name="Google Shape;23264;p25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5" name="Google Shape;23265;p25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6" name="Google Shape;23266;p25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7" name="Google Shape;23267;p25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8" name="Google Shape;23268;p25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9" name="Google Shape;23269;p25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0" name="Google Shape;23270;p25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1" name="Google Shape;23271;p25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2" name="Google Shape;23272;p25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3" name="Google Shape;23273;p25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4" name="Google Shape;23274;p25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5" name="Google Shape;23275;p25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6" name="Google Shape;23276;p25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7" name="Google Shape;23277;p25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8" name="Google Shape;23278;p25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9" name="Google Shape;23279;p25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0" name="Google Shape;23280;p25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1" name="Google Shape;23281;p25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2" name="Google Shape;23282;p25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3" name="Google Shape;23283;p25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4" name="Google Shape;23284;p25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5" name="Google Shape;23285;p25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6" name="Google Shape;23286;p25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7" name="Google Shape;23287;p25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8" name="Google Shape;23288;p25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9" name="Google Shape;23289;p25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0" name="Google Shape;23290;p25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1" name="Google Shape;23291;p25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2" name="Google Shape;23292;p25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3" name="Google Shape;23293;p25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4" name="Google Shape;23294;p25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5" name="Google Shape;23295;p25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6" name="Google Shape;23296;p25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7" name="Google Shape;23297;p25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8" name="Google Shape;23298;p25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9" name="Google Shape;23299;p25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0" name="Google Shape;23300;p25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1" name="Google Shape;23301;p25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2" name="Google Shape;23302;p25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3" name="Google Shape;23303;p25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4" name="Google Shape;23304;p25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5" name="Google Shape;23305;p25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6" name="Google Shape;23306;p25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7" name="Google Shape;23307;p25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8" name="Google Shape;23308;p25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9" name="Google Shape;23309;p25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0" name="Google Shape;23310;p25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1" name="Google Shape;23311;p25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2" name="Google Shape;23312;p25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3" name="Google Shape;23313;p25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4" name="Google Shape;23314;p25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5" name="Google Shape;23315;p25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6" name="Google Shape;23316;p25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7" name="Google Shape;23317;p25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8" name="Google Shape;23318;p25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9" name="Google Shape;23319;p25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0" name="Google Shape;23320;p25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1" name="Google Shape;23321;p25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2" name="Google Shape;23322;p25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3" name="Google Shape;23323;p25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4" name="Google Shape;23324;p25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5" name="Google Shape;23325;p25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6" name="Google Shape;23326;p25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7" name="Google Shape;23327;p25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8" name="Google Shape;23328;p25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9" name="Google Shape;23329;p25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0" name="Google Shape;23330;p25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1" name="Google Shape;23331;p25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2" name="Google Shape;23332;p25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3" name="Google Shape;23333;p25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4" name="Google Shape;23334;p25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5" name="Google Shape;23335;p25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6" name="Google Shape;23336;p25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7" name="Google Shape;23337;p25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8" name="Google Shape;23338;p25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9" name="Google Shape;23339;p25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0" name="Google Shape;23340;p25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1" name="Google Shape;23341;p25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2" name="Google Shape;23342;p25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3" name="Google Shape;23343;p25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4" name="Google Shape;23344;p25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5" name="Google Shape;23345;p25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6" name="Google Shape;23346;p25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7" name="Google Shape;23347;p25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8" name="Google Shape;23348;p25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9" name="Google Shape;23349;p25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0" name="Google Shape;23350;p25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1" name="Google Shape;23351;p25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2" name="Google Shape;23352;p25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3" name="Google Shape;23353;p25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4" name="Google Shape;23354;p25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5" name="Google Shape;23355;p25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6" name="Google Shape;23356;p25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7" name="Google Shape;23357;p25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8" name="Google Shape;23358;p25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9" name="Google Shape;23359;p25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0" name="Google Shape;23360;p25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1" name="Google Shape;23361;p25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2" name="Google Shape;23362;p25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3" name="Google Shape;23363;p25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4" name="Google Shape;23364;p25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5" name="Google Shape;23365;p25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6" name="Google Shape;23366;p25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7" name="Google Shape;23367;p25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8" name="Google Shape;23368;p25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9" name="Google Shape;23369;p25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0" name="Google Shape;23370;p25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1" name="Google Shape;23371;p25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2" name="Google Shape;23372;p25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3" name="Google Shape;23373;p25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4" name="Google Shape;23374;p25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5" name="Google Shape;23375;p25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6" name="Google Shape;23376;p25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7" name="Google Shape;23377;p25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8" name="Google Shape;23378;p25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9" name="Google Shape;23379;p25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0" name="Google Shape;23380;p25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1" name="Google Shape;23381;p25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2" name="Google Shape;23382;p25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3" name="Google Shape;23383;p25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4" name="Google Shape;23384;p25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5" name="Google Shape;23385;p25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6" name="Google Shape;23386;p25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7" name="Google Shape;23387;p25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8" name="Google Shape;23388;p25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9" name="Google Shape;23389;p25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0" name="Google Shape;23390;p25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1" name="Google Shape;23391;p25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2" name="Google Shape;23392;p25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3" name="Google Shape;23393;p25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4" name="Google Shape;23394;p25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5" name="Google Shape;23395;p25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6" name="Google Shape;23396;p25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7" name="Google Shape;23397;p25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8" name="Google Shape;23398;p25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9" name="Google Shape;23399;p25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0" name="Google Shape;23400;p25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1" name="Google Shape;23401;p25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2" name="Google Shape;23402;p25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3" name="Google Shape;23403;p25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4" name="Google Shape;23404;p25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5" name="Google Shape;23405;p25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6" name="Google Shape;23406;p25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7" name="Google Shape;23407;p25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8" name="Google Shape;23408;p25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9" name="Google Shape;23409;p25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0" name="Google Shape;23410;p25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1" name="Google Shape;23411;p25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2" name="Google Shape;23412;p25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3" name="Google Shape;23413;p25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4" name="Google Shape;23414;p25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5" name="Google Shape;23415;p25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6" name="Google Shape;23416;p25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7" name="Google Shape;23417;p25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8" name="Google Shape;23418;p25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9" name="Google Shape;23419;p25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20" name="Google Shape;23420;p25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21" name="Google Shape;23421;p25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22" name="Google Shape;23422;p25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23" name="Google Shape;23423;p25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24" name="Google Shape;23424;p25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25" name="Google Shape;23425;p25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26" name="Google Shape;23426;p25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27" name="Google Shape;23427;p25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28" name="Google Shape;23428;p25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29" name="Google Shape;23429;p25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0" name="Google Shape;23430;p25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1" name="Google Shape;23431;p25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2" name="Google Shape;23432;p25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3" name="Google Shape;23433;p25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4" name="Google Shape;23434;p25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5" name="Google Shape;23435;p25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6" name="Google Shape;23436;p25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7" name="Google Shape;23437;p25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8" name="Google Shape;23438;p25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9" name="Google Shape;23439;p25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0" name="Google Shape;23440;p25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1" name="Google Shape;23441;p25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2" name="Google Shape;23442;p25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3" name="Google Shape;23443;p25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4" name="Google Shape;23444;p25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5" name="Google Shape;23445;p25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6" name="Google Shape;23446;p25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7" name="Google Shape;23447;p25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8" name="Google Shape;23448;p25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9" name="Google Shape;23449;p25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0" name="Google Shape;23450;p25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1" name="Google Shape;23451;p25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2" name="Google Shape;23452;p25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3" name="Google Shape;23453;p25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4" name="Google Shape;23454;p25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5" name="Google Shape;23455;p25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6" name="Google Shape;23456;p25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7" name="Google Shape;23457;p25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8" name="Google Shape;23458;p25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9" name="Google Shape;23459;p25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0" name="Google Shape;23460;p25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1" name="Google Shape;23461;p25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2" name="Google Shape;23462;p25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3" name="Google Shape;23463;p25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4" name="Google Shape;23464;p25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5" name="Google Shape;23465;p25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6" name="Google Shape;23466;p25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7" name="Google Shape;23467;p25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8" name="Google Shape;23468;p25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9" name="Google Shape;23469;p25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0" name="Google Shape;23470;p25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1" name="Google Shape;23471;p25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2" name="Google Shape;23472;p25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3" name="Google Shape;23473;p25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4" name="Google Shape;23474;p25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5" name="Google Shape;23475;p25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6" name="Google Shape;23476;p25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7" name="Google Shape;23477;p25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8" name="Google Shape;23478;p25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9" name="Google Shape;23479;p25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0" name="Google Shape;23480;p25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1" name="Google Shape;23481;p25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2" name="Google Shape;23482;p25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3" name="Google Shape;23483;p25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4" name="Google Shape;23484;p25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5" name="Google Shape;23485;p25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6" name="Google Shape;23486;p25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7" name="Google Shape;23487;p25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8" name="Google Shape;23488;p25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9" name="Google Shape;23489;p25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0" name="Google Shape;23490;p25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1" name="Google Shape;23491;p25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2" name="Google Shape;23492;p25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3" name="Google Shape;23493;p25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4" name="Google Shape;23494;p25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5" name="Google Shape;23495;p25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6" name="Google Shape;23496;p25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7" name="Google Shape;23497;p25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8" name="Google Shape;23498;p25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9" name="Google Shape;23499;p25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0" name="Google Shape;23500;p25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1" name="Google Shape;23501;p25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2" name="Google Shape;23502;p25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3" name="Google Shape;23503;p25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4" name="Google Shape;23504;p25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5" name="Google Shape;23505;p25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6" name="Google Shape;23506;p25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7" name="Google Shape;23507;p25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8" name="Google Shape;23508;p25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9" name="Google Shape;23509;p25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0" name="Google Shape;23510;p25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1" name="Google Shape;23511;p25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2" name="Google Shape;23512;p25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3" name="Google Shape;23513;p25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4" name="Google Shape;23514;p25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5" name="Google Shape;23515;p25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6" name="Google Shape;23516;p25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7" name="Google Shape;23517;p25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8" name="Google Shape;23518;p25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9" name="Google Shape;23519;p25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0" name="Google Shape;23520;p25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1" name="Google Shape;23521;p25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2" name="Google Shape;23522;p25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3" name="Google Shape;23523;p25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4" name="Google Shape;23524;p25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5" name="Google Shape;23525;p25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6" name="Google Shape;23526;p25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7" name="Google Shape;23527;p25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8" name="Google Shape;23528;p25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9" name="Google Shape;23529;p25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0" name="Google Shape;23530;p25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1" name="Google Shape;23531;p25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2" name="Google Shape;23532;p25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3" name="Google Shape;23533;p25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4" name="Google Shape;23534;p25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5" name="Google Shape;23535;p25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6" name="Google Shape;23536;p25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7" name="Google Shape;23537;p25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8" name="Google Shape;23538;p25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9" name="Google Shape;23539;p25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0" name="Google Shape;23540;p25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1" name="Google Shape;23541;p25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2" name="Google Shape;23542;p25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3" name="Google Shape;23543;p25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4" name="Google Shape;23544;p25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5" name="Google Shape;23545;p25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6" name="Google Shape;23546;p25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7" name="Google Shape;23547;p25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8" name="Google Shape;23548;p25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9" name="Google Shape;23549;p25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0" name="Google Shape;23550;p25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1" name="Google Shape;23551;p25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2" name="Google Shape;23552;p25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3" name="Google Shape;23553;p25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4" name="Google Shape;23554;p25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5" name="Google Shape;23555;p25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6" name="Google Shape;23556;p25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7" name="Google Shape;23557;p25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8" name="Google Shape;23558;p25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9" name="Google Shape;23559;p25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0" name="Google Shape;23560;p25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1" name="Google Shape;23561;p25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2" name="Google Shape;23562;p25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3" name="Google Shape;23563;p25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4" name="Google Shape;23564;p25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5" name="Google Shape;23565;p25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6" name="Google Shape;23566;p25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7" name="Google Shape;23567;p25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8" name="Google Shape;23568;p25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9" name="Google Shape;23569;p25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0" name="Google Shape;23570;p25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1" name="Google Shape;23571;p25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2" name="Google Shape;23572;p25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3" name="Google Shape;23573;p25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4" name="Google Shape;23574;p25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5" name="Google Shape;23575;p25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6" name="Google Shape;23576;p25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7" name="Google Shape;23577;p25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8" name="Google Shape;23578;p25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9" name="Google Shape;23579;p25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0" name="Google Shape;23580;p25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1" name="Google Shape;23581;p25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2" name="Google Shape;23582;p25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3" name="Google Shape;23583;p25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4" name="Google Shape;23584;p25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5" name="Google Shape;23585;p25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6" name="Google Shape;23586;p25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7" name="Google Shape;23587;p25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8" name="Google Shape;23588;p25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9" name="Google Shape;23589;p25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0" name="Google Shape;23590;p25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1" name="Google Shape;23591;p25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2" name="Google Shape;23592;p25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3" name="Google Shape;23593;p25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4" name="Google Shape;23594;p25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5" name="Google Shape;23595;p25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6" name="Google Shape;23596;p25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7" name="Google Shape;23597;p25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8" name="Google Shape;23598;p25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9" name="Google Shape;23599;p25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0" name="Google Shape;23600;p25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1" name="Google Shape;23601;p25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2" name="Google Shape;23602;p25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3" name="Google Shape;23603;p25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4" name="Google Shape;23604;p25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5" name="Google Shape;23605;p25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6" name="Google Shape;23606;p25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7" name="Google Shape;23607;p25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8" name="Google Shape;23608;p25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9" name="Google Shape;23609;p25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0" name="Google Shape;23610;p25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1" name="Google Shape;23611;p25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2" name="Google Shape;23612;p25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3" name="Google Shape;23613;p25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4" name="Google Shape;23614;p25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5" name="Google Shape;23615;p25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6" name="Google Shape;23616;p25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7" name="Google Shape;23617;p25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8" name="Google Shape;23618;p25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9" name="Google Shape;23619;p25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0" name="Google Shape;23620;p25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1" name="Google Shape;23621;p25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2" name="Google Shape;23622;p25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3" name="Google Shape;23623;p25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4" name="Google Shape;23624;p25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5" name="Google Shape;23625;p25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6" name="Google Shape;23626;p25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7" name="Google Shape;23627;p25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8" name="Google Shape;23628;p25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9" name="Google Shape;23629;p25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0" name="Google Shape;23630;p25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1" name="Google Shape;23631;p25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2" name="Google Shape;23632;p25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3" name="Google Shape;23633;p25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4" name="Google Shape;23634;p25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5" name="Google Shape;23635;p25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6" name="Google Shape;23636;p25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7" name="Google Shape;23637;p25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8" name="Google Shape;23638;p25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9" name="Google Shape;23639;p25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0" name="Google Shape;23640;p25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1" name="Google Shape;23641;p25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2" name="Google Shape;23642;p25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3" name="Google Shape;23643;p25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4" name="Google Shape;23644;p25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5" name="Google Shape;23645;p25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6" name="Google Shape;23646;p25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7" name="Google Shape;23647;p25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8" name="Google Shape;23648;p25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9" name="Google Shape;23649;p25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0" name="Google Shape;23650;p25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1" name="Google Shape;23651;p25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2" name="Google Shape;23652;p25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3" name="Google Shape;23653;p25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4" name="Google Shape;23654;p25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5" name="Google Shape;23655;p25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6" name="Google Shape;23656;p25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7" name="Google Shape;23657;p25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8" name="Google Shape;23658;p25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9" name="Google Shape;23659;p25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0" name="Google Shape;23660;p25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1" name="Google Shape;23661;p25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2" name="Google Shape;23662;p25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3" name="Google Shape;23663;p25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4" name="Google Shape;23664;p25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5" name="Google Shape;23665;p25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6" name="Google Shape;23666;p25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7" name="Google Shape;23667;p25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8" name="Google Shape;23668;p25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9" name="Google Shape;23669;p25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0" name="Google Shape;23670;p25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1" name="Google Shape;23671;p25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2" name="Google Shape;23672;p25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3" name="Google Shape;23673;p25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4" name="Google Shape;23674;p25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5" name="Google Shape;23675;p25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6" name="Google Shape;23676;p25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7" name="Google Shape;23677;p25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8" name="Google Shape;23678;p25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9" name="Google Shape;23679;p25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0" name="Google Shape;23680;p25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1" name="Google Shape;23681;p25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2" name="Google Shape;23682;p25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3" name="Google Shape;23683;p25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4" name="Google Shape;23684;p25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5" name="Google Shape;23685;p25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6" name="Google Shape;23686;p25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7" name="Google Shape;23687;p25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8" name="Google Shape;23688;p25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9" name="Google Shape;23689;p25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0" name="Google Shape;23690;p25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1" name="Google Shape;23691;p25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2" name="Google Shape;23692;p25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3" name="Google Shape;23693;p25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4" name="Google Shape;23694;p25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5" name="Google Shape;23695;p25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6" name="Google Shape;23696;p25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7" name="Google Shape;23697;p25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8" name="Google Shape;23698;p25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9" name="Google Shape;23699;p25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0" name="Google Shape;23700;p25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1" name="Google Shape;23701;p25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2" name="Google Shape;23702;p25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3" name="Google Shape;23703;p25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4" name="Google Shape;23704;p25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5" name="Google Shape;23705;p25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6" name="Google Shape;23706;p25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7" name="Google Shape;23707;p25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8" name="Google Shape;23708;p25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9" name="Google Shape;23709;p25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0" name="Google Shape;23710;p25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1" name="Google Shape;23711;p25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2" name="Google Shape;23712;p25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3" name="Google Shape;23713;p25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4" name="Google Shape;23714;p25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5" name="Google Shape;23715;p25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6" name="Google Shape;23716;p25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7" name="Google Shape;23717;p25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8" name="Google Shape;23718;p25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9" name="Google Shape;23719;p25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0" name="Google Shape;23720;p25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1" name="Google Shape;23721;p25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2" name="Google Shape;23722;p25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3" name="Google Shape;23723;p25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4" name="Google Shape;23724;p25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5" name="Google Shape;23725;p25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6" name="Google Shape;23726;p25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7" name="Google Shape;23727;p25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8" name="Google Shape;23728;p25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9" name="Google Shape;23729;p25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0" name="Google Shape;23730;p25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1" name="Google Shape;23731;p25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2" name="Google Shape;23732;p25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3" name="Google Shape;23733;p25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4" name="Google Shape;23734;p25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5" name="Google Shape;23735;p25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6" name="Google Shape;23736;p25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7" name="Google Shape;23737;p25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8" name="Google Shape;23738;p25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9" name="Google Shape;23739;p25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0" name="Google Shape;23740;p25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1" name="Google Shape;23741;p25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2" name="Google Shape;23742;p25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3" name="Google Shape;23743;p25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4" name="Google Shape;23744;p25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5" name="Google Shape;23745;p25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6" name="Google Shape;23746;p25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7" name="Google Shape;23747;p25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8" name="Google Shape;23748;p25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9" name="Google Shape;23749;p25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0" name="Google Shape;23750;p25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1" name="Google Shape;23751;p25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2" name="Google Shape;23752;p25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3" name="Google Shape;23753;p25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4" name="Google Shape;23754;p25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5" name="Google Shape;23755;p25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6" name="Google Shape;23756;p25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7" name="Google Shape;23757;p25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8" name="Google Shape;23758;p25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9" name="Google Shape;23759;p25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0" name="Google Shape;23760;p25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1" name="Google Shape;23761;p25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2" name="Google Shape;23762;p25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3" name="Google Shape;23763;p25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4" name="Google Shape;23764;p25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5" name="Google Shape;23765;p25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6" name="Google Shape;23766;p25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7" name="Google Shape;23767;p25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8" name="Google Shape;23768;p25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9" name="Google Shape;23769;p25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0" name="Google Shape;23770;p25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1" name="Google Shape;23771;p25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2" name="Google Shape;23772;p25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3" name="Google Shape;23773;p25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4" name="Google Shape;23774;p25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5" name="Google Shape;23775;p25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6" name="Google Shape;23776;p25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7" name="Google Shape;23777;p25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8" name="Google Shape;23778;p25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9" name="Google Shape;23779;p25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0" name="Google Shape;23780;p25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1" name="Google Shape;23781;p25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2" name="Google Shape;23782;p25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3" name="Google Shape;23783;p25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4" name="Google Shape;23784;p25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5" name="Google Shape;23785;p25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6" name="Google Shape;23786;p25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3787" name="Google Shape;23787;p25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88" name="Google Shape;23788;p25"/>
          <p:cNvSpPr txBox="1">
            <a:spLocks noGrp="1"/>
          </p:cNvSpPr>
          <p:nvPr>
            <p:ph type="title"/>
          </p:nvPr>
        </p:nvSpPr>
        <p:spPr>
          <a:xfrm>
            <a:off x="1085100" y="438291"/>
            <a:ext cx="6973800" cy="98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3789" name="Google Shape;23789;p25"/>
          <p:cNvSpPr txBox="1">
            <a:spLocks noGrp="1"/>
          </p:cNvSpPr>
          <p:nvPr>
            <p:ph type="subTitle" idx="1"/>
          </p:nvPr>
        </p:nvSpPr>
        <p:spPr>
          <a:xfrm>
            <a:off x="1384075" y="2055374"/>
            <a:ext cx="17118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3790" name="Google Shape;23790;p25"/>
          <p:cNvSpPr txBox="1">
            <a:spLocks noGrp="1"/>
          </p:cNvSpPr>
          <p:nvPr>
            <p:ph type="subTitle" idx="2"/>
          </p:nvPr>
        </p:nvSpPr>
        <p:spPr>
          <a:xfrm>
            <a:off x="1384075" y="2336928"/>
            <a:ext cx="1711800" cy="68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3791" name="Google Shape;23791;p25"/>
          <p:cNvSpPr txBox="1">
            <a:spLocks noGrp="1"/>
          </p:cNvSpPr>
          <p:nvPr>
            <p:ph type="subTitle" idx="3"/>
          </p:nvPr>
        </p:nvSpPr>
        <p:spPr>
          <a:xfrm>
            <a:off x="3716100" y="2055374"/>
            <a:ext cx="17118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3792" name="Google Shape;23792;p25"/>
          <p:cNvSpPr txBox="1">
            <a:spLocks noGrp="1"/>
          </p:cNvSpPr>
          <p:nvPr>
            <p:ph type="subTitle" idx="4"/>
          </p:nvPr>
        </p:nvSpPr>
        <p:spPr>
          <a:xfrm>
            <a:off x="3716100" y="2336928"/>
            <a:ext cx="1711800" cy="68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3793" name="Google Shape;23793;p25"/>
          <p:cNvSpPr txBox="1">
            <a:spLocks noGrp="1"/>
          </p:cNvSpPr>
          <p:nvPr>
            <p:ph type="subTitle" idx="5"/>
          </p:nvPr>
        </p:nvSpPr>
        <p:spPr>
          <a:xfrm>
            <a:off x="6048125" y="2055374"/>
            <a:ext cx="17118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3794" name="Google Shape;23794;p25"/>
          <p:cNvSpPr txBox="1">
            <a:spLocks noGrp="1"/>
          </p:cNvSpPr>
          <p:nvPr>
            <p:ph type="subTitle" idx="6"/>
          </p:nvPr>
        </p:nvSpPr>
        <p:spPr>
          <a:xfrm>
            <a:off x="6048125" y="2336928"/>
            <a:ext cx="1711800" cy="68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3795" name="Google Shape;23795;p25"/>
          <p:cNvSpPr txBox="1">
            <a:spLocks noGrp="1"/>
          </p:cNvSpPr>
          <p:nvPr>
            <p:ph type="subTitle" idx="7"/>
          </p:nvPr>
        </p:nvSpPr>
        <p:spPr>
          <a:xfrm>
            <a:off x="1384075" y="3780580"/>
            <a:ext cx="17118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3796" name="Google Shape;23796;p25"/>
          <p:cNvSpPr txBox="1">
            <a:spLocks noGrp="1"/>
          </p:cNvSpPr>
          <p:nvPr>
            <p:ph type="subTitle" idx="8"/>
          </p:nvPr>
        </p:nvSpPr>
        <p:spPr>
          <a:xfrm>
            <a:off x="1384075" y="4062133"/>
            <a:ext cx="1711800" cy="62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3797" name="Google Shape;23797;p25"/>
          <p:cNvSpPr txBox="1">
            <a:spLocks noGrp="1"/>
          </p:cNvSpPr>
          <p:nvPr>
            <p:ph type="subTitle" idx="9"/>
          </p:nvPr>
        </p:nvSpPr>
        <p:spPr>
          <a:xfrm>
            <a:off x="3716100" y="3780580"/>
            <a:ext cx="17118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3798" name="Google Shape;23798;p25"/>
          <p:cNvSpPr txBox="1">
            <a:spLocks noGrp="1"/>
          </p:cNvSpPr>
          <p:nvPr>
            <p:ph type="subTitle" idx="13"/>
          </p:nvPr>
        </p:nvSpPr>
        <p:spPr>
          <a:xfrm>
            <a:off x="3716100" y="4062133"/>
            <a:ext cx="1711800" cy="62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3799" name="Google Shape;23799;p25"/>
          <p:cNvSpPr txBox="1">
            <a:spLocks noGrp="1"/>
          </p:cNvSpPr>
          <p:nvPr>
            <p:ph type="subTitle" idx="14"/>
          </p:nvPr>
        </p:nvSpPr>
        <p:spPr>
          <a:xfrm>
            <a:off x="6048125" y="3780580"/>
            <a:ext cx="17118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3800" name="Google Shape;23800;p25"/>
          <p:cNvSpPr txBox="1">
            <a:spLocks noGrp="1"/>
          </p:cNvSpPr>
          <p:nvPr>
            <p:ph type="subTitle" idx="15"/>
          </p:nvPr>
        </p:nvSpPr>
        <p:spPr>
          <a:xfrm>
            <a:off x="6048125" y="4062133"/>
            <a:ext cx="1711800" cy="62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grpSp>
        <p:nvGrpSpPr>
          <p:cNvPr id="23801" name="Google Shape;23801;p25"/>
          <p:cNvGrpSpPr/>
          <p:nvPr/>
        </p:nvGrpSpPr>
        <p:grpSpPr>
          <a:xfrm>
            <a:off x="7493710" y="2641730"/>
            <a:ext cx="1650293" cy="2065513"/>
            <a:chOff x="7083460" y="58355"/>
            <a:chExt cx="2069852" cy="2590310"/>
          </a:xfrm>
        </p:grpSpPr>
        <p:sp>
          <p:nvSpPr>
            <p:cNvPr id="23802" name="Google Shape;23802;p25"/>
            <p:cNvSpPr/>
            <p:nvPr/>
          </p:nvSpPr>
          <p:spPr>
            <a:xfrm>
              <a:off x="8444179" y="812772"/>
              <a:ext cx="709133" cy="994820"/>
            </a:xfrm>
            <a:custGeom>
              <a:avLst/>
              <a:gdLst/>
              <a:ahLst/>
              <a:cxnLst/>
              <a:rect l="l" t="t" r="r" b="b"/>
              <a:pathLst>
                <a:path w="32281" h="45286" extrusionOk="0">
                  <a:moveTo>
                    <a:pt x="524" y="1"/>
                  </a:moveTo>
                  <a:cubicBezTo>
                    <a:pt x="474" y="1"/>
                    <a:pt x="424" y="8"/>
                    <a:pt x="376" y="22"/>
                  </a:cubicBezTo>
                  <a:cubicBezTo>
                    <a:pt x="151" y="98"/>
                    <a:pt x="0" y="323"/>
                    <a:pt x="25" y="549"/>
                  </a:cubicBezTo>
                  <a:cubicBezTo>
                    <a:pt x="351" y="3707"/>
                    <a:pt x="1203" y="6865"/>
                    <a:pt x="2531" y="9822"/>
                  </a:cubicBezTo>
                  <a:cubicBezTo>
                    <a:pt x="3885" y="12779"/>
                    <a:pt x="5689" y="15561"/>
                    <a:pt x="7920" y="18017"/>
                  </a:cubicBezTo>
                  <a:cubicBezTo>
                    <a:pt x="9048" y="19246"/>
                    <a:pt x="10276" y="20398"/>
                    <a:pt x="11529" y="21426"/>
                  </a:cubicBezTo>
                  <a:cubicBezTo>
                    <a:pt x="12807" y="22479"/>
                    <a:pt x="14110" y="23406"/>
                    <a:pt x="15389" y="24333"/>
                  </a:cubicBezTo>
                  <a:cubicBezTo>
                    <a:pt x="17970" y="26138"/>
                    <a:pt x="20451" y="27817"/>
                    <a:pt x="22481" y="29722"/>
                  </a:cubicBezTo>
                  <a:cubicBezTo>
                    <a:pt x="23509" y="30649"/>
                    <a:pt x="24411" y="31652"/>
                    <a:pt x="25238" y="32754"/>
                  </a:cubicBezTo>
                  <a:cubicBezTo>
                    <a:pt x="26091" y="33832"/>
                    <a:pt x="26867" y="35035"/>
                    <a:pt x="27594" y="36263"/>
                  </a:cubicBezTo>
                  <a:cubicBezTo>
                    <a:pt x="29048" y="38769"/>
                    <a:pt x="30376" y="41476"/>
                    <a:pt x="31780" y="44308"/>
                  </a:cubicBezTo>
                  <a:cubicBezTo>
                    <a:pt x="31955" y="44634"/>
                    <a:pt x="32131" y="44960"/>
                    <a:pt x="32281" y="45286"/>
                  </a:cubicBezTo>
                  <a:lnTo>
                    <a:pt x="32281" y="31426"/>
                  </a:lnTo>
                  <a:cubicBezTo>
                    <a:pt x="31629" y="30499"/>
                    <a:pt x="30928" y="29571"/>
                    <a:pt x="30151" y="28694"/>
                  </a:cubicBezTo>
                  <a:cubicBezTo>
                    <a:pt x="29850" y="28343"/>
                    <a:pt x="29474" y="28068"/>
                    <a:pt x="29198" y="27667"/>
                  </a:cubicBezTo>
                  <a:cubicBezTo>
                    <a:pt x="28948" y="27291"/>
                    <a:pt x="28747" y="26890"/>
                    <a:pt x="28547" y="26514"/>
                  </a:cubicBezTo>
                  <a:cubicBezTo>
                    <a:pt x="28096" y="25611"/>
                    <a:pt x="27695" y="24709"/>
                    <a:pt x="27319" y="23757"/>
                  </a:cubicBezTo>
                  <a:cubicBezTo>
                    <a:pt x="26592" y="21952"/>
                    <a:pt x="26040" y="20048"/>
                    <a:pt x="25564" y="18168"/>
                  </a:cubicBezTo>
                  <a:cubicBezTo>
                    <a:pt x="24988" y="15887"/>
                    <a:pt x="24587" y="13556"/>
                    <a:pt x="24386" y="11225"/>
                  </a:cubicBezTo>
                  <a:cubicBezTo>
                    <a:pt x="24363" y="11088"/>
                    <a:pt x="24257" y="10972"/>
                    <a:pt x="24124" y="10972"/>
                  </a:cubicBezTo>
                  <a:cubicBezTo>
                    <a:pt x="24111" y="10972"/>
                    <a:pt x="24098" y="10973"/>
                    <a:pt x="24085" y="10975"/>
                  </a:cubicBezTo>
                  <a:cubicBezTo>
                    <a:pt x="23960" y="10975"/>
                    <a:pt x="23860" y="11075"/>
                    <a:pt x="23835" y="11200"/>
                  </a:cubicBezTo>
                  <a:cubicBezTo>
                    <a:pt x="23183" y="15035"/>
                    <a:pt x="23058" y="19020"/>
                    <a:pt x="23459" y="23005"/>
                  </a:cubicBezTo>
                  <a:cubicBezTo>
                    <a:pt x="21679" y="21852"/>
                    <a:pt x="19900" y="20875"/>
                    <a:pt x="18221" y="19897"/>
                  </a:cubicBezTo>
                  <a:cubicBezTo>
                    <a:pt x="15539" y="18393"/>
                    <a:pt x="13033" y="16915"/>
                    <a:pt x="10852" y="15035"/>
                  </a:cubicBezTo>
                  <a:cubicBezTo>
                    <a:pt x="8647" y="13155"/>
                    <a:pt x="6667" y="10925"/>
                    <a:pt x="5013" y="8469"/>
                  </a:cubicBezTo>
                  <a:cubicBezTo>
                    <a:pt x="3359" y="5987"/>
                    <a:pt x="2005" y="3255"/>
                    <a:pt x="1028" y="348"/>
                  </a:cubicBezTo>
                  <a:cubicBezTo>
                    <a:pt x="947" y="125"/>
                    <a:pt x="735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03" name="Google Shape;23803;p25"/>
            <p:cNvSpPr/>
            <p:nvPr/>
          </p:nvSpPr>
          <p:spPr>
            <a:xfrm>
              <a:off x="8091249" y="2213354"/>
              <a:ext cx="1062063" cy="231911"/>
            </a:xfrm>
            <a:custGeom>
              <a:avLst/>
              <a:gdLst/>
              <a:ahLst/>
              <a:cxnLst/>
              <a:rect l="l" t="t" r="r" b="b"/>
              <a:pathLst>
                <a:path w="48347" h="10557" extrusionOk="0">
                  <a:moveTo>
                    <a:pt x="48347" y="0"/>
                  </a:moveTo>
                  <a:cubicBezTo>
                    <a:pt x="45615" y="376"/>
                    <a:pt x="42883" y="802"/>
                    <a:pt x="40177" y="1228"/>
                  </a:cubicBezTo>
                  <a:cubicBezTo>
                    <a:pt x="36818" y="1754"/>
                    <a:pt x="33485" y="2331"/>
                    <a:pt x="30151" y="2932"/>
                  </a:cubicBezTo>
                  <a:cubicBezTo>
                    <a:pt x="26793" y="3509"/>
                    <a:pt x="23485" y="4236"/>
                    <a:pt x="20202" y="4687"/>
                  </a:cubicBezTo>
                  <a:cubicBezTo>
                    <a:pt x="18298" y="4965"/>
                    <a:pt x="16377" y="5149"/>
                    <a:pt x="14469" y="5149"/>
                  </a:cubicBezTo>
                  <a:cubicBezTo>
                    <a:pt x="13111" y="5149"/>
                    <a:pt x="11761" y="5056"/>
                    <a:pt x="10427" y="4837"/>
                  </a:cubicBezTo>
                  <a:cubicBezTo>
                    <a:pt x="7219" y="4311"/>
                    <a:pt x="4086" y="3083"/>
                    <a:pt x="953" y="1855"/>
                  </a:cubicBezTo>
                  <a:cubicBezTo>
                    <a:pt x="873" y="1818"/>
                    <a:pt x="789" y="1800"/>
                    <a:pt x="707" y="1800"/>
                  </a:cubicBezTo>
                  <a:cubicBezTo>
                    <a:pt x="457" y="1800"/>
                    <a:pt x="221" y="1960"/>
                    <a:pt x="126" y="2206"/>
                  </a:cubicBezTo>
                  <a:cubicBezTo>
                    <a:pt x="1" y="2506"/>
                    <a:pt x="151" y="2857"/>
                    <a:pt x="452" y="3008"/>
                  </a:cubicBezTo>
                  <a:cubicBezTo>
                    <a:pt x="3510" y="4411"/>
                    <a:pt x="6643" y="5865"/>
                    <a:pt x="10076" y="6642"/>
                  </a:cubicBezTo>
                  <a:cubicBezTo>
                    <a:pt x="10778" y="6792"/>
                    <a:pt x="11480" y="6917"/>
                    <a:pt x="12206" y="6993"/>
                  </a:cubicBezTo>
                  <a:cubicBezTo>
                    <a:pt x="9600" y="8246"/>
                    <a:pt x="6868" y="9248"/>
                    <a:pt x="4036" y="10025"/>
                  </a:cubicBezTo>
                  <a:cubicBezTo>
                    <a:pt x="3886" y="10050"/>
                    <a:pt x="3810" y="10201"/>
                    <a:pt x="3861" y="10351"/>
                  </a:cubicBezTo>
                  <a:cubicBezTo>
                    <a:pt x="3882" y="10482"/>
                    <a:pt x="3981" y="10556"/>
                    <a:pt x="4105" y="10556"/>
                  </a:cubicBezTo>
                  <a:cubicBezTo>
                    <a:pt x="4124" y="10556"/>
                    <a:pt x="4142" y="10555"/>
                    <a:pt x="4161" y="10552"/>
                  </a:cubicBezTo>
                  <a:cubicBezTo>
                    <a:pt x="8096" y="9925"/>
                    <a:pt x="12006" y="8822"/>
                    <a:pt x="15715" y="7268"/>
                  </a:cubicBezTo>
                  <a:cubicBezTo>
                    <a:pt x="15922" y="7272"/>
                    <a:pt x="16130" y="7273"/>
                    <a:pt x="16337" y="7273"/>
                  </a:cubicBezTo>
                  <a:cubicBezTo>
                    <a:pt x="17733" y="7273"/>
                    <a:pt x="19124" y="7202"/>
                    <a:pt x="20477" y="7093"/>
                  </a:cubicBezTo>
                  <a:cubicBezTo>
                    <a:pt x="23911" y="6792"/>
                    <a:pt x="27244" y="6291"/>
                    <a:pt x="30578" y="5890"/>
                  </a:cubicBezTo>
                  <a:cubicBezTo>
                    <a:pt x="33936" y="5489"/>
                    <a:pt x="37269" y="5113"/>
                    <a:pt x="40628" y="4762"/>
                  </a:cubicBezTo>
                  <a:cubicBezTo>
                    <a:pt x="43209" y="4511"/>
                    <a:pt x="45791" y="4261"/>
                    <a:pt x="48347" y="4035"/>
                  </a:cubicBezTo>
                  <a:lnTo>
                    <a:pt x="4834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04" name="Google Shape;23804;p25"/>
            <p:cNvSpPr/>
            <p:nvPr/>
          </p:nvSpPr>
          <p:spPr>
            <a:xfrm>
              <a:off x="7219161" y="791639"/>
              <a:ext cx="1934151" cy="1278574"/>
            </a:xfrm>
            <a:custGeom>
              <a:avLst/>
              <a:gdLst/>
              <a:ahLst/>
              <a:cxnLst/>
              <a:rect l="l" t="t" r="r" b="b"/>
              <a:pathLst>
                <a:path w="88046" h="58203" extrusionOk="0">
                  <a:moveTo>
                    <a:pt x="705" y="1"/>
                  </a:moveTo>
                  <a:cubicBezTo>
                    <a:pt x="517" y="1"/>
                    <a:pt x="340" y="76"/>
                    <a:pt x="226" y="233"/>
                  </a:cubicBezTo>
                  <a:cubicBezTo>
                    <a:pt x="0" y="508"/>
                    <a:pt x="51" y="884"/>
                    <a:pt x="276" y="1110"/>
                  </a:cubicBezTo>
                  <a:cubicBezTo>
                    <a:pt x="5113" y="5496"/>
                    <a:pt x="10928" y="8879"/>
                    <a:pt x="17219" y="10934"/>
                  </a:cubicBezTo>
                  <a:cubicBezTo>
                    <a:pt x="20351" y="11962"/>
                    <a:pt x="23509" y="12689"/>
                    <a:pt x="26392" y="13766"/>
                  </a:cubicBezTo>
                  <a:cubicBezTo>
                    <a:pt x="29249" y="14819"/>
                    <a:pt x="31830" y="16373"/>
                    <a:pt x="34186" y="18303"/>
                  </a:cubicBezTo>
                  <a:cubicBezTo>
                    <a:pt x="38923" y="22162"/>
                    <a:pt x="42682" y="27250"/>
                    <a:pt x="46717" y="32313"/>
                  </a:cubicBezTo>
                  <a:cubicBezTo>
                    <a:pt x="48748" y="34869"/>
                    <a:pt x="50878" y="37426"/>
                    <a:pt x="53284" y="39832"/>
                  </a:cubicBezTo>
                  <a:cubicBezTo>
                    <a:pt x="53585" y="40132"/>
                    <a:pt x="53885" y="40433"/>
                    <a:pt x="54186" y="40734"/>
                  </a:cubicBezTo>
                  <a:lnTo>
                    <a:pt x="55139" y="41586"/>
                  </a:lnTo>
                  <a:lnTo>
                    <a:pt x="56116" y="42463"/>
                  </a:lnTo>
                  <a:cubicBezTo>
                    <a:pt x="56442" y="42739"/>
                    <a:pt x="56793" y="42990"/>
                    <a:pt x="57144" y="43265"/>
                  </a:cubicBezTo>
                  <a:cubicBezTo>
                    <a:pt x="58472" y="44393"/>
                    <a:pt x="59951" y="45396"/>
                    <a:pt x="61429" y="46273"/>
                  </a:cubicBezTo>
                  <a:cubicBezTo>
                    <a:pt x="64387" y="48077"/>
                    <a:pt x="67469" y="49481"/>
                    <a:pt x="70452" y="50809"/>
                  </a:cubicBezTo>
                  <a:cubicBezTo>
                    <a:pt x="73409" y="52112"/>
                    <a:pt x="76367" y="53416"/>
                    <a:pt x="79349" y="54669"/>
                  </a:cubicBezTo>
                  <a:cubicBezTo>
                    <a:pt x="82231" y="55897"/>
                    <a:pt x="85114" y="57075"/>
                    <a:pt x="88046" y="58203"/>
                  </a:cubicBezTo>
                  <a:lnTo>
                    <a:pt x="88046" y="49180"/>
                  </a:lnTo>
                  <a:cubicBezTo>
                    <a:pt x="86116" y="48554"/>
                    <a:pt x="84161" y="47927"/>
                    <a:pt x="82206" y="47250"/>
                  </a:cubicBezTo>
                  <a:cubicBezTo>
                    <a:pt x="79199" y="46223"/>
                    <a:pt x="76166" y="45145"/>
                    <a:pt x="73159" y="44042"/>
                  </a:cubicBezTo>
                  <a:cubicBezTo>
                    <a:pt x="70176" y="42965"/>
                    <a:pt x="67319" y="41862"/>
                    <a:pt x="64662" y="40508"/>
                  </a:cubicBezTo>
                  <a:cubicBezTo>
                    <a:pt x="63334" y="39832"/>
                    <a:pt x="62081" y="39105"/>
                    <a:pt x="60878" y="38228"/>
                  </a:cubicBezTo>
                  <a:cubicBezTo>
                    <a:pt x="60577" y="38027"/>
                    <a:pt x="60276" y="37827"/>
                    <a:pt x="59976" y="37601"/>
                  </a:cubicBezTo>
                  <a:lnTo>
                    <a:pt x="59098" y="36924"/>
                  </a:lnTo>
                  <a:lnTo>
                    <a:pt x="58221" y="36223"/>
                  </a:lnTo>
                  <a:cubicBezTo>
                    <a:pt x="57921" y="35997"/>
                    <a:pt x="57645" y="35721"/>
                    <a:pt x="57344" y="35471"/>
                  </a:cubicBezTo>
                  <a:cubicBezTo>
                    <a:pt x="55063" y="33491"/>
                    <a:pt x="52883" y="31235"/>
                    <a:pt x="50753" y="28879"/>
                  </a:cubicBezTo>
                  <a:cubicBezTo>
                    <a:pt x="48597" y="26548"/>
                    <a:pt x="46442" y="24092"/>
                    <a:pt x="44136" y="21736"/>
                  </a:cubicBezTo>
                  <a:cubicBezTo>
                    <a:pt x="41830" y="19380"/>
                    <a:pt x="39349" y="17100"/>
                    <a:pt x="36567" y="15145"/>
                  </a:cubicBezTo>
                  <a:cubicBezTo>
                    <a:pt x="33810" y="13190"/>
                    <a:pt x="30677" y="11586"/>
                    <a:pt x="27419" y="10659"/>
                  </a:cubicBezTo>
                  <a:cubicBezTo>
                    <a:pt x="24186" y="9706"/>
                    <a:pt x="21003" y="9180"/>
                    <a:pt x="17945" y="8428"/>
                  </a:cubicBezTo>
                  <a:cubicBezTo>
                    <a:pt x="11880" y="6899"/>
                    <a:pt x="6091" y="4067"/>
                    <a:pt x="1128" y="132"/>
                  </a:cubicBezTo>
                  <a:cubicBezTo>
                    <a:pt x="998" y="45"/>
                    <a:pt x="848" y="1"/>
                    <a:pt x="7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05" name="Google Shape;23805;p25"/>
            <p:cNvSpPr/>
            <p:nvPr/>
          </p:nvSpPr>
          <p:spPr>
            <a:xfrm>
              <a:off x="7507111" y="720201"/>
              <a:ext cx="261545" cy="313300"/>
            </a:xfrm>
            <a:custGeom>
              <a:avLst/>
              <a:gdLst/>
              <a:ahLst/>
              <a:cxnLst/>
              <a:rect l="l" t="t" r="r" b="b"/>
              <a:pathLst>
                <a:path w="11906" h="14262" extrusionOk="0">
                  <a:moveTo>
                    <a:pt x="4060" y="1"/>
                  </a:moveTo>
                  <a:lnTo>
                    <a:pt x="4060" y="1"/>
                  </a:lnTo>
                  <a:cubicBezTo>
                    <a:pt x="4186" y="878"/>
                    <a:pt x="4136" y="1630"/>
                    <a:pt x="4161" y="2532"/>
                  </a:cubicBezTo>
                  <a:cubicBezTo>
                    <a:pt x="3208" y="1906"/>
                    <a:pt x="2206" y="1454"/>
                    <a:pt x="1153" y="978"/>
                  </a:cubicBezTo>
                  <a:lnTo>
                    <a:pt x="1153" y="978"/>
                  </a:lnTo>
                  <a:cubicBezTo>
                    <a:pt x="0" y="3961"/>
                    <a:pt x="978" y="7444"/>
                    <a:pt x="3033" y="9901"/>
                  </a:cubicBezTo>
                  <a:cubicBezTo>
                    <a:pt x="5063" y="12357"/>
                    <a:pt x="7995" y="13560"/>
                    <a:pt x="11128" y="14262"/>
                  </a:cubicBezTo>
                  <a:cubicBezTo>
                    <a:pt x="11905" y="11454"/>
                    <a:pt x="11629" y="8372"/>
                    <a:pt x="10351" y="5765"/>
                  </a:cubicBezTo>
                  <a:cubicBezTo>
                    <a:pt x="9048" y="3159"/>
                    <a:pt x="6767" y="1053"/>
                    <a:pt x="406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06" name="Google Shape;23806;p25"/>
            <p:cNvSpPr/>
            <p:nvPr/>
          </p:nvSpPr>
          <p:spPr>
            <a:xfrm>
              <a:off x="8416082" y="1305459"/>
              <a:ext cx="214754" cy="345219"/>
            </a:xfrm>
            <a:custGeom>
              <a:avLst/>
              <a:gdLst/>
              <a:ahLst/>
              <a:cxnLst/>
              <a:rect l="l" t="t" r="r" b="b"/>
              <a:pathLst>
                <a:path w="9776" h="15715" extrusionOk="0">
                  <a:moveTo>
                    <a:pt x="2232" y="1"/>
                  </a:moveTo>
                  <a:cubicBezTo>
                    <a:pt x="176" y="2457"/>
                    <a:pt x="1" y="6066"/>
                    <a:pt x="1154" y="9048"/>
                  </a:cubicBezTo>
                  <a:cubicBezTo>
                    <a:pt x="2307" y="12006"/>
                    <a:pt x="4688" y="14086"/>
                    <a:pt x="7420" y="15715"/>
                  </a:cubicBezTo>
                  <a:cubicBezTo>
                    <a:pt x="9049" y="13334"/>
                    <a:pt x="9775" y="10326"/>
                    <a:pt x="9374" y="7444"/>
                  </a:cubicBezTo>
                  <a:cubicBezTo>
                    <a:pt x="8998" y="4587"/>
                    <a:pt x="7495" y="1880"/>
                    <a:pt x="5289" y="1"/>
                  </a:cubicBezTo>
                  <a:cubicBezTo>
                    <a:pt x="5114" y="878"/>
                    <a:pt x="4838" y="1579"/>
                    <a:pt x="4562" y="2432"/>
                  </a:cubicBezTo>
                  <a:cubicBezTo>
                    <a:pt x="3861" y="1529"/>
                    <a:pt x="3059" y="803"/>
                    <a:pt x="22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07" name="Google Shape;23807;p25"/>
            <p:cNvSpPr/>
            <p:nvPr/>
          </p:nvSpPr>
          <p:spPr>
            <a:xfrm>
              <a:off x="9047582" y="2311900"/>
              <a:ext cx="105730" cy="205111"/>
            </a:xfrm>
            <a:custGeom>
              <a:avLst/>
              <a:gdLst/>
              <a:ahLst/>
              <a:cxnLst/>
              <a:rect l="l" t="t" r="r" b="b"/>
              <a:pathLst>
                <a:path w="4813" h="9337" extrusionOk="0">
                  <a:moveTo>
                    <a:pt x="4813" y="0"/>
                  </a:moveTo>
                  <a:cubicBezTo>
                    <a:pt x="2582" y="1429"/>
                    <a:pt x="853" y="3609"/>
                    <a:pt x="1" y="6116"/>
                  </a:cubicBezTo>
                  <a:cubicBezTo>
                    <a:pt x="853" y="5940"/>
                    <a:pt x="1605" y="5965"/>
                    <a:pt x="2507" y="5915"/>
                  </a:cubicBezTo>
                  <a:lnTo>
                    <a:pt x="2507" y="5915"/>
                  </a:lnTo>
                  <a:cubicBezTo>
                    <a:pt x="1931" y="6893"/>
                    <a:pt x="1530" y="7920"/>
                    <a:pt x="1079" y="8948"/>
                  </a:cubicBezTo>
                  <a:cubicBezTo>
                    <a:pt x="1841" y="9218"/>
                    <a:pt x="2633" y="9337"/>
                    <a:pt x="3430" y="9337"/>
                  </a:cubicBezTo>
                  <a:cubicBezTo>
                    <a:pt x="3891" y="9337"/>
                    <a:pt x="4354" y="9297"/>
                    <a:pt x="4813" y="9223"/>
                  </a:cubicBezTo>
                  <a:lnTo>
                    <a:pt x="481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08" name="Google Shape;23808;p25"/>
            <p:cNvSpPr/>
            <p:nvPr/>
          </p:nvSpPr>
          <p:spPr>
            <a:xfrm>
              <a:off x="8556477" y="1993679"/>
              <a:ext cx="294035" cy="263632"/>
            </a:xfrm>
            <a:custGeom>
              <a:avLst/>
              <a:gdLst/>
              <a:ahLst/>
              <a:cxnLst/>
              <a:rect l="l" t="t" r="r" b="b"/>
              <a:pathLst>
                <a:path w="13385" h="12001" extrusionOk="0">
                  <a:moveTo>
                    <a:pt x="2958" y="0"/>
                  </a:moveTo>
                  <a:lnTo>
                    <a:pt x="2958" y="0"/>
                  </a:lnTo>
                  <a:cubicBezTo>
                    <a:pt x="3284" y="802"/>
                    <a:pt x="3435" y="1554"/>
                    <a:pt x="3660" y="2406"/>
                  </a:cubicBezTo>
                  <a:cubicBezTo>
                    <a:pt x="2582" y="2030"/>
                    <a:pt x="1505" y="1855"/>
                    <a:pt x="402" y="1654"/>
                  </a:cubicBezTo>
                  <a:lnTo>
                    <a:pt x="402" y="1654"/>
                  </a:lnTo>
                  <a:cubicBezTo>
                    <a:pt x="1" y="4812"/>
                    <a:pt x="1831" y="7945"/>
                    <a:pt x="4412" y="9800"/>
                  </a:cubicBezTo>
                  <a:cubicBezTo>
                    <a:pt x="6723" y="11483"/>
                    <a:pt x="9477" y="12000"/>
                    <a:pt x="12312" y="12000"/>
                  </a:cubicBezTo>
                  <a:cubicBezTo>
                    <a:pt x="12644" y="12000"/>
                    <a:pt x="12976" y="11993"/>
                    <a:pt x="13309" y="11980"/>
                  </a:cubicBezTo>
                  <a:cubicBezTo>
                    <a:pt x="13384" y="9098"/>
                    <a:pt x="12332" y="6191"/>
                    <a:pt x="10452" y="3985"/>
                  </a:cubicBezTo>
                  <a:cubicBezTo>
                    <a:pt x="8547" y="1805"/>
                    <a:pt x="5816" y="351"/>
                    <a:pt x="295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09" name="Google Shape;23809;p25"/>
            <p:cNvSpPr/>
            <p:nvPr/>
          </p:nvSpPr>
          <p:spPr>
            <a:xfrm>
              <a:off x="7924977" y="882211"/>
              <a:ext cx="329271" cy="323428"/>
            </a:xfrm>
            <a:custGeom>
              <a:avLst/>
              <a:gdLst/>
              <a:ahLst/>
              <a:cxnLst/>
              <a:rect l="l" t="t" r="r" b="b"/>
              <a:pathLst>
                <a:path w="14989" h="14723" extrusionOk="0">
                  <a:moveTo>
                    <a:pt x="7745" y="1"/>
                  </a:moveTo>
                  <a:cubicBezTo>
                    <a:pt x="7645" y="1"/>
                    <a:pt x="7545" y="7"/>
                    <a:pt x="7445" y="19"/>
                  </a:cubicBezTo>
                  <a:cubicBezTo>
                    <a:pt x="7436" y="11"/>
                    <a:pt x="7431" y="8"/>
                    <a:pt x="7426" y="8"/>
                  </a:cubicBezTo>
                  <a:cubicBezTo>
                    <a:pt x="7417" y="8"/>
                    <a:pt x="7411" y="19"/>
                    <a:pt x="7394" y="19"/>
                  </a:cubicBezTo>
                  <a:cubicBezTo>
                    <a:pt x="5715" y="44"/>
                    <a:pt x="4161" y="671"/>
                    <a:pt x="2933" y="1673"/>
                  </a:cubicBezTo>
                  <a:cubicBezTo>
                    <a:pt x="2883" y="1699"/>
                    <a:pt x="2833" y="1749"/>
                    <a:pt x="2808" y="1774"/>
                  </a:cubicBezTo>
                  <a:cubicBezTo>
                    <a:pt x="1354" y="3027"/>
                    <a:pt x="377" y="4831"/>
                    <a:pt x="252" y="6912"/>
                  </a:cubicBezTo>
                  <a:cubicBezTo>
                    <a:pt x="1" y="10972"/>
                    <a:pt x="3059" y="14455"/>
                    <a:pt x="7119" y="14706"/>
                  </a:cubicBezTo>
                  <a:cubicBezTo>
                    <a:pt x="7283" y="14717"/>
                    <a:pt x="7446" y="14722"/>
                    <a:pt x="7608" y="14722"/>
                  </a:cubicBezTo>
                  <a:cubicBezTo>
                    <a:pt x="10443" y="14722"/>
                    <a:pt x="12952" y="13090"/>
                    <a:pt x="14161" y="10696"/>
                  </a:cubicBezTo>
                  <a:cubicBezTo>
                    <a:pt x="14186" y="10621"/>
                    <a:pt x="14237" y="10571"/>
                    <a:pt x="14262" y="10496"/>
                  </a:cubicBezTo>
                  <a:cubicBezTo>
                    <a:pt x="14638" y="9694"/>
                    <a:pt x="14888" y="8791"/>
                    <a:pt x="14938" y="7839"/>
                  </a:cubicBezTo>
                  <a:cubicBezTo>
                    <a:pt x="14988" y="7187"/>
                    <a:pt x="14938" y="6536"/>
                    <a:pt x="14813" y="5909"/>
                  </a:cubicBezTo>
                  <a:cubicBezTo>
                    <a:pt x="14763" y="5633"/>
                    <a:pt x="14688" y="5383"/>
                    <a:pt x="14613" y="5107"/>
                  </a:cubicBezTo>
                  <a:cubicBezTo>
                    <a:pt x="13710" y="2300"/>
                    <a:pt x="11154" y="220"/>
                    <a:pt x="8046" y="19"/>
                  </a:cubicBezTo>
                  <a:cubicBezTo>
                    <a:pt x="7946" y="7"/>
                    <a:pt x="7846" y="1"/>
                    <a:pt x="774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10" name="Google Shape;23810;p25"/>
            <p:cNvSpPr/>
            <p:nvPr/>
          </p:nvSpPr>
          <p:spPr>
            <a:xfrm>
              <a:off x="7961882" y="1069770"/>
              <a:ext cx="276395" cy="68890"/>
            </a:xfrm>
            <a:custGeom>
              <a:avLst/>
              <a:gdLst/>
              <a:ahLst/>
              <a:cxnLst/>
              <a:rect l="l" t="t" r="r" b="b"/>
              <a:pathLst>
                <a:path w="12582" h="3136" extrusionOk="0">
                  <a:moveTo>
                    <a:pt x="9797" y="0"/>
                  </a:moveTo>
                  <a:cubicBezTo>
                    <a:pt x="9756" y="0"/>
                    <a:pt x="9715" y="1"/>
                    <a:pt x="9674" y="3"/>
                  </a:cubicBezTo>
                  <a:cubicBezTo>
                    <a:pt x="9624" y="3"/>
                    <a:pt x="9574" y="3"/>
                    <a:pt x="9524" y="28"/>
                  </a:cubicBezTo>
                  <a:cubicBezTo>
                    <a:pt x="9173" y="53"/>
                    <a:pt x="8847" y="153"/>
                    <a:pt x="8522" y="303"/>
                  </a:cubicBezTo>
                  <a:cubicBezTo>
                    <a:pt x="7694" y="679"/>
                    <a:pt x="6968" y="1456"/>
                    <a:pt x="6567" y="2434"/>
                  </a:cubicBezTo>
                  <a:cubicBezTo>
                    <a:pt x="5815" y="1732"/>
                    <a:pt x="4837" y="1331"/>
                    <a:pt x="3810" y="1256"/>
                  </a:cubicBezTo>
                  <a:lnTo>
                    <a:pt x="3208" y="1256"/>
                  </a:lnTo>
                  <a:cubicBezTo>
                    <a:pt x="1955" y="1356"/>
                    <a:pt x="752" y="2033"/>
                    <a:pt x="0" y="3035"/>
                  </a:cubicBezTo>
                  <a:lnTo>
                    <a:pt x="151" y="3135"/>
                  </a:lnTo>
                  <a:cubicBezTo>
                    <a:pt x="852" y="2158"/>
                    <a:pt x="2005" y="1506"/>
                    <a:pt x="3208" y="1406"/>
                  </a:cubicBezTo>
                  <a:cubicBezTo>
                    <a:pt x="3297" y="1401"/>
                    <a:pt x="3385" y="1398"/>
                    <a:pt x="3474" y="1398"/>
                  </a:cubicBezTo>
                  <a:cubicBezTo>
                    <a:pt x="4611" y="1398"/>
                    <a:pt x="5728" y="1844"/>
                    <a:pt x="6542" y="2634"/>
                  </a:cubicBezTo>
                  <a:lnTo>
                    <a:pt x="6617" y="2709"/>
                  </a:lnTo>
                  <a:lnTo>
                    <a:pt x="6667" y="2609"/>
                  </a:lnTo>
                  <a:cubicBezTo>
                    <a:pt x="7043" y="1607"/>
                    <a:pt x="7745" y="830"/>
                    <a:pt x="8597" y="429"/>
                  </a:cubicBezTo>
                  <a:cubicBezTo>
                    <a:pt x="8984" y="251"/>
                    <a:pt x="9405" y="165"/>
                    <a:pt x="9820" y="165"/>
                  </a:cubicBezTo>
                  <a:cubicBezTo>
                    <a:pt x="10400" y="165"/>
                    <a:pt x="10966" y="333"/>
                    <a:pt x="11404" y="654"/>
                  </a:cubicBezTo>
                  <a:cubicBezTo>
                    <a:pt x="11905" y="1030"/>
                    <a:pt x="12231" y="1582"/>
                    <a:pt x="12481" y="2158"/>
                  </a:cubicBezTo>
                  <a:cubicBezTo>
                    <a:pt x="12506" y="2083"/>
                    <a:pt x="12557" y="2033"/>
                    <a:pt x="12582" y="1958"/>
                  </a:cubicBezTo>
                  <a:cubicBezTo>
                    <a:pt x="12331" y="1431"/>
                    <a:pt x="11980" y="905"/>
                    <a:pt x="11504" y="529"/>
                  </a:cubicBezTo>
                  <a:cubicBezTo>
                    <a:pt x="11011" y="177"/>
                    <a:pt x="10407" y="0"/>
                    <a:pt x="97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11" name="Google Shape;23811;p25"/>
            <p:cNvSpPr/>
            <p:nvPr/>
          </p:nvSpPr>
          <p:spPr>
            <a:xfrm>
              <a:off x="7985541" y="917864"/>
              <a:ext cx="67748" cy="180595"/>
            </a:xfrm>
            <a:custGeom>
              <a:avLst/>
              <a:gdLst/>
              <a:ahLst/>
              <a:cxnLst/>
              <a:rect l="l" t="t" r="r" b="b"/>
              <a:pathLst>
                <a:path w="3084" h="8221" extrusionOk="0">
                  <a:moveTo>
                    <a:pt x="101" y="0"/>
                  </a:moveTo>
                  <a:lnTo>
                    <a:pt x="1" y="126"/>
                  </a:lnTo>
                  <a:cubicBezTo>
                    <a:pt x="602" y="552"/>
                    <a:pt x="1003" y="1279"/>
                    <a:pt x="1104" y="2106"/>
                  </a:cubicBezTo>
                  <a:cubicBezTo>
                    <a:pt x="1204" y="2807"/>
                    <a:pt x="1104" y="3584"/>
                    <a:pt x="803" y="4436"/>
                  </a:cubicBezTo>
                  <a:lnTo>
                    <a:pt x="778" y="4537"/>
                  </a:lnTo>
                  <a:lnTo>
                    <a:pt x="853" y="4537"/>
                  </a:lnTo>
                  <a:cubicBezTo>
                    <a:pt x="1605" y="4712"/>
                    <a:pt x="2257" y="5264"/>
                    <a:pt x="2582" y="5940"/>
                  </a:cubicBezTo>
                  <a:cubicBezTo>
                    <a:pt x="2908" y="6617"/>
                    <a:pt x="2908" y="7469"/>
                    <a:pt x="2582" y="8171"/>
                  </a:cubicBezTo>
                  <a:lnTo>
                    <a:pt x="2708" y="8221"/>
                  </a:lnTo>
                  <a:cubicBezTo>
                    <a:pt x="3084" y="7494"/>
                    <a:pt x="3084" y="6617"/>
                    <a:pt x="2733" y="5865"/>
                  </a:cubicBezTo>
                  <a:cubicBezTo>
                    <a:pt x="2382" y="5163"/>
                    <a:pt x="1730" y="4612"/>
                    <a:pt x="978" y="4411"/>
                  </a:cubicBezTo>
                  <a:cubicBezTo>
                    <a:pt x="1254" y="3559"/>
                    <a:pt x="1354" y="2782"/>
                    <a:pt x="1254" y="2106"/>
                  </a:cubicBezTo>
                  <a:cubicBezTo>
                    <a:pt x="1154" y="1203"/>
                    <a:pt x="728" y="451"/>
                    <a:pt x="1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12" name="Google Shape;23812;p25"/>
            <p:cNvSpPr/>
            <p:nvPr/>
          </p:nvSpPr>
          <p:spPr>
            <a:xfrm>
              <a:off x="8010321" y="979088"/>
              <a:ext cx="164097" cy="92944"/>
            </a:xfrm>
            <a:custGeom>
              <a:avLst/>
              <a:gdLst/>
              <a:ahLst/>
              <a:cxnLst/>
              <a:rect l="l" t="t" r="r" b="b"/>
              <a:pathLst>
                <a:path w="7470" h="4231" extrusionOk="0">
                  <a:moveTo>
                    <a:pt x="1952" y="0"/>
                  </a:moveTo>
                  <a:cubicBezTo>
                    <a:pt x="1306" y="0"/>
                    <a:pt x="621" y="237"/>
                    <a:pt x="1" y="697"/>
                  </a:cubicBezTo>
                  <a:lnTo>
                    <a:pt x="76" y="822"/>
                  </a:lnTo>
                  <a:cubicBezTo>
                    <a:pt x="675" y="383"/>
                    <a:pt x="1323" y="150"/>
                    <a:pt x="1929" y="150"/>
                  </a:cubicBezTo>
                  <a:cubicBezTo>
                    <a:pt x="2083" y="150"/>
                    <a:pt x="2234" y="165"/>
                    <a:pt x="2382" y="196"/>
                  </a:cubicBezTo>
                  <a:cubicBezTo>
                    <a:pt x="3234" y="396"/>
                    <a:pt x="3860" y="1148"/>
                    <a:pt x="3810" y="1900"/>
                  </a:cubicBezTo>
                  <a:lnTo>
                    <a:pt x="3785" y="2025"/>
                  </a:lnTo>
                  <a:lnTo>
                    <a:pt x="3910" y="1975"/>
                  </a:lnTo>
                  <a:cubicBezTo>
                    <a:pt x="4173" y="1885"/>
                    <a:pt x="4456" y="1840"/>
                    <a:pt x="4741" y="1840"/>
                  </a:cubicBezTo>
                  <a:cubicBezTo>
                    <a:pt x="5243" y="1840"/>
                    <a:pt x="5750" y="1979"/>
                    <a:pt x="6166" y="2251"/>
                  </a:cubicBezTo>
                  <a:cubicBezTo>
                    <a:pt x="6843" y="2677"/>
                    <a:pt x="7269" y="3454"/>
                    <a:pt x="7319" y="4231"/>
                  </a:cubicBezTo>
                  <a:lnTo>
                    <a:pt x="7469" y="4231"/>
                  </a:lnTo>
                  <a:cubicBezTo>
                    <a:pt x="7419" y="3379"/>
                    <a:pt x="6968" y="2577"/>
                    <a:pt x="6266" y="2126"/>
                  </a:cubicBezTo>
                  <a:cubicBezTo>
                    <a:pt x="5812" y="1840"/>
                    <a:pt x="5280" y="1689"/>
                    <a:pt x="4743" y="1689"/>
                  </a:cubicBezTo>
                  <a:cubicBezTo>
                    <a:pt x="4480" y="1689"/>
                    <a:pt x="4216" y="1726"/>
                    <a:pt x="3961" y="1800"/>
                  </a:cubicBezTo>
                  <a:cubicBezTo>
                    <a:pt x="3961" y="1023"/>
                    <a:pt x="3284" y="246"/>
                    <a:pt x="2432" y="45"/>
                  </a:cubicBezTo>
                  <a:cubicBezTo>
                    <a:pt x="2275" y="15"/>
                    <a:pt x="2115" y="0"/>
                    <a:pt x="19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13" name="Google Shape;23813;p25"/>
            <p:cNvSpPr/>
            <p:nvPr/>
          </p:nvSpPr>
          <p:spPr>
            <a:xfrm>
              <a:off x="8028488" y="942095"/>
              <a:ext cx="221916" cy="69945"/>
            </a:xfrm>
            <a:custGeom>
              <a:avLst/>
              <a:gdLst/>
              <a:ahLst/>
              <a:cxnLst/>
              <a:rect l="l" t="t" r="r" b="b"/>
              <a:pathLst>
                <a:path w="10102" h="3184" extrusionOk="0">
                  <a:moveTo>
                    <a:pt x="3058" y="0"/>
                  </a:moveTo>
                  <a:cubicBezTo>
                    <a:pt x="1805" y="75"/>
                    <a:pt x="627" y="802"/>
                    <a:pt x="1" y="1905"/>
                  </a:cubicBezTo>
                  <a:cubicBezTo>
                    <a:pt x="1" y="1930"/>
                    <a:pt x="1" y="1930"/>
                    <a:pt x="1" y="1930"/>
                  </a:cubicBezTo>
                  <a:lnTo>
                    <a:pt x="126" y="2030"/>
                  </a:lnTo>
                  <a:cubicBezTo>
                    <a:pt x="176" y="1955"/>
                    <a:pt x="201" y="1880"/>
                    <a:pt x="251" y="1830"/>
                  </a:cubicBezTo>
                  <a:cubicBezTo>
                    <a:pt x="853" y="852"/>
                    <a:pt x="1931" y="226"/>
                    <a:pt x="3058" y="176"/>
                  </a:cubicBezTo>
                  <a:cubicBezTo>
                    <a:pt x="3125" y="171"/>
                    <a:pt x="3192" y="169"/>
                    <a:pt x="3258" y="169"/>
                  </a:cubicBezTo>
                  <a:cubicBezTo>
                    <a:pt x="4415" y="169"/>
                    <a:pt x="5526" y="781"/>
                    <a:pt x="6166" y="1729"/>
                  </a:cubicBezTo>
                  <a:lnTo>
                    <a:pt x="6216" y="1805"/>
                  </a:lnTo>
                  <a:lnTo>
                    <a:pt x="6266" y="1754"/>
                  </a:lnTo>
                  <a:cubicBezTo>
                    <a:pt x="6672" y="1484"/>
                    <a:pt x="7151" y="1348"/>
                    <a:pt x="7631" y="1348"/>
                  </a:cubicBezTo>
                  <a:cubicBezTo>
                    <a:pt x="7951" y="1348"/>
                    <a:pt x="8271" y="1409"/>
                    <a:pt x="8572" y="1529"/>
                  </a:cubicBezTo>
                  <a:cubicBezTo>
                    <a:pt x="9299" y="1805"/>
                    <a:pt x="9875" y="2431"/>
                    <a:pt x="10101" y="3183"/>
                  </a:cubicBezTo>
                  <a:cubicBezTo>
                    <a:pt x="10051" y="2907"/>
                    <a:pt x="9976" y="2657"/>
                    <a:pt x="9901" y="2381"/>
                  </a:cubicBezTo>
                  <a:cubicBezTo>
                    <a:pt x="9575" y="1930"/>
                    <a:pt x="9149" y="1579"/>
                    <a:pt x="8647" y="1379"/>
                  </a:cubicBezTo>
                  <a:cubicBezTo>
                    <a:pt x="8332" y="1257"/>
                    <a:pt x="7997" y="1196"/>
                    <a:pt x="7661" y="1196"/>
                  </a:cubicBezTo>
                  <a:cubicBezTo>
                    <a:pt x="7168" y="1196"/>
                    <a:pt x="6673" y="1326"/>
                    <a:pt x="6241" y="1579"/>
                  </a:cubicBezTo>
                  <a:cubicBezTo>
                    <a:pt x="5840" y="978"/>
                    <a:pt x="5239" y="526"/>
                    <a:pt x="4562" y="276"/>
                  </a:cubicBezTo>
                  <a:cubicBezTo>
                    <a:pt x="4537" y="251"/>
                    <a:pt x="4487" y="251"/>
                    <a:pt x="4462" y="226"/>
                  </a:cubicBezTo>
                  <a:cubicBezTo>
                    <a:pt x="4011" y="75"/>
                    <a:pt x="3535" y="0"/>
                    <a:pt x="30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14" name="Google Shape;23814;p25"/>
            <p:cNvSpPr/>
            <p:nvPr/>
          </p:nvSpPr>
          <p:spPr>
            <a:xfrm>
              <a:off x="8086855" y="882079"/>
              <a:ext cx="43518" cy="66078"/>
            </a:xfrm>
            <a:custGeom>
              <a:avLst/>
              <a:gdLst/>
              <a:ahLst/>
              <a:cxnLst/>
              <a:rect l="l" t="t" r="r" b="b"/>
              <a:pathLst>
                <a:path w="1981" h="3008" extrusionOk="0">
                  <a:moveTo>
                    <a:pt x="25" y="0"/>
                  </a:moveTo>
                  <a:lnTo>
                    <a:pt x="0" y="151"/>
                  </a:lnTo>
                  <a:cubicBezTo>
                    <a:pt x="577" y="251"/>
                    <a:pt x="1103" y="652"/>
                    <a:pt x="1404" y="1203"/>
                  </a:cubicBezTo>
                  <a:cubicBezTo>
                    <a:pt x="1705" y="1705"/>
                    <a:pt x="1830" y="2306"/>
                    <a:pt x="1805" y="3008"/>
                  </a:cubicBezTo>
                  <a:lnTo>
                    <a:pt x="1955" y="3008"/>
                  </a:lnTo>
                  <a:cubicBezTo>
                    <a:pt x="1980" y="2281"/>
                    <a:pt x="1855" y="1654"/>
                    <a:pt x="1554" y="1128"/>
                  </a:cubicBezTo>
                  <a:cubicBezTo>
                    <a:pt x="1203" y="527"/>
                    <a:pt x="627" y="100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15" name="Google Shape;23815;p25"/>
            <p:cNvSpPr/>
            <p:nvPr/>
          </p:nvSpPr>
          <p:spPr>
            <a:xfrm>
              <a:off x="8232764" y="699178"/>
              <a:ext cx="177300" cy="126423"/>
            </a:xfrm>
            <a:custGeom>
              <a:avLst/>
              <a:gdLst/>
              <a:ahLst/>
              <a:cxnLst/>
              <a:rect l="l" t="t" r="r" b="b"/>
              <a:pathLst>
                <a:path w="8071" h="5755" extrusionOk="0">
                  <a:moveTo>
                    <a:pt x="5874" y="0"/>
                  </a:moveTo>
                  <a:cubicBezTo>
                    <a:pt x="4740" y="0"/>
                    <a:pt x="3587" y="414"/>
                    <a:pt x="2657" y="1083"/>
                  </a:cubicBezTo>
                  <a:cubicBezTo>
                    <a:pt x="1253" y="2136"/>
                    <a:pt x="476" y="3690"/>
                    <a:pt x="0" y="5394"/>
                  </a:cubicBezTo>
                  <a:cubicBezTo>
                    <a:pt x="687" y="5634"/>
                    <a:pt x="1415" y="5754"/>
                    <a:pt x="2144" y="5754"/>
                  </a:cubicBezTo>
                  <a:cubicBezTo>
                    <a:pt x="3013" y="5754"/>
                    <a:pt x="3883" y="5584"/>
                    <a:pt x="4687" y="5244"/>
                  </a:cubicBezTo>
                  <a:cubicBezTo>
                    <a:pt x="6165" y="4642"/>
                    <a:pt x="7394" y="3464"/>
                    <a:pt x="8070" y="2010"/>
                  </a:cubicBezTo>
                  <a:lnTo>
                    <a:pt x="8070" y="2010"/>
                  </a:lnTo>
                  <a:cubicBezTo>
                    <a:pt x="7979" y="2015"/>
                    <a:pt x="7890" y="2017"/>
                    <a:pt x="7802" y="2017"/>
                  </a:cubicBezTo>
                  <a:cubicBezTo>
                    <a:pt x="7429" y="2017"/>
                    <a:pt x="7077" y="1981"/>
                    <a:pt x="6692" y="1960"/>
                  </a:cubicBezTo>
                  <a:cubicBezTo>
                    <a:pt x="7068" y="1459"/>
                    <a:pt x="7343" y="933"/>
                    <a:pt x="7644" y="381"/>
                  </a:cubicBezTo>
                  <a:cubicBezTo>
                    <a:pt x="7084" y="119"/>
                    <a:pt x="6482" y="0"/>
                    <a:pt x="587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16" name="Google Shape;23816;p25"/>
            <p:cNvSpPr/>
            <p:nvPr/>
          </p:nvSpPr>
          <p:spPr>
            <a:xfrm>
              <a:off x="8462880" y="58355"/>
              <a:ext cx="121151" cy="193270"/>
            </a:xfrm>
            <a:custGeom>
              <a:avLst/>
              <a:gdLst/>
              <a:ahLst/>
              <a:cxnLst/>
              <a:rect l="l" t="t" r="r" b="b"/>
              <a:pathLst>
                <a:path w="5515" h="8798" extrusionOk="0">
                  <a:moveTo>
                    <a:pt x="3685" y="0"/>
                  </a:moveTo>
                  <a:cubicBezTo>
                    <a:pt x="2006" y="477"/>
                    <a:pt x="778" y="2081"/>
                    <a:pt x="377" y="3785"/>
                  </a:cubicBezTo>
                  <a:cubicBezTo>
                    <a:pt x="1" y="5514"/>
                    <a:pt x="427" y="7193"/>
                    <a:pt x="1179" y="8797"/>
                  </a:cubicBezTo>
                  <a:cubicBezTo>
                    <a:pt x="2658" y="8196"/>
                    <a:pt x="3936" y="7068"/>
                    <a:pt x="4638" y="5614"/>
                  </a:cubicBezTo>
                  <a:cubicBezTo>
                    <a:pt x="5364" y="4186"/>
                    <a:pt x="5515" y="2482"/>
                    <a:pt x="5089" y="953"/>
                  </a:cubicBezTo>
                  <a:lnTo>
                    <a:pt x="5089" y="953"/>
                  </a:lnTo>
                  <a:cubicBezTo>
                    <a:pt x="4738" y="1304"/>
                    <a:pt x="4387" y="1529"/>
                    <a:pt x="4011" y="1830"/>
                  </a:cubicBezTo>
                  <a:cubicBezTo>
                    <a:pt x="3961" y="1203"/>
                    <a:pt x="3810" y="627"/>
                    <a:pt x="368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17" name="Google Shape;23817;p25"/>
            <p:cNvSpPr/>
            <p:nvPr/>
          </p:nvSpPr>
          <p:spPr>
            <a:xfrm>
              <a:off x="8055752" y="2544891"/>
              <a:ext cx="199882" cy="103774"/>
            </a:xfrm>
            <a:custGeom>
              <a:avLst/>
              <a:gdLst/>
              <a:ahLst/>
              <a:cxnLst/>
              <a:rect l="l" t="t" r="r" b="b"/>
              <a:pathLst>
                <a:path w="9099" h="4724" extrusionOk="0">
                  <a:moveTo>
                    <a:pt x="5189" y="1"/>
                  </a:moveTo>
                  <a:cubicBezTo>
                    <a:pt x="4911" y="1"/>
                    <a:pt x="4634" y="20"/>
                    <a:pt x="4362" y="59"/>
                  </a:cubicBezTo>
                  <a:cubicBezTo>
                    <a:pt x="2632" y="335"/>
                    <a:pt x="1229" y="1363"/>
                    <a:pt x="1" y="2641"/>
                  </a:cubicBezTo>
                  <a:cubicBezTo>
                    <a:pt x="1078" y="3794"/>
                    <a:pt x="2632" y="4546"/>
                    <a:pt x="4211" y="4696"/>
                  </a:cubicBezTo>
                  <a:cubicBezTo>
                    <a:pt x="4406" y="4714"/>
                    <a:pt x="4601" y="4723"/>
                    <a:pt x="4796" y="4723"/>
                  </a:cubicBezTo>
                  <a:cubicBezTo>
                    <a:pt x="6206" y="4723"/>
                    <a:pt x="7600" y="4251"/>
                    <a:pt x="8723" y="3393"/>
                  </a:cubicBezTo>
                  <a:cubicBezTo>
                    <a:pt x="8271" y="3192"/>
                    <a:pt x="7946" y="2967"/>
                    <a:pt x="7520" y="2716"/>
                  </a:cubicBezTo>
                  <a:cubicBezTo>
                    <a:pt x="8071" y="2440"/>
                    <a:pt x="8572" y="2089"/>
                    <a:pt x="9098" y="1764"/>
                  </a:cubicBezTo>
                  <a:cubicBezTo>
                    <a:pt x="8210" y="578"/>
                    <a:pt x="6695" y="1"/>
                    <a:pt x="518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18" name="Google Shape;23818;p25"/>
            <p:cNvSpPr/>
            <p:nvPr/>
          </p:nvSpPr>
          <p:spPr>
            <a:xfrm>
              <a:off x="7083460" y="1138657"/>
              <a:ext cx="149774" cy="153729"/>
            </a:xfrm>
            <a:custGeom>
              <a:avLst/>
              <a:gdLst/>
              <a:ahLst/>
              <a:cxnLst/>
              <a:rect l="l" t="t" r="r" b="b"/>
              <a:pathLst>
                <a:path w="6818" h="6998" extrusionOk="0">
                  <a:moveTo>
                    <a:pt x="5335" y="1"/>
                  </a:moveTo>
                  <a:cubicBezTo>
                    <a:pt x="3811" y="1"/>
                    <a:pt x="2331" y="886"/>
                    <a:pt x="1379" y="2103"/>
                  </a:cubicBezTo>
                  <a:cubicBezTo>
                    <a:pt x="302" y="3507"/>
                    <a:pt x="1" y="5236"/>
                    <a:pt x="1" y="6991"/>
                  </a:cubicBezTo>
                  <a:cubicBezTo>
                    <a:pt x="106" y="6996"/>
                    <a:pt x="211" y="6998"/>
                    <a:pt x="316" y="6998"/>
                  </a:cubicBezTo>
                  <a:cubicBezTo>
                    <a:pt x="1816" y="6998"/>
                    <a:pt x="3316" y="6497"/>
                    <a:pt x="4487" y="5537"/>
                  </a:cubicBezTo>
                  <a:cubicBezTo>
                    <a:pt x="5715" y="4534"/>
                    <a:pt x="6567" y="3056"/>
                    <a:pt x="6818" y="1477"/>
                  </a:cubicBezTo>
                  <a:lnTo>
                    <a:pt x="6818" y="1477"/>
                  </a:lnTo>
                  <a:cubicBezTo>
                    <a:pt x="6367" y="1652"/>
                    <a:pt x="5966" y="1727"/>
                    <a:pt x="5490" y="1828"/>
                  </a:cubicBezTo>
                  <a:cubicBezTo>
                    <a:pt x="5690" y="1251"/>
                    <a:pt x="5815" y="650"/>
                    <a:pt x="5941" y="48"/>
                  </a:cubicBezTo>
                  <a:cubicBezTo>
                    <a:pt x="5739" y="16"/>
                    <a:pt x="5537" y="1"/>
                    <a:pt x="533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819" name="Google Shape;23819;p25"/>
          <p:cNvGrpSpPr/>
          <p:nvPr/>
        </p:nvGrpSpPr>
        <p:grpSpPr>
          <a:xfrm>
            <a:off x="-3325" y="574506"/>
            <a:ext cx="1801781" cy="2484535"/>
            <a:chOff x="2204" y="-152164"/>
            <a:chExt cx="2402695" cy="3313155"/>
          </a:xfrm>
        </p:grpSpPr>
        <p:sp>
          <p:nvSpPr>
            <p:cNvPr id="23820" name="Google Shape;23820;p25"/>
            <p:cNvSpPr/>
            <p:nvPr/>
          </p:nvSpPr>
          <p:spPr>
            <a:xfrm>
              <a:off x="2204" y="840012"/>
              <a:ext cx="2402695" cy="1606351"/>
            </a:xfrm>
            <a:custGeom>
              <a:avLst/>
              <a:gdLst/>
              <a:ahLst/>
              <a:cxnLst/>
              <a:rect l="l" t="t" r="r" b="b"/>
              <a:pathLst>
                <a:path w="109375" h="73124" extrusionOk="0">
                  <a:moveTo>
                    <a:pt x="54521" y="1"/>
                  </a:moveTo>
                  <a:cubicBezTo>
                    <a:pt x="54318" y="1"/>
                    <a:pt x="54138" y="119"/>
                    <a:pt x="54061" y="311"/>
                  </a:cubicBezTo>
                  <a:cubicBezTo>
                    <a:pt x="52908" y="3093"/>
                    <a:pt x="51430" y="5650"/>
                    <a:pt x="49675" y="7980"/>
                  </a:cubicBezTo>
                  <a:cubicBezTo>
                    <a:pt x="47896" y="10261"/>
                    <a:pt x="45841" y="12316"/>
                    <a:pt x="43585" y="13996"/>
                  </a:cubicBezTo>
                  <a:cubicBezTo>
                    <a:pt x="41329" y="15700"/>
                    <a:pt x="38823" y="16978"/>
                    <a:pt x="36116" y="18306"/>
                  </a:cubicBezTo>
                  <a:cubicBezTo>
                    <a:pt x="34387" y="19133"/>
                    <a:pt x="32608" y="19986"/>
                    <a:pt x="30828" y="20988"/>
                  </a:cubicBezTo>
                  <a:cubicBezTo>
                    <a:pt x="31455" y="17128"/>
                    <a:pt x="31555" y="13244"/>
                    <a:pt x="31179" y="9484"/>
                  </a:cubicBezTo>
                  <a:cubicBezTo>
                    <a:pt x="31179" y="9359"/>
                    <a:pt x="31079" y="9259"/>
                    <a:pt x="30953" y="9234"/>
                  </a:cubicBezTo>
                  <a:cubicBezTo>
                    <a:pt x="30803" y="9234"/>
                    <a:pt x="30653" y="9334"/>
                    <a:pt x="30628" y="9484"/>
                  </a:cubicBezTo>
                  <a:cubicBezTo>
                    <a:pt x="30302" y="11740"/>
                    <a:pt x="29776" y="13970"/>
                    <a:pt x="29074" y="16151"/>
                  </a:cubicBezTo>
                  <a:cubicBezTo>
                    <a:pt x="28497" y="17955"/>
                    <a:pt x="27821" y="19760"/>
                    <a:pt x="27019" y="21489"/>
                  </a:cubicBezTo>
                  <a:cubicBezTo>
                    <a:pt x="26593" y="22392"/>
                    <a:pt x="26141" y="23244"/>
                    <a:pt x="25640" y="24096"/>
                  </a:cubicBezTo>
                  <a:cubicBezTo>
                    <a:pt x="25415" y="24447"/>
                    <a:pt x="25189" y="24848"/>
                    <a:pt x="24938" y="25174"/>
                  </a:cubicBezTo>
                  <a:cubicBezTo>
                    <a:pt x="24663" y="25549"/>
                    <a:pt x="24262" y="25800"/>
                    <a:pt x="23936" y="26126"/>
                  </a:cubicBezTo>
                  <a:cubicBezTo>
                    <a:pt x="22758" y="27329"/>
                    <a:pt x="21705" y="28607"/>
                    <a:pt x="20728" y="29885"/>
                  </a:cubicBezTo>
                  <a:cubicBezTo>
                    <a:pt x="18773" y="32467"/>
                    <a:pt x="17169" y="35148"/>
                    <a:pt x="15565" y="37655"/>
                  </a:cubicBezTo>
                  <a:cubicBezTo>
                    <a:pt x="13986" y="40136"/>
                    <a:pt x="12407" y="42492"/>
                    <a:pt x="10602" y="44522"/>
                  </a:cubicBezTo>
                  <a:cubicBezTo>
                    <a:pt x="9725" y="45524"/>
                    <a:pt x="8773" y="46452"/>
                    <a:pt x="7795" y="47229"/>
                  </a:cubicBezTo>
                  <a:cubicBezTo>
                    <a:pt x="7470" y="47479"/>
                    <a:pt x="7144" y="47705"/>
                    <a:pt x="6818" y="47931"/>
                  </a:cubicBezTo>
                  <a:cubicBezTo>
                    <a:pt x="4587" y="48332"/>
                    <a:pt x="2307" y="48682"/>
                    <a:pt x="1" y="49033"/>
                  </a:cubicBezTo>
                  <a:lnTo>
                    <a:pt x="1" y="61540"/>
                  </a:lnTo>
                  <a:cubicBezTo>
                    <a:pt x="2482" y="61765"/>
                    <a:pt x="4963" y="62066"/>
                    <a:pt x="7445" y="62367"/>
                  </a:cubicBezTo>
                  <a:cubicBezTo>
                    <a:pt x="13961" y="63194"/>
                    <a:pt x="20452" y="64146"/>
                    <a:pt x="26943" y="65224"/>
                  </a:cubicBezTo>
                  <a:cubicBezTo>
                    <a:pt x="30177" y="65775"/>
                    <a:pt x="33410" y="66352"/>
                    <a:pt x="36643" y="66953"/>
                  </a:cubicBezTo>
                  <a:cubicBezTo>
                    <a:pt x="39876" y="67530"/>
                    <a:pt x="43084" y="68231"/>
                    <a:pt x="46417" y="68733"/>
                  </a:cubicBezTo>
                  <a:cubicBezTo>
                    <a:pt x="47921" y="68958"/>
                    <a:pt x="49475" y="69134"/>
                    <a:pt x="51029" y="69209"/>
                  </a:cubicBezTo>
                  <a:cubicBezTo>
                    <a:pt x="54563" y="70963"/>
                    <a:pt x="58272" y="72266"/>
                    <a:pt x="62081" y="73119"/>
                  </a:cubicBezTo>
                  <a:cubicBezTo>
                    <a:pt x="62098" y="73122"/>
                    <a:pt x="62114" y="73123"/>
                    <a:pt x="62131" y="73123"/>
                  </a:cubicBezTo>
                  <a:cubicBezTo>
                    <a:pt x="62243" y="73123"/>
                    <a:pt x="62360" y="73052"/>
                    <a:pt x="62382" y="72943"/>
                  </a:cubicBezTo>
                  <a:cubicBezTo>
                    <a:pt x="62432" y="72793"/>
                    <a:pt x="62357" y="72642"/>
                    <a:pt x="62232" y="72592"/>
                  </a:cubicBezTo>
                  <a:cubicBezTo>
                    <a:pt x="59525" y="71690"/>
                    <a:pt x="56944" y="70537"/>
                    <a:pt x="54462" y="69159"/>
                  </a:cubicBezTo>
                  <a:cubicBezTo>
                    <a:pt x="55164" y="69109"/>
                    <a:pt x="55866" y="69033"/>
                    <a:pt x="56568" y="68933"/>
                  </a:cubicBezTo>
                  <a:cubicBezTo>
                    <a:pt x="59951" y="68407"/>
                    <a:pt x="63084" y="67179"/>
                    <a:pt x="66167" y="66001"/>
                  </a:cubicBezTo>
                  <a:cubicBezTo>
                    <a:pt x="66467" y="65875"/>
                    <a:pt x="66618" y="65550"/>
                    <a:pt x="66518" y="65224"/>
                  </a:cubicBezTo>
                  <a:cubicBezTo>
                    <a:pt x="66436" y="64960"/>
                    <a:pt x="66191" y="64795"/>
                    <a:pt x="65927" y="64795"/>
                  </a:cubicBezTo>
                  <a:cubicBezTo>
                    <a:pt x="65865" y="64795"/>
                    <a:pt x="65803" y="64804"/>
                    <a:pt x="65741" y="64823"/>
                  </a:cubicBezTo>
                  <a:cubicBezTo>
                    <a:pt x="62608" y="65850"/>
                    <a:pt x="59500" y="66853"/>
                    <a:pt x="56342" y="67154"/>
                  </a:cubicBezTo>
                  <a:cubicBezTo>
                    <a:pt x="55587" y="67226"/>
                    <a:pt x="54829" y="67259"/>
                    <a:pt x="54069" y="67259"/>
                  </a:cubicBezTo>
                  <a:cubicBezTo>
                    <a:pt x="51652" y="67259"/>
                    <a:pt x="49221" y="66923"/>
                    <a:pt x="46818" y="66427"/>
                  </a:cubicBezTo>
                  <a:cubicBezTo>
                    <a:pt x="43660" y="65775"/>
                    <a:pt x="40477" y="64873"/>
                    <a:pt x="37269" y="64096"/>
                  </a:cubicBezTo>
                  <a:cubicBezTo>
                    <a:pt x="34061" y="63294"/>
                    <a:pt x="30828" y="62542"/>
                    <a:pt x="27595" y="61815"/>
                  </a:cubicBezTo>
                  <a:cubicBezTo>
                    <a:pt x="21154" y="60362"/>
                    <a:pt x="14663" y="59033"/>
                    <a:pt x="8171" y="57830"/>
                  </a:cubicBezTo>
                  <a:cubicBezTo>
                    <a:pt x="7545" y="57730"/>
                    <a:pt x="6943" y="57605"/>
                    <a:pt x="6317" y="57505"/>
                  </a:cubicBezTo>
                  <a:cubicBezTo>
                    <a:pt x="7695" y="57179"/>
                    <a:pt x="9049" y="56853"/>
                    <a:pt x="10427" y="56527"/>
                  </a:cubicBezTo>
                  <a:cubicBezTo>
                    <a:pt x="16693" y="54948"/>
                    <a:pt x="22808" y="52968"/>
                    <a:pt x="28798" y="50888"/>
                  </a:cubicBezTo>
                  <a:cubicBezTo>
                    <a:pt x="31781" y="49835"/>
                    <a:pt x="34738" y="48758"/>
                    <a:pt x="37720" y="47655"/>
                  </a:cubicBezTo>
                  <a:cubicBezTo>
                    <a:pt x="40678" y="46552"/>
                    <a:pt x="43761" y="45374"/>
                    <a:pt x="46768" y="43820"/>
                  </a:cubicBezTo>
                  <a:cubicBezTo>
                    <a:pt x="48272" y="43043"/>
                    <a:pt x="49751" y="42141"/>
                    <a:pt x="51129" y="41139"/>
                  </a:cubicBezTo>
                  <a:cubicBezTo>
                    <a:pt x="51480" y="40913"/>
                    <a:pt x="51831" y="40662"/>
                    <a:pt x="52182" y="40412"/>
                  </a:cubicBezTo>
                  <a:lnTo>
                    <a:pt x="53159" y="39635"/>
                  </a:lnTo>
                  <a:lnTo>
                    <a:pt x="54162" y="38858"/>
                  </a:lnTo>
                  <a:cubicBezTo>
                    <a:pt x="54462" y="38582"/>
                    <a:pt x="54763" y="38306"/>
                    <a:pt x="55089" y="38031"/>
                  </a:cubicBezTo>
                  <a:cubicBezTo>
                    <a:pt x="57570" y="35825"/>
                    <a:pt x="59801" y="33469"/>
                    <a:pt x="61931" y="31138"/>
                  </a:cubicBezTo>
                  <a:cubicBezTo>
                    <a:pt x="66167" y="26452"/>
                    <a:pt x="70152" y="21715"/>
                    <a:pt x="74989" y="18256"/>
                  </a:cubicBezTo>
                  <a:cubicBezTo>
                    <a:pt x="77420" y="16527"/>
                    <a:pt x="80001" y="15148"/>
                    <a:pt x="82884" y="14321"/>
                  </a:cubicBezTo>
                  <a:cubicBezTo>
                    <a:pt x="85741" y="13444"/>
                    <a:pt x="88848" y="12918"/>
                    <a:pt x="91956" y="12116"/>
                  </a:cubicBezTo>
                  <a:cubicBezTo>
                    <a:pt x="98222" y="10512"/>
                    <a:pt x="104087" y="7579"/>
                    <a:pt x="109049" y="3620"/>
                  </a:cubicBezTo>
                  <a:cubicBezTo>
                    <a:pt x="109300" y="3419"/>
                    <a:pt x="109375" y="3043"/>
                    <a:pt x="109174" y="2767"/>
                  </a:cubicBezTo>
                  <a:cubicBezTo>
                    <a:pt x="109051" y="2597"/>
                    <a:pt x="108861" y="2504"/>
                    <a:pt x="108662" y="2504"/>
                  </a:cubicBezTo>
                  <a:cubicBezTo>
                    <a:pt x="108539" y="2504"/>
                    <a:pt x="108413" y="2540"/>
                    <a:pt x="108297" y="2617"/>
                  </a:cubicBezTo>
                  <a:cubicBezTo>
                    <a:pt x="103209" y="6126"/>
                    <a:pt x="97420" y="8532"/>
                    <a:pt x="91405" y="9635"/>
                  </a:cubicBezTo>
                  <a:cubicBezTo>
                    <a:pt x="88397" y="10186"/>
                    <a:pt x="85264" y="10487"/>
                    <a:pt x="82056" y="11214"/>
                  </a:cubicBezTo>
                  <a:cubicBezTo>
                    <a:pt x="78823" y="11940"/>
                    <a:pt x="75691" y="13294"/>
                    <a:pt x="72883" y="15023"/>
                  </a:cubicBezTo>
                  <a:cubicBezTo>
                    <a:pt x="70051" y="16777"/>
                    <a:pt x="67495" y="18833"/>
                    <a:pt x="65114" y="20988"/>
                  </a:cubicBezTo>
                  <a:cubicBezTo>
                    <a:pt x="62733" y="23143"/>
                    <a:pt x="60477" y="25374"/>
                    <a:pt x="58247" y="27529"/>
                  </a:cubicBezTo>
                  <a:cubicBezTo>
                    <a:pt x="55991" y="29685"/>
                    <a:pt x="53736" y="31740"/>
                    <a:pt x="51405" y="33544"/>
                  </a:cubicBezTo>
                  <a:cubicBezTo>
                    <a:pt x="51104" y="33770"/>
                    <a:pt x="50803" y="33996"/>
                    <a:pt x="50502" y="34221"/>
                  </a:cubicBezTo>
                  <a:lnTo>
                    <a:pt x="49600" y="34848"/>
                  </a:lnTo>
                  <a:lnTo>
                    <a:pt x="48698" y="35449"/>
                  </a:lnTo>
                  <a:cubicBezTo>
                    <a:pt x="48397" y="35650"/>
                    <a:pt x="48096" y="35825"/>
                    <a:pt x="47796" y="36001"/>
                  </a:cubicBezTo>
                  <a:cubicBezTo>
                    <a:pt x="46568" y="36778"/>
                    <a:pt x="45314" y="37404"/>
                    <a:pt x="43961" y="37981"/>
                  </a:cubicBezTo>
                  <a:cubicBezTo>
                    <a:pt x="41304" y="39159"/>
                    <a:pt x="38447" y="40036"/>
                    <a:pt x="35465" y="40913"/>
                  </a:cubicBezTo>
                  <a:cubicBezTo>
                    <a:pt x="32482" y="41790"/>
                    <a:pt x="29475" y="42642"/>
                    <a:pt x="26467" y="43469"/>
                  </a:cubicBezTo>
                  <a:cubicBezTo>
                    <a:pt x="23886" y="44196"/>
                    <a:pt x="21279" y="44873"/>
                    <a:pt x="18673" y="45499"/>
                  </a:cubicBezTo>
                  <a:cubicBezTo>
                    <a:pt x="19675" y="44071"/>
                    <a:pt x="20552" y="42642"/>
                    <a:pt x="21405" y="41214"/>
                  </a:cubicBezTo>
                  <a:cubicBezTo>
                    <a:pt x="22958" y="38557"/>
                    <a:pt x="24412" y="36001"/>
                    <a:pt x="25966" y="33645"/>
                  </a:cubicBezTo>
                  <a:cubicBezTo>
                    <a:pt x="26768" y="32492"/>
                    <a:pt x="27595" y="31389"/>
                    <a:pt x="28472" y="30362"/>
                  </a:cubicBezTo>
                  <a:cubicBezTo>
                    <a:pt x="29349" y="29334"/>
                    <a:pt x="30302" y="28432"/>
                    <a:pt x="31354" y="27580"/>
                  </a:cubicBezTo>
                  <a:cubicBezTo>
                    <a:pt x="33460" y="25875"/>
                    <a:pt x="35966" y="24371"/>
                    <a:pt x="38573" y="22767"/>
                  </a:cubicBezTo>
                  <a:cubicBezTo>
                    <a:pt x="39876" y="21965"/>
                    <a:pt x="41204" y="21138"/>
                    <a:pt x="42507" y="20186"/>
                  </a:cubicBezTo>
                  <a:cubicBezTo>
                    <a:pt x="43811" y="19259"/>
                    <a:pt x="45089" y="18231"/>
                    <a:pt x="46242" y="17103"/>
                  </a:cubicBezTo>
                  <a:cubicBezTo>
                    <a:pt x="48548" y="14823"/>
                    <a:pt x="50502" y="12241"/>
                    <a:pt x="51981" y="9459"/>
                  </a:cubicBezTo>
                  <a:cubicBezTo>
                    <a:pt x="53485" y="6652"/>
                    <a:pt x="54512" y="3645"/>
                    <a:pt x="55014" y="587"/>
                  </a:cubicBezTo>
                  <a:cubicBezTo>
                    <a:pt x="55039" y="361"/>
                    <a:pt x="54913" y="136"/>
                    <a:pt x="54713" y="36"/>
                  </a:cubicBezTo>
                  <a:cubicBezTo>
                    <a:pt x="54648" y="12"/>
                    <a:pt x="54584" y="1"/>
                    <a:pt x="5452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21" name="Google Shape;23821;p25"/>
            <p:cNvSpPr/>
            <p:nvPr/>
          </p:nvSpPr>
          <p:spPr>
            <a:xfrm>
              <a:off x="1174370" y="1642157"/>
              <a:ext cx="324855" cy="185955"/>
            </a:xfrm>
            <a:custGeom>
              <a:avLst/>
              <a:gdLst/>
              <a:ahLst/>
              <a:cxnLst/>
              <a:rect l="l" t="t" r="r" b="b"/>
              <a:pathLst>
                <a:path w="14788" h="8465" extrusionOk="0">
                  <a:moveTo>
                    <a:pt x="6364" y="0"/>
                  </a:moveTo>
                  <a:cubicBezTo>
                    <a:pt x="4103" y="0"/>
                    <a:pt x="1853" y="703"/>
                    <a:pt x="0" y="1994"/>
                  </a:cubicBezTo>
                  <a:cubicBezTo>
                    <a:pt x="1554" y="4550"/>
                    <a:pt x="3509" y="6756"/>
                    <a:pt x="6316" y="7833"/>
                  </a:cubicBezTo>
                  <a:cubicBezTo>
                    <a:pt x="7404" y="8245"/>
                    <a:pt x="8587" y="8465"/>
                    <a:pt x="9761" y="8465"/>
                  </a:cubicBezTo>
                  <a:cubicBezTo>
                    <a:pt x="11591" y="8465"/>
                    <a:pt x="13398" y="7931"/>
                    <a:pt x="14787" y="6756"/>
                  </a:cubicBezTo>
                  <a:cubicBezTo>
                    <a:pt x="14035" y="5979"/>
                    <a:pt x="13334" y="5227"/>
                    <a:pt x="12507" y="4575"/>
                  </a:cubicBezTo>
                  <a:cubicBezTo>
                    <a:pt x="13284" y="4324"/>
                    <a:pt x="13935" y="4049"/>
                    <a:pt x="14762" y="3898"/>
                  </a:cubicBezTo>
                  <a:cubicBezTo>
                    <a:pt x="13008" y="1818"/>
                    <a:pt x="10451" y="440"/>
                    <a:pt x="7745" y="89"/>
                  </a:cubicBezTo>
                  <a:cubicBezTo>
                    <a:pt x="7286" y="29"/>
                    <a:pt x="6825" y="0"/>
                    <a:pt x="636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22" name="Google Shape;23822;p25"/>
            <p:cNvSpPr/>
            <p:nvPr/>
          </p:nvSpPr>
          <p:spPr>
            <a:xfrm>
              <a:off x="1859271" y="803348"/>
              <a:ext cx="264840" cy="295111"/>
            </a:xfrm>
            <a:custGeom>
              <a:avLst/>
              <a:gdLst/>
              <a:ahLst/>
              <a:cxnLst/>
              <a:rect l="l" t="t" r="r" b="b"/>
              <a:pathLst>
                <a:path w="12056" h="13434" extrusionOk="0">
                  <a:moveTo>
                    <a:pt x="8347" y="0"/>
                  </a:moveTo>
                  <a:lnTo>
                    <a:pt x="8347" y="0"/>
                  </a:lnTo>
                  <a:cubicBezTo>
                    <a:pt x="5665" y="852"/>
                    <a:pt x="3309" y="2757"/>
                    <a:pt x="1880" y="5213"/>
                  </a:cubicBezTo>
                  <a:cubicBezTo>
                    <a:pt x="477" y="7669"/>
                    <a:pt x="1" y="10652"/>
                    <a:pt x="602" y="13434"/>
                  </a:cubicBezTo>
                  <a:cubicBezTo>
                    <a:pt x="3685" y="12958"/>
                    <a:pt x="6617" y="11955"/>
                    <a:pt x="8748" y="9700"/>
                  </a:cubicBezTo>
                  <a:cubicBezTo>
                    <a:pt x="10903" y="7444"/>
                    <a:pt x="12056" y="4085"/>
                    <a:pt x="11103" y="1103"/>
                  </a:cubicBezTo>
                  <a:lnTo>
                    <a:pt x="11103" y="1103"/>
                  </a:lnTo>
                  <a:cubicBezTo>
                    <a:pt x="10076" y="1529"/>
                    <a:pt x="9073" y="1880"/>
                    <a:pt x="8096" y="2431"/>
                  </a:cubicBezTo>
                  <a:cubicBezTo>
                    <a:pt x="8171" y="1579"/>
                    <a:pt x="8171" y="827"/>
                    <a:pt x="834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23" name="Google Shape;23823;p25"/>
            <p:cNvSpPr/>
            <p:nvPr/>
          </p:nvSpPr>
          <p:spPr>
            <a:xfrm>
              <a:off x="166280" y="1325823"/>
              <a:ext cx="218599" cy="368900"/>
            </a:xfrm>
            <a:custGeom>
              <a:avLst/>
              <a:gdLst/>
              <a:ahLst/>
              <a:cxnLst/>
              <a:rect l="l" t="t" r="r" b="b"/>
              <a:pathLst>
                <a:path w="9951" h="16793" extrusionOk="0">
                  <a:moveTo>
                    <a:pt x="3760" y="1"/>
                  </a:moveTo>
                  <a:cubicBezTo>
                    <a:pt x="3434" y="1129"/>
                    <a:pt x="3083" y="2206"/>
                    <a:pt x="2908" y="3384"/>
                  </a:cubicBezTo>
                  <a:cubicBezTo>
                    <a:pt x="2231" y="2758"/>
                    <a:pt x="1630" y="2282"/>
                    <a:pt x="1028" y="1580"/>
                  </a:cubicBezTo>
                  <a:lnTo>
                    <a:pt x="1028" y="1580"/>
                  </a:lnTo>
                  <a:cubicBezTo>
                    <a:pt x="1" y="4412"/>
                    <a:pt x="76" y="7620"/>
                    <a:pt x="1229" y="10402"/>
                  </a:cubicBezTo>
                  <a:cubicBezTo>
                    <a:pt x="2357" y="13184"/>
                    <a:pt x="4562" y="15515"/>
                    <a:pt x="7294" y="16793"/>
                  </a:cubicBezTo>
                  <a:cubicBezTo>
                    <a:pt x="8873" y="13911"/>
                    <a:pt x="9951" y="10803"/>
                    <a:pt x="9424" y="7545"/>
                  </a:cubicBezTo>
                  <a:cubicBezTo>
                    <a:pt x="8923" y="4262"/>
                    <a:pt x="6868" y="1129"/>
                    <a:pt x="376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24" name="Google Shape;23824;p25"/>
            <p:cNvSpPr/>
            <p:nvPr/>
          </p:nvSpPr>
          <p:spPr>
            <a:xfrm>
              <a:off x="2204" y="2178755"/>
              <a:ext cx="256602" cy="228330"/>
            </a:xfrm>
            <a:custGeom>
              <a:avLst/>
              <a:gdLst/>
              <a:ahLst/>
              <a:cxnLst/>
              <a:rect l="l" t="t" r="r" b="b"/>
              <a:pathLst>
                <a:path w="11681" h="10394" extrusionOk="0">
                  <a:moveTo>
                    <a:pt x="1054" y="0"/>
                  </a:moveTo>
                  <a:cubicBezTo>
                    <a:pt x="702" y="0"/>
                    <a:pt x="350" y="16"/>
                    <a:pt x="1" y="46"/>
                  </a:cubicBezTo>
                  <a:lnTo>
                    <a:pt x="1" y="6061"/>
                  </a:lnTo>
                  <a:cubicBezTo>
                    <a:pt x="577" y="6863"/>
                    <a:pt x="1279" y="7615"/>
                    <a:pt x="2081" y="8267"/>
                  </a:cubicBezTo>
                  <a:cubicBezTo>
                    <a:pt x="3752" y="9579"/>
                    <a:pt x="5875" y="10393"/>
                    <a:pt x="7961" y="10393"/>
                  </a:cubicBezTo>
                  <a:cubicBezTo>
                    <a:pt x="8941" y="10393"/>
                    <a:pt x="9914" y="10214"/>
                    <a:pt x="10828" y="9821"/>
                  </a:cubicBezTo>
                  <a:cubicBezTo>
                    <a:pt x="10327" y="8843"/>
                    <a:pt x="9876" y="7866"/>
                    <a:pt x="9249" y="6964"/>
                  </a:cubicBezTo>
                  <a:cubicBezTo>
                    <a:pt x="9715" y="6950"/>
                    <a:pt x="10144" y="6929"/>
                    <a:pt x="10576" y="6929"/>
                  </a:cubicBezTo>
                  <a:cubicBezTo>
                    <a:pt x="10934" y="6929"/>
                    <a:pt x="11294" y="6943"/>
                    <a:pt x="11680" y="6989"/>
                  </a:cubicBezTo>
                  <a:cubicBezTo>
                    <a:pt x="10577" y="4382"/>
                    <a:pt x="8472" y="2227"/>
                    <a:pt x="5916" y="1049"/>
                  </a:cubicBezTo>
                  <a:cubicBezTo>
                    <a:pt x="4405" y="345"/>
                    <a:pt x="2723" y="0"/>
                    <a:pt x="10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25" name="Google Shape;23825;p25"/>
            <p:cNvSpPr/>
            <p:nvPr/>
          </p:nvSpPr>
          <p:spPr>
            <a:xfrm>
              <a:off x="728955" y="1979356"/>
              <a:ext cx="294035" cy="245069"/>
            </a:xfrm>
            <a:custGeom>
              <a:avLst/>
              <a:gdLst/>
              <a:ahLst/>
              <a:cxnLst/>
              <a:rect l="l" t="t" r="r" b="b"/>
              <a:pathLst>
                <a:path w="13385" h="11156" extrusionOk="0">
                  <a:moveTo>
                    <a:pt x="10828" y="0"/>
                  </a:moveTo>
                  <a:lnTo>
                    <a:pt x="10828" y="0"/>
                  </a:lnTo>
                  <a:cubicBezTo>
                    <a:pt x="8021" y="176"/>
                    <a:pt x="5264" y="1404"/>
                    <a:pt x="3284" y="3434"/>
                  </a:cubicBezTo>
                  <a:cubicBezTo>
                    <a:pt x="1304" y="5439"/>
                    <a:pt x="101" y="8221"/>
                    <a:pt x="1" y="11028"/>
                  </a:cubicBezTo>
                  <a:cubicBezTo>
                    <a:pt x="762" y="11108"/>
                    <a:pt x="1523" y="11155"/>
                    <a:pt x="2278" y="11155"/>
                  </a:cubicBezTo>
                  <a:cubicBezTo>
                    <a:pt x="4579" y="11155"/>
                    <a:pt x="6816" y="10720"/>
                    <a:pt x="8798" y="9474"/>
                  </a:cubicBezTo>
                  <a:cubicBezTo>
                    <a:pt x="11429" y="7820"/>
                    <a:pt x="13384" y="4888"/>
                    <a:pt x="13209" y="1780"/>
                  </a:cubicBezTo>
                  <a:lnTo>
                    <a:pt x="13209" y="1780"/>
                  </a:lnTo>
                  <a:cubicBezTo>
                    <a:pt x="12106" y="1905"/>
                    <a:pt x="11053" y="2005"/>
                    <a:pt x="9976" y="2306"/>
                  </a:cubicBezTo>
                  <a:cubicBezTo>
                    <a:pt x="10251" y="1479"/>
                    <a:pt x="10452" y="777"/>
                    <a:pt x="1082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26" name="Google Shape;23826;p25"/>
            <p:cNvSpPr/>
            <p:nvPr/>
          </p:nvSpPr>
          <p:spPr>
            <a:xfrm>
              <a:off x="1383038" y="929968"/>
              <a:ext cx="315497" cy="315497"/>
            </a:xfrm>
            <a:custGeom>
              <a:avLst/>
              <a:gdLst/>
              <a:ahLst/>
              <a:cxnLst/>
              <a:rect l="l" t="t" r="r" b="b"/>
              <a:pathLst>
                <a:path w="14362" h="14362" extrusionOk="0">
                  <a:moveTo>
                    <a:pt x="7168" y="1"/>
                  </a:moveTo>
                  <a:cubicBezTo>
                    <a:pt x="4136" y="1"/>
                    <a:pt x="1529" y="1880"/>
                    <a:pt x="502" y="4562"/>
                  </a:cubicBezTo>
                  <a:cubicBezTo>
                    <a:pt x="401" y="4813"/>
                    <a:pt x="301" y="5063"/>
                    <a:pt x="251" y="5339"/>
                  </a:cubicBezTo>
                  <a:cubicBezTo>
                    <a:pt x="76" y="5916"/>
                    <a:pt x="0" y="6542"/>
                    <a:pt x="0" y="7194"/>
                  </a:cubicBezTo>
                  <a:cubicBezTo>
                    <a:pt x="0" y="8121"/>
                    <a:pt x="176" y="9023"/>
                    <a:pt x="502" y="9825"/>
                  </a:cubicBezTo>
                  <a:cubicBezTo>
                    <a:pt x="527" y="9901"/>
                    <a:pt x="552" y="9951"/>
                    <a:pt x="577" y="10026"/>
                  </a:cubicBezTo>
                  <a:cubicBezTo>
                    <a:pt x="1680" y="12582"/>
                    <a:pt x="4211" y="14362"/>
                    <a:pt x="7168" y="14362"/>
                  </a:cubicBezTo>
                  <a:cubicBezTo>
                    <a:pt x="11153" y="14362"/>
                    <a:pt x="14361" y="11154"/>
                    <a:pt x="14361" y="7194"/>
                  </a:cubicBezTo>
                  <a:cubicBezTo>
                    <a:pt x="14361" y="5164"/>
                    <a:pt x="13534" y="3334"/>
                    <a:pt x="12181" y="2031"/>
                  </a:cubicBezTo>
                  <a:cubicBezTo>
                    <a:pt x="12156" y="2006"/>
                    <a:pt x="12106" y="1981"/>
                    <a:pt x="12081" y="1931"/>
                  </a:cubicBezTo>
                  <a:cubicBezTo>
                    <a:pt x="10928" y="878"/>
                    <a:pt x="9449" y="176"/>
                    <a:pt x="7820" y="26"/>
                  </a:cubicBezTo>
                  <a:lnTo>
                    <a:pt x="7770" y="26"/>
                  </a:lnTo>
                  <a:cubicBezTo>
                    <a:pt x="7569" y="26"/>
                    <a:pt x="7369" y="1"/>
                    <a:pt x="716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27" name="Google Shape;23827;p25"/>
            <p:cNvSpPr/>
            <p:nvPr/>
          </p:nvSpPr>
          <p:spPr>
            <a:xfrm>
              <a:off x="1394043" y="1107334"/>
              <a:ext cx="267059" cy="80335"/>
            </a:xfrm>
            <a:custGeom>
              <a:avLst/>
              <a:gdLst/>
              <a:ahLst/>
              <a:cxnLst/>
              <a:rect l="l" t="t" r="r" b="b"/>
              <a:pathLst>
                <a:path w="12157" h="3657" extrusionOk="0">
                  <a:moveTo>
                    <a:pt x="2583" y="1"/>
                  </a:moveTo>
                  <a:cubicBezTo>
                    <a:pt x="2069" y="1"/>
                    <a:pt x="1557" y="137"/>
                    <a:pt x="1128" y="423"/>
                  </a:cubicBezTo>
                  <a:cubicBezTo>
                    <a:pt x="627" y="749"/>
                    <a:pt x="276" y="1250"/>
                    <a:pt x="1" y="1751"/>
                  </a:cubicBezTo>
                  <a:cubicBezTo>
                    <a:pt x="26" y="1827"/>
                    <a:pt x="51" y="1877"/>
                    <a:pt x="76" y="1952"/>
                  </a:cubicBezTo>
                  <a:cubicBezTo>
                    <a:pt x="352" y="1400"/>
                    <a:pt x="702" y="874"/>
                    <a:pt x="1204" y="548"/>
                  </a:cubicBezTo>
                  <a:cubicBezTo>
                    <a:pt x="1602" y="291"/>
                    <a:pt x="2086" y="160"/>
                    <a:pt x="2581" y="160"/>
                  </a:cubicBezTo>
                  <a:cubicBezTo>
                    <a:pt x="3052" y="160"/>
                    <a:pt x="3533" y="279"/>
                    <a:pt x="3961" y="523"/>
                  </a:cubicBezTo>
                  <a:cubicBezTo>
                    <a:pt x="4763" y="949"/>
                    <a:pt x="5389" y="1751"/>
                    <a:pt x="5715" y="2754"/>
                  </a:cubicBezTo>
                  <a:lnTo>
                    <a:pt x="5765" y="2854"/>
                  </a:lnTo>
                  <a:lnTo>
                    <a:pt x="5840" y="2779"/>
                  </a:lnTo>
                  <a:cubicBezTo>
                    <a:pt x="6596" y="2128"/>
                    <a:pt x="7580" y="1759"/>
                    <a:pt x="8571" y="1759"/>
                  </a:cubicBezTo>
                  <a:cubicBezTo>
                    <a:pt x="8764" y="1759"/>
                    <a:pt x="8957" y="1773"/>
                    <a:pt x="9149" y="1801"/>
                  </a:cubicBezTo>
                  <a:cubicBezTo>
                    <a:pt x="10301" y="1952"/>
                    <a:pt x="11379" y="2654"/>
                    <a:pt x="12031" y="3656"/>
                  </a:cubicBezTo>
                  <a:lnTo>
                    <a:pt x="12156" y="3581"/>
                  </a:lnTo>
                  <a:cubicBezTo>
                    <a:pt x="11504" y="2528"/>
                    <a:pt x="10377" y="1827"/>
                    <a:pt x="9149" y="1651"/>
                  </a:cubicBezTo>
                  <a:cubicBezTo>
                    <a:pt x="8998" y="1626"/>
                    <a:pt x="8873" y="1601"/>
                    <a:pt x="8722" y="1601"/>
                  </a:cubicBezTo>
                  <a:lnTo>
                    <a:pt x="8572" y="1601"/>
                  </a:lnTo>
                  <a:cubicBezTo>
                    <a:pt x="7570" y="1601"/>
                    <a:pt x="6592" y="1952"/>
                    <a:pt x="5815" y="2578"/>
                  </a:cubicBezTo>
                  <a:cubicBezTo>
                    <a:pt x="5489" y="1601"/>
                    <a:pt x="4838" y="799"/>
                    <a:pt x="4036" y="373"/>
                  </a:cubicBezTo>
                  <a:cubicBezTo>
                    <a:pt x="3735" y="222"/>
                    <a:pt x="3409" y="97"/>
                    <a:pt x="3083" y="47"/>
                  </a:cubicBezTo>
                  <a:cubicBezTo>
                    <a:pt x="3033" y="47"/>
                    <a:pt x="2983" y="22"/>
                    <a:pt x="2933" y="22"/>
                  </a:cubicBezTo>
                  <a:cubicBezTo>
                    <a:pt x="2817" y="8"/>
                    <a:pt x="2700" y="1"/>
                    <a:pt x="25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28" name="Google Shape;23828;p25"/>
            <p:cNvSpPr/>
            <p:nvPr/>
          </p:nvSpPr>
          <p:spPr>
            <a:xfrm>
              <a:off x="1575736" y="971267"/>
              <a:ext cx="75986" cy="172357"/>
            </a:xfrm>
            <a:custGeom>
              <a:avLst/>
              <a:gdLst/>
              <a:ahLst/>
              <a:cxnLst/>
              <a:rect l="l" t="t" r="r" b="b"/>
              <a:pathLst>
                <a:path w="3459" h="7846" extrusionOk="0">
                  <a:moveTo>
                    <a:pt x="3384" y="0"/>
                  </a:moveTo>
                  <a:cubicBezTo>
                    <a:pt x="2732" y="401"/>
                    <a:pt x="2281" y="1128"/>
                    <a:pt x="2106" y="1980"/>
                  </a:cubicBezTo>
                  <a:cubicBezTo>
                    <a:pt x="1980" y="2657"/>
                    <a:pt x="2005" y="3384"/>
                    <a:pt x="2231" y="4261"/>
                  </a:cubicBezTo>
                  <a:cubicBezTo>
                    <a:pt x="1479" y="4411"/>
                    <a:pt x="827" y="4888"/>
                    <a:pt x="451" y="5564"/>
                  </a:cubicBezTo>
                  <a:cubicBezTo>
                    <a:pt x="50" y="6266"/>
                    <a:pt x="0" y="7118"/>
                    <a:pt x="301" y="7845"/>
                  </a:cubicBezTo>
                  <a:lnTo>
                    <a:pt x="451" y="7795"/>
                  </a:lnTo>
                  <a:cubicBezTo>
                    <a:pt x="176" y="7118"/>
                    <a:pt x="226" y="6291"/>
                    <a:pt x="577" y="5640"/>
                  </a:cubicBezTo>
                  <a:cubicBezTo>
                    <a:pt x="928" y="4988"/>
                    <a:pt x="1604" y="4512"/>
                    <a:pt x="2356" y="4386"/>
                  </a:cubicBezTo>
                  <a:lnTo>
                    <a:pt x="2431" y="4361"/>
                  </a:lnTo>
                  <a:lnTo>
                    <a:pt x="2406" y="4286"/>
                  </a:lnTo>
                  <a:cubicBezTo>
                    <a:pt x="2181" y="3434"/>
                    <a:pt x="2131" y="2682"/>
                    <a:pt x="2256" y="2005"/>
                  </a:cubicBezTo>
                  <a:cubicBezTo>
                    <a:pt x="2406" y="1203"/>
                    <a:pt x="2857" y="502"/>
                    <a:pt x="3459" y="126"/>
                  </a:cubicBezTo>
                  <a:lnTo>
                    <a:pt x="338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29" name="Google Shape;23829;p25"/>
            <p:cNvSpPr/>
            <p:nvPr/>
          </p:nvSpPr>
          <p:spPr>
            <a:xfrm>
              <a:off x="1458452" y="1026801"/>
              <a:ext cx="164646" cy="83235"/>
            </a:xfrm>
            <a:custGeom>
              <a:avLst/>
              <a:gdLst/>
              <a:ahLst/>
              <a:cxnLst/>
              <a:rect l="l" t="t" r="r" b="b"/>
              <a:pathLst>
                <a:path w="7495" h="3789" extrusionOk="0">
                  <a:moveTo>
                    <a:pt x="5517" y="1"/>
                  </a:moveTo>
                  <a:cubicBezTo>
                    <a:pt x="5399" y="1"/>
                    <a:pt x="5281" y="10"/>
                    <a:pt x="5164" y="29"/>
                  </a:cubicBezTo>
                  <a:cubicBezTo>
                    <a:pt x="4312" y="154"/>
                    <a:pt x="3610" y="881"/>
                    <a:pt x="3560" y="1633"/>
                  </a:cubicBezTo>
                  <a:cubicBezTo>
                    <a:pt x="3266" y="1521"/>
                    <a:pt x="2951" y="1467"/>
                    <a:pt x="2636" y="1467"/>
                  </a:cubicBezTo>
                  <a:cubicBezTo>
                    <a:pt x="2172" y="1467"/>
                    <a:pt x="1707" y="1584"/>
                    <a:pt x="1304" y="1808"/>
                  </a:cubicBezTo>
                  <a:cubicBezTo>
                    <a:pt x="602" y="2209"/>
                    <a:pt x="101" y="2961"/>
                    <a:pt x="1" y="3763"/>
                  </a:cubicBezTo>
                  <a:lnTo>
                    <a:pt x="151" y="3788"/>
                  </a:lnTo>
                  <a:cubicBezTo>
                    <a:pt x="252" y="3036"/>
                    <a:pt x="728" y="2335"/>
                    <a:pt x="1379" y="1934"/>
                  </a:cubicBezTo>
                  <a:cubicBezTo>
                    <a:pt x="1762" y="1721"/>
                    <a:pt x="2200" y="1613"/>
                    <a:pt x="2635" y="1613"/>
                  </a:cubicBezTo>
                  <a:cubicBezTo>
                    <a:pt x="2971" y="1613"/>
                    <a:pt x="3305" y="1677"/>
                    <a:pt x="3610" y="1808"/>
                  </a:cubicBezTo>
                  <a:lnTo>
                    <a:pt x="3710" y="1858"/>
                  </a:lnTo>
                  <a:lnTo>
                    <a:pt x="3710" y="1758"/>
                  </a:lnTo>
                  <a:cubicBezTo>
                    <a:pt x="3710" y="1006"/>
                    <a:pt x="4362" y="305"/>
                    <a:pt x="5189" y="179"/>
                  </a:cubicBezTo>
                  <a:cubicBezTo>
                    <a:pt x="5293" y="165"/>
                    <a:pt x="5398" y="158"/>
                    <a:pt x="5504" y="158"/>
                  </a:cubicBezTo>
                  <a:cubicBezTo>
                    <a:pt x="6142" y="158"/>
                    <a:pt x="6814" y="415"/>
                    <a:pt x="7394" y="931"/>
                  </a:cubicBezTo>
                  <a:lnTo>
                    <a:pt x="7495" y="806"/>
                  </a:lnTo>
                  <a:cubicBezTo>
                    <a:pt x="6877" y="295"/>
                    <a:pt x="6187" y="1"/>
                    <a:pt x="551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0" name="Google Shape;23830;p25"/>
            <p:cNvSpPr/>
            <p:nvPr/>
          </p:nvSpPr>
          <p:spPr>
            <a:xfrm>
              <a:off x="1388529" y="988138"/>
              <a:ext cx="217500" cy="59137"/>
            </a:xfrm>
            <a:custGeom>
              <a:avLst/>
              <a:gdLst/>
              <a:ahLst/>
              <a:cxnLst/>
              <a:rect l="l" t="t" r="r" b="b"/>
              <a:pathLst>
                <a:path w="9901" h="2692" extrusionOk="0">
                  <a:moveTo>
                    <a:pt x="6736" y="1"/>
                  </a:moveTo>
                  <a:cubicBezTo>
                    <a:pt x="6364" y="1"/>
                    <a:pt x="5994" y="42"/>
                    <a:pt x="5640" y="160"/>
                  </a:cubicBezTo>
                  <a:cubicBezTo>
                    <a:pt x="5615" y="160"/>
                    <a:pt x="5590" y="160"/>
                    <a:pt x="5565" y="185"/>
                  </a:cubicBezTo>
                  <a:cubicBezTo>
                    <a:pt x="4888" y="385"/>
                    <a:pt x="4287" y="786"/>
                    <a:pt x="3836" y="1363"/>
                  </a:cubicBezTo>
                  <a:cubicBezTo>
                    <a:pt x="3387" y="1047"/>
                    <a:pt x="2850" y="886"/>
                    <a:pt x="2320" y="886"/>
                  </a:cubicBezTo>
                  <a:cubicBezTo>
                    <a:pt x="2051" y="886"/>
                    <a:pt x="1783" y="927"/>
                    <a:pt x="1530" y="1012"/>
                  </a:cubicBezTo>
                  <a:cubicBezTo>
                    <a:pt x="1004" y="1162"/>
                    <a:pt x="552" y="1488"/>
                    <a:pt x="252" y="1914"/>
                  </a:cubicBezTo>
                  <a:cubicBezTo>
                    <a:pt x="151" y="2165"/>
                    <a:pt x="51" y="2415"/>
                    <a:pt x="1" y="2691"/>
                  </a:cubicBezTo>
                  <a:cubicBezTo>
                    <a:pt x="252" y="1964"/>
                    <a:pt x="853" y="1388"/>
                    <a:pt x="1555" y="1137"/>
                  </a:cubicBezTo>
                  <a:cubicBezTo>
                    <a:pt x="1788" y="1067"/>
                    <a:pt x="2030" y="1034"/>
                    <a:pt x="2273" y="1034"/>
                  </a:cubicBezTo>
                  <a:cubicBezTo>
                    <a:pt x="2815" y="1034"/>
                    <a:pt x="3361" y="1202"/>
                    <a:pt x="3811" y="1513"/>
                  </a:cubicBezTo>
                  <a:lnTo>
                    <a:pt x="3861" y="1563"/>
                  </a:lnTo>
                  <a:lnTo>
                    <a:pt x="3911" y="1513"/>
                  </a:lnTo>
                  <a:cubicBezTo>
                    <a:pt x="4567" y="654"/>
                    <a:pt x="5610" y="141"/>
                    <a:pt x="6673" y="141"/>
                  </a:cubicBezTo>
                  <a:cubicBezTo>
                    <a:pt x="6788" y="141"/>
                    <a:pt x="6903" y="147"/>
                    <a:pt x="7019" y="160"/>
                  </a:cubicBezTo>
                  <a:cubicBezTo>
                    <a:pt x="8121" y="285"/>
                    <a:pt x="9124" y="987"/>
                    <a:pt x="9675" y="1964"/>
                  </a:cubicBezTo>
                  <a:cubicBezTo>
                    <a:pt x="9700" y="2014"/>
                    <a:pt x="9725" y="2090"/>
                    <a:pt x="9750" y="2165"/>
                  </a:cubicBezTo>
                  <a:lnTo>
                    <a:pt x="9901" y="2090"/>
                  </a:lnTo>
                  <a:cubicBezTo>
                    <a:pt x="9901" y="2065"/>
                    <a:pt x="9901" y="2065"/>
                    <a:pt x="9876" y="2039"/>
                  </a:cubicBezTo>
                  <a:cubicBezTo>
                    <a:pt x="9349" y="962"/>
                    <a:pt x="8247" y="160"/>
                    <a:pt x="7044" y="9"/>
                  </a:cubicBezTo>
                  <a:cubicBezTo>
                    <a:pt x="6941" y="4"/>
                    <a:pt x="6839" y="1"/>
                    <a:pt x="673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1" name="Google Shape;23831;p25"/>
            <p:cNvSpPr/>
            <p:nvPr/>
          </p:nvSpPr>
          <p:spPr>
            <a:xfrm>
              <a:off x="1509109" y="930518"/>
              <a:ext cx="46286" cy="61685"/>
            </a:xfrm>
            <a:custGeom>
              <a:avLst/>
              <a:gdLst/>
              <a:ahLst/>
              <a:cxnLst/>
              <a:rect l="l" t="t" r="r" b="b"/>
              <a:pathLst>
                <a:path w="2107" h="2808" extrusionOk="0">
                  <a:moveTo>
                    <a:pt x="2081" y="1"/>
                  </a:moveTo>
                  <a:cubicBezTo>
                    <a:pt x="1479" y="51"/>
                    <a:pt x="903" y="427"/>
                    <a:pt x="527" y="1003"/>
                  </a:cubicBezTo>
                  <a:cubicBezTo>
                    <a:pt x="201" y="1479"/>
                    <a:pt x="26" y="2081"/>
                    <a:pt x="1" y="2808"/>
                  </a:cubicBezTo>
                  <a:lnTo>
                    <a:pt x="151" y="2808"/>
                  </a:lnTo>
                  <a:cubicBezTo>
                    <a:pt x="176" y="2131"/>
                    <a:pt x="352" y="1555"/>
                    <a:pt x="652" y="1078"/>
                  </a:cubicBezTo>
                  <a:cubicBezTo>
                    <a:pt x="1003" y="552"/>
                    <a:pt x="1530" y="201"/>
                    <a:pt x="2106" y="151"/>
                  </a:cubicBezTo>
                  <a:lnTo>
                    <a:pt x="208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2" name="Google Shape;23832;p25"/>
            <p:cNvSpPr/>
            <p:nvPr/>
          </p:nvSpPr>
          <p:spPr>
            <a:xfrm>
              <a:off x="575881" y="-152164"/>
              <a:ext cx="188305" cy="112803"/>
            </a:xfrm>
            <a:custGeom>
              <a:avLst/>
              <a:gdLst/>
              <a:ahLst/>
              <a:cxnLst/>
              <a:rect l="l" t="t" r="r" b="b"/>
              <a:pathLst>
                <a:path w="8572" h="5135" extrusionOk="0">
                  <a:moveTo>
                    <a:pt x="5835" y="0"/>
                  </a:moveTo>
                  <a:cubicBezTo>
                    <a:pt x="5023" y="0"/>
                    <a:pt x="4198" y="187"/>
                    <a:pt x="3459" y="534"/>
                  </a:cubicBezTo>
                  <a:cubicBezTo>
                    <a:pt x="1855" y="1261"/>
                    <a:pt x="802" y="2639"/>
                    <a:pt x="0" y="4218"/>
                  </a:cubicBezTo>
                  <a:cubicBezTo>
                    <a:pt x="1008" y="4815"/>
                    <a:pt x="2196" y="5134"/>
                    <a:pt x="3389" y="5134"/>
                  </a:cubicBezTo>
                  <a:cubicBezTo>
                    <a:pt x="3799" y="5134"/>
                    <a:pt x="4208" y="5097"/>
                    <a:pt x="4612" y="5020"/>
                  </a:cubicBezTo>
                  <a:cubicBezTo>
                    <a:pt x="6191" y="4694"/>
                    <a:pt x="7619" y="3792"/>
                    <a:pt x="8572" y="2514"/>
                  </a:cubicBezTo>
                  <a:cubicBezTo>
                    <a:pt x="8095" y="2438"/>
                    <a:pt x="7694" y="2313"/>
                    <a:pt x="7218" y="2188"/>
                  </a:cubicBezTo>
                  <a:cubicBezTo>
                    <a:pt x="7694" y="1762"/>
                    <a:pt x="8070" y="1311"/>
                    <a:pt x="8471" y="809"/>
                  </a:cubicBezTo>
                  <a:cubicBezTo>
                    <a:pt x="7715" y="256"/>
                    <a:pt x="6784" y="0"/>
                    <a:pt x="583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3" name="Google Shape;23833;p25"/>
            <p:cNvSpPr/>
            <p:nvPr/>
          </p:nvSpPr>
          <p:spPr>
            <a:xfrm>
              <a:off x="470588" y="3034590"/>
              <a:ext cx="177322" cy="126401"/>
            </a:xfrm>
            <a:custGeom>
              <a:avLst/>
              <a:gdLst/>
              <a:ahLst/>
              <a:cxnLst/>
              <a:rect l="l" t="t" r="r" b="b"/>
              <a:pathLst>
                <a:path w="8072" h="5754" extrusionOk="0">
                  <a:moveTo>
                    <a:pt x="5881" y="0"/>
                  </a:moveTo>
                  <a:cubicBezTo>
                    <a:pt x="4745" y="0"/>
                    <a:pt x="3589" y="410"/>
                    <a:pt x="2658" y="1096"/>
                  </a:cubicBezTo>
                  <a:cubicBezTo>
                    <a:pt x="1254" y="2124"/>
                    <a:pt x="477" y="3703"/>
                    <a:pt x="1" y="5382"/>
                  </a:cubicBezTo>
                  <a:cubicBezTo>
                    <a:pt x="704" y="5628"/>
                    <a:pt x="1450" y="5753"/>
                    <a:pt x="2197" y="5753"/>
                  </a:cubicBezTo>
                  <a:cubicBezTo>
                    <a:pt x="3048" y="5753"/>
                    <a:pt x="3900" y="5590"/>
                    <a:pt x="4688" y="5257"/>
                  </a:cubicBezTo>
                  <a:cubicBezTo>
                    <a:pt x="6166" y="4630"/>
                    <a:pt x="7394" y="3452"/>
                    <a:pt x="8071" y="1998"/>
                  </a:cubicBezTo>
                  <a:lnTo>
                    <a:pt x="8071" y="1998"/>
                  </a:lnTo>
                  <a:cubicBezTo>
                    <a:pt x="7923" y="2014"/>
                    <a:pt x="7781" y="2020"/>
                    <a:pt x="7640" y="2020"/>
                  </a:cubicBezTo>
                  <a:cubicBezTo>
                    <a:pt x="7326" y="2020"/>
                    <a:pt x="7021" y="1991"/>
                    <a:pt x="6693" y="1973"/>
                  </a:cubicBezTo>
                  <a:cubicBezTo>
                    <a:pt x="7069" y="1472"/>
                    <a:pt x="7344" y="921"/>
                    <a:pt x="7645" y="369"/>
                  </a:cubicBezTo>
                  <a:cubicBezTo>
                    <a:pt x="7087" y="117"/>
                    <a:pt x="6487" y="0"/>
                    <a:pt x="588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4" name="Google Shape;23834;p25"/>
            <p:cNvSpPr/>
            <p:nvPr/>
          </p:nvSpPr>
          <p:spPr>
            <a:xfrm>
              <a:off x="1511306" y="643007"/>
              <a:ext cx="177322" cy="126489"/>
            </a:xfrm>
            <a:custGeom>
              <a:avLst/>
              <a:gdLst/>
              <a:ahLst/>
              <a:cxnLst/>
              <a:rect l="l" t="t" r="r" b="b"/>
              <a:pathLst>
                <a:path w="8072" h="5758" extrusionOk="0">
                  <a:moveTo>
                    <a:pt x="5875" y="1"/>
                  </a:moveTo>
                  <a:cubicBezTo>
                    <a:pt x="4741" y="1"/>
                    <a:pt x="3588" y="415"/>
                    <a:pt x="2658" y="1084"/>
                  </a:cubicBezTo>
                  <a:cubicBezTo>
                    <a:pt x="1254" y="2136"/>
                    <a:pt x="477" y="3690"/>
                    <a:pt x="1" y="5394"/>
                  </a:cubicBezTo>
                  <a:cubicBezTo>
                    <a:pt x="694" y="5637"/>
                    <a:pt x="1431" y="5757"/>
                    <a:pt x="2167" y="5757"/>
                  </a:cubicBezTo>
                  <a:cubicBezTo>
                    <a:pt x="3029" y="5757"/>
                    <a:pt x="3891" y="5593"/>
                    <a:pt x="4688" y="5269"/>
                  </a:cubicBezTo>
                  <a:cubicBezTo>
                    <a:pt x="6166" y="4643"/>
                    <a:pt x="7395" y="3465"/>
                    <a:pt x="8071" y="2011"/>
                  </a:cubicBezTo>
                  <a:lnTo>
                    <a:pt x="8071" y="2011"/>
                  </a:lnTo>
                  <a:cubicBezTo>
                    <a:pt x="7976" y="2016"/>
                    <a:pt x="7883" y="2018"/>
                    <a:pt x="7791" y="2018"/>
                  </a:cubicBezTo>
                  <a:cubicBezTo>
                    <a:pt x="7423" y="2018"/>
                    <a:pt x="7074" y="1986"/>
                    <a:pt x="6693" y="1986"/>
                  </a:cubicBezTo>
                  <a:cubicBezTo>
                    <a:pt x="7069" y="1460"/>
                    <a:pt x="7344" y="933"/>
                    <a:pt x="7645" y="382"/>
                  </a:cubicBezTo>
                  <a:cubicBezTo>
                    <a:pt x="7085" y="120"/>
                    <a:pt x="6483" y="1"/>
                    <a:pt x="587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5" name="Google Shape;23835;p25"/>
            <p:cNvSpPr/>
            <p:nvPr/>
          </p:nvSpPr>
          <p:spPr>
            <a:xfrm>
              <a:off x="1820740" y="1314268"/>
              <a:ext cx="135452" cy="178947"/>
            </a:xfrm>
            <a:custGeom>
              <a:avLst/>
              <a:gdLst/>
              <a:ahLst/>
              <a:cxnLst/>
              <a:rect l="l" t="t" r="r" b="b"/>
              <a:pathLst>
                <a:path w="6166" h="8146" extrusionOk="0">
                  <a:moveTo>
                    <a:pt x="577" y="1"/>
                  </a:moveTo>
                  <a:lnTo>
                    <a:pt x="577" y="1"/>
                  </a:lnTo>
                  <a:cubicBezTo>
                    <a:pt x="0" y="1504"/>
                    <a:pt x="0" y="3209"/>
                    <a:pt x="602" y="4687"/>
                  </a:cubicBezTo>
                  <a:cubicBezTo>
                    <a:pt x="1178" y="6191"/>
                    <a:pt x="2331" y="7444"/>
                    <a:pt x="3760" y="8146"/>
                  </a:cubicBezTo>
                  <a:cubicBezTo>
                    <a:pt x="3735" y="7670"/>
                    <a:pt x="3785" y="7244"/>
                    <a:pt x="3835" y="6767"/>
                  </a:cubicBezTo>
                  <a:cubicBezTo>
                    <a:pt x="4311" y="7143"/>
                    <a:pt x="4862" y="7444"/>
                    <a:pt x="5389" y="7770"/>
                  </a:cubicBezTo>
                  <a:cubicBezTo>
                    <a:pt x="6166" y="6191"/>
                    <a:pt x="5815" y="4211"/>
                    <a:pt x="4812" y="2757"/>
                  </a:cubicBezTo>
                  <a:cubicBezTo>
                    <a:pt x="3810" y="1329"/>
                    <a:pt x="2256" y="527"/>
                    <a:pt x="57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6" name="Google Shape;23836;p25"/>
            <p:cNvSpPr/>
            <p:nvPr/>
          </p:nvSpPr>
          <p:spPr>
            <a:xfrm>
              <a:off x="147014" y="740016"/>
              <a:ext cx="147028" cy="157507"/>
            </a:xfrm>
            <a:custGeom>
              <a:avLst/>
              <a:gdLst/>
              <a:ahLst/>
              <a:cxnLst/>
              <a:rect l="l" t="t" r="r" b="b"/>
              <a:pathLst>
                <a:path w="6693" h="7170" extrusionOk="0">
                  <a:moveTo>
                    <a:pt x="6542" y="0"/>
                  </a:moveTo>
                  <a:cubicBezTo>
                    <a:pt x="4971" y="0"/>
                    <a:pt x="3408" y="574"/>
                    <a:pt x="2206" y="1580"/>
                  </a:cubicBezTo>
                  <a:cubicBezTo>
                    <a:pt x="1003" y="2633"/>
                    <a:pt x="201" y="4136"/>
                    <a:pt x="0" y="5715"/>
                  </a:cubicBezTo>
                  <a:cubicBezTo>
                    <a:pt x="452" y="5540"/>
                    <a:pt x="853" y="5465"/>
                    <a:pt x="1329" y="5339"/>
                  </a:cubicBezTo>
                  <a:lnTo>
                    <a:pt x="1329" y="5339"/>
                  </a:lnTo>
                  <a:cubicBezTo>
                    <a:pt x="1128" y="5916"/>
                    <a:pt x="1028" y="6517"/>
                    <a:pt x="928" y="7144"/>
                  </a:cubicBezTo>
                  <a:cubicBezTo>
                    <a:pt x="1076" y="7161"/>
                    <a:pt x="1224" y="7169"/>
                    <a:pt x="1372" y="7169"/>
                  </a:cubicBezTo>
                  <a:cubicBezTo>
                    <a:pt x="2949" y="7169"/>
                    <a:pt x="4477" y="6219"/>
                    <a:pt x="5439" y="4913"/>
                  </a:cubicBezTo>
                  <a:cubicBezTo>
                    <a:pt x="6467" y="3510"/>
                    <a:pt x="6692" y="1780"/>
                    <a:pt x="6642" y="1"/>
                  </a:cubicBezTo>
                  <a:cubicBezTo>
                    <a:pt x="6609" y="1"/>
                    <a:pt x="6575" y="0"/>
                    <a:pt x="654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7" name="Google Shape;23837;p25"/>
            <p:cNvSpPr/>
            <p:nvPr/>
          </p:nvSpPr>
          <p:spPr>
            <a:xfrm>
              <a:off x="1711713" y="2324972"/>
              <a:ext cx="135452" cy="178969"/>
            </a:xfrm>
            <a:custGeom>
              <a:avLst/>
              <a:gdLst/>
              <a:ahLst/>
              <a:cxnLst/>
              <a:rect l="l" t="t" r="r" b="b"/>
              <a:pathLst>
                <a:path w="6166" h="8147" extrusionOk="0">
                  <a:moveTo>
                    <a:pt x="551" y="1"/>
                  </a:moveTo>
                  <a:lnTo>
                    <a:pt x="551" y="1"/>
                  </a:lnTo>
                  <a:cubicBezTo>
                    <a:pt x="0" y="1479"/>
                    <a:pt x="0" y="3184"/>
                    <a:pt x="577" y="4687"/>
                  </a:cubicBezTo>
                  <a:cubicBezTo>
                    <a:pt x="1153" y="6166"/>
                    <a:pt x="2306" y="7444"/>
                    <a:pt x="3759" y="8146"/>
                  </a:cubicBezTo>
                  <a:cubicBezTo>
                    <a:pt x="3734" y="7670"/>
                    <a:pt x="3785" y="7244"/>
                    <a:pt x="3810" y="6768"/>
                  </a:cubicBezTo>
                  <a:cubicBezTo>
                    <a:pt x="4311" y="7144"/>
                    <a:pt x="4837" y="7444"/>
                    <a:pt x="5389" y="7745"/>
                  </a:cubicBezTo>
                  <a:cubicBezTo>
                    <a:pt x="6166" y="6166"/>
                    <a:pt x="5790" y="4211"/>
                    <a:pt x="4787" y="2758"/>
                  </a:cubicBezTo>
                  <a:cubicBezTo>
                    <a:pt x="3785" y="1329"/>
                    <a:pt x="2231" y="527"/>
                    <a:pt x="55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 1">
  <p:cSld name="CUSTOM_2_1">
    <p:spTree>
      <p:nvGrpSpPr>
        <p:cNvPr id="1" name="Shape 238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839" name="Google Shape;23839;p26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23840" name="Google Shape;23840;p26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1" name="Google Shape;23841;p26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2" name="Google Shape;23842;p26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3" name="Google Shape;23843;p26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4" name="Google Shape;23844;p26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5" name="Google Shape;23845;p26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6" name="Google Shape;23846;p26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7" name="Google Shape;23847;p26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8" name="Google Shape;23848;p26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9" name="Google Shape;23849;p26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0" name="Google Shape;23850;p26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1" name="Google Shape;23851;p26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2" name="Google Shape;23852;p26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3" name="Google Shape;23853;p26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4" name="Google Shape;23854;p26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5" name="Google Shape;23855;p26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6" name="Google Shape;23856;p26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7" name="Google Shape;23857;p26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8" name="Google Shape;23858;p26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9" name="Google Shape;23859;p26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0" name="Google Shape;23860;p26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1" name="Google Shape;23861;p26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2" name="Google Shape;23862;p26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3" name="Google Shape;23863;p26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4" name="Google Shape;23864;p26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5" name="Google Shape;23865;p26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6" name="Google Shape;23866;p26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7" name="Google Shape;23867;p26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8" name="Google Shape;23868;p26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9" name="Google Shape;23869;p26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0" name="Google Shape;23870;p26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1" name="Google Shape;23871;p26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2" name="Google Shape;23872;p26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3" name="Google Shape;23873;p26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4" name="Google Shape;23874;p26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5" name="Google Shape;23875;p26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6" name="Google Shape;23876;p26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7" name="Google Shape;23877;p26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8" name="Google Shape;23878;p26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9" name="Google Shape;23879;p26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0" name="Google Shape;23880;p26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1" name="Google Shape;23881;p26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2" name="Google Shape;23882;p26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3" name="Google Shape;23883;p26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4" name="Google Shape;23884;p26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5" name="Google Shape;23885;p26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6" name="Google Shape;23886;p26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7" name="Google Shape;23887;p26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8" name="Google Shape;23888;p26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9" name="Google Shape;23889;p26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0" name="Google Shape;23890;p26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1" name="Google Shape;23891;p26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2" name="Google Shape;23892;p26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3" name="Google Shape;23893;p26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4" name="Google Shape;23894;p26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5" name="Google Shape;23895;p26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6" name="Google Shape;23896;p26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7" name="Google Shape;23897;p26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8" name="Google Shape;23898;p26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9" name="Google Shape;23899;p26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0" name="Google Shape;23900;p26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1" name="Google Shape;23901;p26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2" name="Google Shape;23902;p26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3" name="Google Shape;23903;p26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4" name="Google Shape;23904;p26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5" name="Google Shape;23905;p26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6" name="Google Shape;23906;p26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7" name="Google Shape;23907;p26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8" name="Google Shape;23908;p26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9" name="Google Shape;23909;p26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0" name="Google Shape;23910;p26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1" name="Google Shape;23911;p26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2" name="Google Shape;23912;p26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3" name="Google Shape;23913;p26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4" name="Google Shape;23914;p26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5" name="Google Shape;23915;p26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6" name="Google Shape;23916;p26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7" name="Google Shape;23917;p26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8" name="Google Shape;23918;p26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9" name="Google Shape;23919;p26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0" name="Google Shape;23920;p26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1" name="Google Shape;23921;p26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2" name="Google Shape;23922;p26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3" name="Google Shape;23923;p26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4" name="Google Shape;23924;p26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5" name="Google Shape;23925;p26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6" name="Google Shape;23926;p26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7" name="Google Shape;23927;p26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8" name="Google Shape;23928;p26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9" name="Google Shape;23929;p26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0" name="Google Shape;23930;p26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1" name="Google Shape;23931;p26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2" name="Google Shape;23932;p26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3" name="Google Shape;23933;p26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4" name="Google Shape;23934;p26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5" name="Google Shape;23935;p26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6" name="Google Shape;23936;p26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7" name="Google Shape;23937;p26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8" name="Google Shape;23938;p26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9" name="Google Shape;23939;p26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0" name="Google Shape;23940;p26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1" name="Google Shape;23941;p26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2" name="Google Shape;23942;p26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3" name="Google Shape;23943;p26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4" name="Google Shape;23944;p26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5" name="Google Shape;23945;p26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6" name="Google Shape;23946;p26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7" name="Google Shape;23947;p26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8" name="Google Shape;23948;p26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9" name="Google Shape;23949;p26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0" name="Google Shape;23950;p26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1" name="Google Shape;23951;p26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2" name="Google Shape;23952;p26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3" name="Google Shape;23953;p26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4" name="Google Shape;23954;p26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5" name="Google Shape;23955;p26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6" name="Google Shape;23956;p26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7" name="Google Shape;23957;p26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8" name="Google Shape;23958;p26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9" name="Google Shape;23959;p26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0" name="Google Shape;23960;p26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1" name="Google Shape;23961;p26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2" name="Google Shape;23962;p26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3" name="Google Shape;23963;p26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4" name="Google Shape;23964;p26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5" name="Google Shape;23965;p26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6" name="Google Shape;23966;p26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7" name="Google Shape;23967;p26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8" name="Google Shape;23968;p26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9" name="Google Shape;23969;p26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0" name="Google Shape;23970;p26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1" name="Google Shape;23971;p26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2" name="Google Shape;23972;p26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3" name="Google Shape;23973;p26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4" name="Google Shape;23974;p26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5" name="Google Shape;23975;p26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6" name="Google Shape;23976;p26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7" name="Google Shape;23977;p26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8" name="Google Shape;23978;p26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9" name="Google Shape;23979;p26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0" name="Google Shape;23980;p26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1" name="Google Shape;23981;p26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2" name="Google Shape;23982;p26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3" name="Google Shape;23983;p26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4" name="Google Shape;23984;p26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5" name="Google Shape;23985;p26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6" name="Google Shape;23986;p26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7" name="Google Shape;23987;p26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8" name="Google Shape;23988;p26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9" name="Google Shape;23989;p26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0" name="Google Shape;23990;p26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1" name="Google Shape;23991;p26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2" name="Google Shape;23992;p26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3" name="Google Shape;23993;p26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4" name="Google Shape;23994;p26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5" name="Google Shape;23995;p26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6" name="Google Shape;23996;p26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7" name="Google Shape;23997;p26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8" name="Google Shape;23998;p26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9" name="Google Shape;23999;p26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0" name="Google Shape;24000;p26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1" name="Google Shape;24001;p26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2" name="Google Shape;24002;p26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3" name="Google Shape;24003;p26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4" name="Google Shape;24004;p26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5" name="Google Shape;24005;p26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6" name="Google Shape;24006;p26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7" name="Google Shape;24007;p26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8" name="Google Shape;24008;p26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9" name="Google Shape;24009;p26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0" name="Google Shape;24010;p26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1" name="Google Shape;24011;p26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2" name="Google Shape;24012;p26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3" name="Google Shape;24013;p26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4" name="Google Shape;24014;p26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5" name="Google Shape;24015;p26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6" name="Google Shape;24016;p26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7" name="Google Shape;24017;p26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8" name="Google Shape;24018;p26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9" name="Google Shape;24019;p26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0" name="Google Shape;24020;p26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1" name="Google Shape;24021;p26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2" name="Google Shape;24022;p26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3" name="Google Shape;24023;p26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4" name="Google Shape;24024;p26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5" name="Google Shape;24025;p26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6" name="Google Shape;24026;p26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7" name="Google Shape;24027;p26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8" name="Google Shape;24028;p26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9" name="Google Shape;24029;p26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0" name="Google Shape;24030;p26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1" name="Google Shape;24031;p26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2" name="Google Shape;24032;p26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3" name="Google Shape;24033;p26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4" name="Google Shape;24034;p26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5" name="Google Shape;24035;p26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6" name="Google Shape;24036;p26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7" name="Google Shape;24037;p26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8" name="Google Shape;24038;p26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9" name="Google Shape;24039;p26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0" name="Google Shape;24040;p26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1" name="Google Shape;24041;p26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2" name="Google Shape;24042;p26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3" name="Google Shape;24043;p26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4" name="Google Shape;24044;p26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5" name="Google Shape;24045;p26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6" name="Google Shape;24046;p26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7" name="Google Shape;24047;p26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8" name="Google Shape;24048;p26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9" name="Google Shape;24049;p26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0" name="Google Shape;24050;p26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1" name="Google Shape;24051;p26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2" name="Google Shape;24052;p26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3" name="Google Shape;24053;p26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4" name="Google Shape;24054;p26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5" name="Google Shape;24055;p26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6" name="Google Shape;24056;p26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7" name="Google Shape;24057;p26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8" name="Google Shape;24058;p26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9" name="Google Shape;24059;p26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0" name="Google Shape;24060;p26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1" name="Google Shape;24061;p26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2" name="Google Shape;24062;p26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3" name="Google Shape;24063;p26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4" name="Google Shape;24064;p26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5" name="Google Shape;24065;p26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6" name="Google Shape;24066;p26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7" name="Google Shape;24067;p26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8" name="Google Shape;24068;p26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9" name="Google Shape;24069;p26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0" name="Google Shape;24070;p26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1" name="Google Shape;24071;p26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2" name="Google Shape;24072;p26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3" name="Google Shape;24073;p26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4" name="Google Shape;24074;p26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5" name="Google Shape;24075;p26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6" name="Google Shape;24076;p26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7" name="Google Shape;24077;p26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8" name="Google Shape;24078;p26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9" name="Google Shape;24079;p26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0" name="Google Shape;24080;p26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1" name="Google Shape;24081;p26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2" name="Google Shape;24082;p26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3" name="Google Shape;24083;p26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4" name="Google Shape;24084;p26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5" name="Google Shape;24085;p26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6" name="Google Shape;24086;p26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7" name="Google Shape;24087;p26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8" name="Google Shape;24088;p26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9" name="Google Shape;24089;p26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0" name="Google Shape;24090;p26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1" name="Google Shape;24091;p26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2" name="Google Shape;24092;p26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3" name="Google Shape;24093;p26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4" name="Google Shape;24094;p26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5" name="Google Shape;24095;p26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6" name="Google Shape;24096;p26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7" name="Google Shape;24097;p26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8" name="Google Shape;24098;p26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9" name="Google Shape;24099;p26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0" name="Google Shape;24100;p26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1" name="Google Shape;24101;p26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2" name="Google Shape;24102;p26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3" name="Google Shape;24103;p26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4" name="Google Shape;24104;p26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5" name="Google Shape;24105;p26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6" name="Google Shape;24106;p26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7" name="Google Shape;24107;p26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8" name="Google Shape;24108;p26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9" name="Google Shape;24109;p26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0" name="Google Shape;24110;p26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1" name="Google Shape;24111;p26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2" name="Google Shape;24112;p26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3" name="Google Shape;24113;p26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4" name="Google Shape;24114;p26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5" name="Google Shape;24115;p26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6" name="Google Shape;24116;p26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7" name="Google Shape;24117;p26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8" name="Google Shape;24118;p26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9" name="Google Shape;24119;p26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0" name="Google Shape;24120;p26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1" name="Google Shape;24121;p26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2" name="Google Shape;24122;p26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3" name="Google Shape;24123;p26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4" name="Google Shape;24124;p26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5" name="Google Shape;24125;p26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6" name="Google Shape;24126;p26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7" name="Google Shape;24127;p26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8" name="Google Shape;24128;p26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9" name="Google Shape;24129;p26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0" name="Google Shape;24130;p26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1" name="Google Shape;24131;p26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2" name="Google Shape;24132;p26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3" name="Google Shape;24133;p26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4" name="Google Shape;24134;p26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5" name="Google Shape;24135;p26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6" name="Google Shape;24136;p26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7" name="Google Shape;24137;p26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8" name="Google Shape;24138;p26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9" name="Google Shape;24139;p26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0" name="Google Shape;24140;p26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1" name="Google Shape;24141;p26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2" name="Google Shape;24142;p26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3" name="Google Shape;24143;p26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4" name="Google Shape;24144;p26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5" name="Google Shape;24145;p26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6" name="Google Shape;24146;p26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7" name="Google Shape;24147;p26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8" name="Google Shape;24148;p26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9" name="Google Shape;24149;p26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0" name="Google Shape;24150;p26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1" name="Google Shape;24151;p26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2" name="Google Shape;24152;p26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3" name="Google Shape;24153;p26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4" name="Google Shape;24154;p26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5" name="Google Shape;24155;p26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6" name="Google Shape;24156;p26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7" name="Google Shape;24157;p26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8" name="Google Shape;24158;p26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9" name="Google Shape;24159;p26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0" name="Google Shape;24160;p26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1" name="Google Shape;24161;p26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2" name="Google Shape;24162;p26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3" name="Google Shape;24163;p26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4" name="Google Shape;24164;p26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5" name="Google Shape;24165;p26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6" name="Google Shape;24166;p26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7" name="Google Shape;24167;p26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8" name="Google Shape;24168;p26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9" name="Google Shape;24169;p26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0" name="Google Shape;24170;p26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1" name="Google Shape;24171;p26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2" name="Google Shape;24172;p26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3" name="Google Shape;24173;p26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4" name="Google Shape;24174;p26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5" name="Google Shape;24175;p26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6" name="Google Shape;24176;p26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7" name="Google Shape;24177;p26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8" name="Google Shape;24178;p26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9" name="Google Shape;24179;p26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0" name="Google Shape;24180;p26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1" name="Google Shape;24181;p26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2" name="Google Shape;24182;p26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3" name="Google Shape;24183;p26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4" name="Google Shape;24184;p26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5" name="Google Shape;24185;p26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6" name="Google Shape;24186;p26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7" name="Google Shape;24187;p26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8" name="Google Shape;24188;p26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9" name="Google Shape;24189;p26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0" name="Google Shape;24190;p26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1" name="Google Shape;24191;p26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2" name="Google Shape;24192;p26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3" name="Google Shape;24193;p26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4" name="Google Shape;24194;p26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5" name="Google Shape;24195;p26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6" name="Google Shape;24196;p26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7" name="Google Shape;24197;p26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8" name="Google Shape;24198;p26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9" name="Google Shape;24199;p26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0" name="Google Shape;24200;p26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1" name="Google Shape;24201;p26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2" name="Google Shape;24202;p26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3" name="Google Shape;24203;p26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4" name="Google Shape;24204;p26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5" name="Google Shape;24205;p26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6" name="Google Shape;24206;p26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7" name="Google Shape;24207;p26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8" name="Google Shape;24208;p26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9" name="Google Shape;24209;p26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0" name="Google Shape;24210;p26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1" name="Google Shape;24211;p26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2" name="Google Shape;24212;p26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3" name="Google Shape;24213;p26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4" name="Google Shape;24214;p26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5" name="Google Shape;24215;p26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6" name="Google Shape;24216;p26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7" name="Google Shape;24217;p26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8" name="Google Shape;24218;p26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9" name="Google Shape;24219;p26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0" name="Google Shape;24220;p26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1" name="Google Shape;24221;p26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2" name="Google Shape;24222;p26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3" name="Google Shape;24223;p26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4" name="Google Shape;24224;p26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5" name="Google Shape;24225;p26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6" name="Google Shape;24226;p26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7" name="Google Shape;24227;p26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8" name="Google Shape;24228;p26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9" name="Google Shape;24229;p26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0" name="Google Shape;24230;p26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1" name="Google Shape;24231;p26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2" name="Google Shape;24232;p26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3" name="Google Shape;24233;p26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4" name="Google Shape;24234;p26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5" name="Google Shape;24235;p26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6" name="Google Shape;24236;p26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7" name="Google Shape;24237;p26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8" name="Google Shape;24238;p26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9" name="Google Shape;24239;p26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0" name="Google Shape;24240;p26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1" name="Google Shape;24241;p26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2" name="Google Shape;24242;p26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3" name="Google Shape;24243;p26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4" name="Google Shape;24244;p26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5" name="Google Shape;24245;p26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6" name="Google Shape;24246;p26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7" name="Google Shape;24247;p26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8" name="Google Shape;24248;p26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9" name="Google Shape;24249;p26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0" name="Google Shape;24250;p26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1" name="Google Shape;24251;p26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2" name="Google Shape;24252;p26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3" name="Google Shape;24253;p26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4" name="Google Shape;24254;p26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5" name="Google Shape;24255;p26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6" name="Google Shape;24256;p26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7" name="Google Shape;24257;p26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8" name="Google Shape;24258;p26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9" name="Google Shape;24259;p26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0" name="Google Shape;24260;p26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1" name="Google Shape;24261;p26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2" name="Google Shape;24262;p26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3" name="Google Shape;24263;p26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4" name="Google Shape;24264;p26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5" name="Google Shape;24265;p26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6" name="Google Shape;24266;p26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7" name="Google Shape;24267;p26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8" name="Google Shape;24268;p26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9" name="Google Shape;24269;p26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0" name="Google Shape;24270;p26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1" name="Google Shape;24271;p26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2" name="Google Shape;24272;p26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3" name="Google Shape;24273;p26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4" name="Google Shape;24274;p26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5" name="Google Shape;24275;p26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6" name="Google Shape;24276;p26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7" name="Google Shape;24277;p26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8" name="Google Shape;24278;p26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9" name="Google Shape;24279;p26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0" name="Google Shape;24280;p26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1" name="Google Shape;24281;p26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2" name="Google Shape;24282;p26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3" name="Google Shape;24283;p26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4" name="Google Shape;24284;p26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5" name="Google Shape;24285;p26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6" name="Google Shape;24286;p26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7" name="Google Shape;24287;p26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8" name="Google Shape;24288;p26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9" name="Google Shape;24289;p26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0" name="Google Shape;24290;p26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1" name="Google Shape;24291;p26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2" name="Google Shape;24292;p26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3" name="Google Shape;24293;p26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4" name="Google Shape;24294;p26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5" name="Google Shape;24295;p26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6" name="Google Shape;24296;p26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7" name="Google Shape;24297;p26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8" name="Google Shape;24298;p26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9" name="Google Shape;24299;p26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0" name="Google Shape;24300;p26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1" name="Google Shape;24301;p26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2" name="Google Shape;24302;p26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3" name="Google Shape;24303;p26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4" name="Google Shape;24304;p26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5" name="Google Shape;24305;p26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6" name="Google Shape;24306;p26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7" name="Google Shape;24307;p26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8" name="Google Shape;24308;p26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9" name="Google Shape;24309;p26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0" name="Google Shape;24310;p26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1" name="Google Shape;24311;p26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2" name="Google Shape;24312;p26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3" name="Google Shape;24313;p26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4" name="Google Shape;24314;p26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5" name="Google Shape;24315;p26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6" name="Google Shape;24316;p26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7" name="Google Shape;24317;p26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8" name="Google Shape;24318;p26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9" name="Google Shape;24319;p26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0" name="Google Shape;24320;p26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1" name="Google Shape;24321;p26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2" name="Google Shape;24322;p26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3" name="Google Shape;24323;p26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4" name="Google Shape;24324;p26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5" name="Google Shape;24325;p26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6" name="Google Shape;24326;p26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7" name="Google Shape;24327;p26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8" name="Google Shape;24328;p26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9" name="Google Shape;24329;p26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0" name="Google Shape;24330;p26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1" name="Google Shape;24331;p26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2" name="Google Shape;24332;p26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3" name="Google Shape;24333;p26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4" name="Google Shape;24334;p26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5" name="Google Shape;24335;p26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6" name="Google Shape;24336;p26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7" name="Google Shape;24337;p26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8" name="Google Shape;24338;p26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9" name="Google Shape;24339;p26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0" name="Google Shape;24340;p26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1" name="Google Shape;24341;p26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2" name="Google Shape;24342;p26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3" name="Google Shape;24343;p26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4" name="Google Shape;24344;p26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5" name="Google Shape;24345;p26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6" name="Google Shape;24346;p26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7" name="Google Shape;24347;p26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8" name="Google Shape;24348;p26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9" name="Google Shape;24349;p26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0" name="Google Shape;24350;p26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1" name="Google Shape;24351;p26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2" name="Google Shape;24352;p26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3" name="Google Shape;24353;p26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4" name="Google Shape;24354;p26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5" name="Google Shape;24355;p26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6" name="Google Shape;24356;p26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7" name="Google Shape;24357;p26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8" name="Google Shape;24358;p26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9" name="Google Shape;24359;p26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0" name="Google Shape;24360;p26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1" name="Google Shape;24361;p26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2" name="Google Shape;24362;p26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3" name="Google Shape;24363;p26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4" name="Google Shape;24364;p26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5" name="Google Shape;24365;p26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6" name="Google Shape;24366;p26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7" name="Google Shape;24367;p26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8" name="Google Shape;24368;p26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9" name="Google Shape;24369;p26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0" name="Google Shape;24370;p26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1" name="Google Shape;24371;p26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2" name="Google Shape;24372;p26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3" name="Google Shape;24373;p26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4" name="Google Shape;24374;p26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5" name="Google Shape;24375;p26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6" name="Google Shape;24376;p26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7" name="Google Shape;24377;p26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8" name="Google Shape;24378;p26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9" name="Google Shape;24379;p26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0" name="Google Shape;24380;p26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1" name="Google Shape;24381;p26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2" name="Google Shape;24382;p26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3" name="Google Shape;24383;p26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4" name="Google Shape;24384;p26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5" name="Google Shape;24385;p26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6" name="Google Shape;24386;p26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7" name="Google Shape;24387;p26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8" name="Google Shape;24388;p26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9" name="Google Shape;24389;p26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0" name="Google Shape;24390;p26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1" name="Google Shape;24391;p26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2" name="Google Shape;24392;p26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3" name="Google Shape;24393;p26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4" name="Google Shape;24394;p26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5" name="Google Shape;24395;p26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6" name="Google Shape;24396;p26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7" name="Google Shape;24397;p26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8" name="Google Shape;24398;p26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9" name="Google Shape;24399;p26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0" name="Google Shape;24400;p26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1" name="Google Shape;24401;p26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2" name="Google Shape;24402;p26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3" name="Google Shape;24403;p26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4" name="Google Shape;24404;p26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5" name="Google Shape;24405;p26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6" name="Google Shape;24406;p26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7" name="Google Shape;24407;p26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8" name="Google Shape;24408;p26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9" name="Google Shape;24409;p26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0" name="Google Shape;24410;p26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1" name="Google Shape;24411;p26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2" name="Google Shape;24412;p26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3" name="Google Shape;24413;p26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4" name="Google Shape;24414;p26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5" name="Google Shape;24415;p26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6" name="Google Shape;24416;p26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7" name="Google Shape;24417;p26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8" name="Google Shape;24418;p26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9" name="Google Shape;24419;p26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0" name="Google Shape;24420;p26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1" name="Google Shape;24421;p26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2" name="Google Shape;24422;p26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3" name="Google Shape;24423;p26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4" name="Google Shape;24424;p26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5" name="Google Shape;24425;p26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6" name="Google Shape;24426;p26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7" name="Google Shape;24427;p26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8" name="Google Shape;24428;p26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9" name="Google Shape;24429;p26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0" name="Google Shape;24430;p26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1" name="Google Shape;24431;p26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2" name="Google Shape;24432;p26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3" name="Google Shape;24433;p26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4" name="Google Shape;24434;p26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5" name="Google Shape;24435;p26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6" name="Google Shape;24436;p26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7" name="Google Shape;24437;p26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8" name="Google Shape;24438;p26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9" name="Google Shape;24439;p26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0" name="Google Shape;24440;p26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1" name="Google Shape;24441;p26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2" name="Google Shape;24442;p26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3" name="Google Shape;24443;p26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4" name="Google Shape;24444;p26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5" name="Google Shape;24445;p26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6" name="Google Shape;24446;p26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7" name="Google Shape;24447;p26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8" name="Google Shape;24448;p26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9" name="Google Shape;24449;p26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0" name="Google Shape;24450;p26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1" name="Google Shape;24451;p26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2" name="Google Shape;24452;p26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3" name="Google Shape;24453;p26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4" name="Google Shape;24454;p26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5" name="Google Shape;24455;p26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6" name="Google Shape;24456;p26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7" name="Google Shape;24457;p26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8" name="Google Shape;24458;p26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9" name="Google Shape;24459;p26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0" name="Google Shape;24460;p26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1" name="Google Shape;24461;p26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2" name="Google Shape;24462;p26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3" name="Google Shape;24463;p26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4" name="Google Shape;24464;p26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5" name="Google Shape;24465;p26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6" name="Google Shape;24466;p26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7" name="Google Shape;24467;p26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8" name="Google Shape;24468;p26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9" name="Google Shape;24469;p26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0" name="Google Shape;24470;p26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1" name="Google Shape;24471;p26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2" name="Google Shape;24472;p26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3" name="Google Shape;24473;p26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4" name="Google Shape;24474;p26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5" name="Google Shape;24475;p26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6" name="Google Shape;24476;p26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7" name="Google Shape;24477;p26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8" name="Google Shape;24478;p26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9" name="Google Shape;24479;p26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0" name="Google Shape;24480;p26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1" name="Google Shape;24481;p26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2" name="Google Shape;24482;p26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3" name="Google Shape;24483;p26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4" name="Google Shape;24484;p26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5" name="Google Shape;24485;p26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6" name="Google Shape;24486;p26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7" name="Google Shape;24487;p26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8" name="Google Shape;24488;p26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9" name="Google Shape;24489;p26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0" name="Google Shape;24490;p26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1" name="Google Shape;24491;p26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2" name="Google Shape;24492;p26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3" name="Google Shape;24493;p26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4" name="Google Shape;24494;p26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5" name="Google Shape;24495;p26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6" name="Google Shape;24496;p26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7" name="Google Shape;24497;p26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8" name="Google Shape;24498;p26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9" name="Google Shape;24499;p26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0" name="Google Shape;24500;p26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1" name="Google Shape;24501;p26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2" name="Google Shape;24502;p26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3" name="Google Shape;24503;p26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4" name="Google Shape;24504;p26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5" name="Google Shape;24505;p26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6" name="Google Shape;24506;p26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7" name="Google Shape;24507;p26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8" name="Google Shape;24508;p26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9" name="Google Shape;24509;p26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0" name="Google Shape;24510;p26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1" name="Google Shape;24511;p26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2" name="Google Shape;24512;p26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3" name="Google Shape;24513;p26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4" name="Google Shape;24514;p26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5" name="Google Shape;24515;p26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6" name="Google Shape;24516;p26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7" name="Google Shape;24517;p26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8" name="Google Shape;24518;p26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9" name="Google Shape;24519;p26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0" name="Google Shape;24520;p26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1" name="Google Shape;24521;p26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2" name="Google Shape;24522;p26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3" name="Google Shape;24523;p26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4" name="Google Shape;24524;p26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5" name="Google Shape;24525;p26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6" name="Google Shape;24526;p26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7" name="Google Shape;24527;p26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8" name="Google Shape;24528;p26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9" name="Google Shape;24529;p26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0" name="Google Shape;24530;p26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1" name="Google Shape;24531;p26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2" name="Google Shape;24532;p26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3" name="Google Shape;24533;p26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4" name="Google Shape;24534;p26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5" name="Google Shape;24535;p26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6" name="Google Shape;24536;p26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7" name="Google Shape;24537;p26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8" name="Google Shape;24538;p26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9" name="Google Shape;24539;p26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0" name="Google Shape;24540;p26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1" name="Google Shape;24541;p26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2" name="Google Shape;24542;p26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3" name="Google Shape;24543;p26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4" name="Google Shape;24544;p26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5" name="Google Shape;24545;p26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6" name="Google Shape;24546;p26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7" name="Google Shape;24547;p26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8" name="Google Shape;24548;p26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9" name="Google Shape;24549;p26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0" name="Google Shape;24550;p26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1" name="Google Shape;24551;p26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2" name="Google Shape;24552;p26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3" name="Google Shape;24553;p26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4" name="Google Shape;24554;p26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5" name="Google Shape;24555;p26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6" name="Google Shape;24556;p26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7" name="Google Shape;24557;p26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8" name="Google Shape;24558;p26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9" name="Google Shape;24559;p26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0" name="Google Shape;24560;p26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1" name="Google Shape;24561;p26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2" name="Google Shape;24562;p26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3" name="Google Shape;24563;p26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4" name="Google Shape;24564;p26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5" name="Google Shape;24565;p26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6" name="Google Shape;24566;p26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7" name="Google Shape;24567;p26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8" name="Google Shape;24568;p26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9" name="Google Shape;24569;p26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0" name="Google Shape;24570;p26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1" name="Google Shape;24571;p26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2" name="Google Shape;24572;p26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3" name="Google Shape;24573;p26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4" name="Google Shape;24574;p26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5" name="Google Shape;24575;p26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6" name="Google Shape;24576;p26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7" name="Google Shape;24577;p26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8" name="Google Shape;24578;p26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9" name="Google Shape;24579;p26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0" name="Google Shape;24580;p26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1" name="Google Shape;24581;p26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2" name="Google Shape;24582;p26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3" name="Google Shape;24583;p26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4" name="Google Shape;24584;p26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5" name="Google Shape;24585;p26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6" name="Google Shape;24586;p26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7" name="Google Shape;24587;p26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8" name="Google Shape;24588;p26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9" name="Google Shape;24589;p26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90" name="Google Shape;24590;p26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91" name="Google Shape;24591;p26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92" name="Google Shape;24592;p26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93" name="Google Shape;24593;p26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94" name="Google Shape;24594;p26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95" name="Google Shape;24595;p26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96" name="Google Shape;24596;p26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97" name="Google Shape;24597;p26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98" name="Google Shape;24598;p26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99" name="Google Shape;24599;p26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0" name="Google Shape;24600;p26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1" name="Google Shape;24601;p26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2" name="Google Shape;24602;p26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3" name="Google Shape;24603;p26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4" name="Google Shape;24604;p26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5" name="Google Shape;24605;p26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6" name="Google Shape;24606;p26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7" name="Google Shape;24607;p26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8" name="Google Shape;24608;p26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9" name="Google Shape;24609;p26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0" name="Google Shape;24610;p26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1" name="Google Shape;24611;p26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2" name="Google Shape;24612;p26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3" name="Google Shape;24613;p26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4" name="Google Shape;24614;p26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5" name="Google Shape;24615;p26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6" name="Google Shape;24616;p26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7" name="Google Shape;24617;p26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8" name="Google Shape;24618;p26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9" name="Google Shape;24619;p26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0" name="Google Shape;24620;p26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1" name="Google Shape;24621;p26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2" name="Google Shape;24622;p26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3" name="Google Shape;24623;p26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4" name="Google Shape;24624;p26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5" name="Google Shape;24625;p26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6" name="Google Shape;24626;p26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7" name="Google Shape;24627;p26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8" name="Google Shape;24628;p26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9" name="Google Shape;24629;p26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0" name="Google Shape;24630;p26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1" name="Google Shape;24631;p26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2" name="Google Shape;24632;p26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3" name="Google Shape;24633;p26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4" name="Google Shape;24634;p26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5" name="Google Shape;24635;p26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6" name="Google Shape;24636;p26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7" name="Google Shape;24637;p26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8" name="Google Shape;24638;p26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9" name="Google Shape;24639;p26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40" name="Google Shape;24640;p26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41" name="Google Shape;24641;p26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42" name="Google Shape;24642;p26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43" name="Google Shape;24643;p26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44" name="Google Shape;24644;p26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45" name="Google Shape;24645;p26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46" name="Google Shape;24646;p26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47" name="Google Shape;24647;p26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48" name="Google Shape;24648;p26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49" name="Google Shape;24649;p26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50" name="Google Shape;24650;p26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51" name="Google Shape;24651;p26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52" name="Google Shape;24652;p26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53" name="Google Shape;24653;p26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54" name="Google Shape;24654;p26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55" name="Google Shape;24655;p26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56" name="Google Shape;24656;p26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57" name="Google Shape;24657;p26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58" name="Google Shape;24658;p26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59" name="Google Shape;24659;p26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0" name="Google Shape;24660;p26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1" name="Google Shape;24661;p26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2" name="Google Shape;24662;p26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3" name="Google Shape;24663;p26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4" name="Google Shape;24664;p26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5" name="Google Shape;24665;p26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6" name="Google Shape;24666;p26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7" name="Google Shape;24667;p26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8" name="Google Shape;24668;p26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9" name="Google Shape;24669;p26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0" name="Google Shape;24670;p26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1" name="Google Shape;24671;p26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2" name="Google Shape;24672;p26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3" name="Google Shape;24673;p26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4" name="Google Shape;24674;p26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5" name="Google Shape;24675;p26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6" name="Google Shape;24676;p26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7" name="Google Shape;24677;p26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8" name="Google Shape;24678;p26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9" name="Google Shape;24679;p26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80" name="Google Shape;24680;p26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81" name="Google Shape;24681;p26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82" name="Google Shape;24682;p26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83" name="Google Shape;24683;p26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84" name="Google Shape;24684;p26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85" name="Google Shape;24685;p26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86" name="Google Shape;24686;p26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87" name="Google Shape;24687;p26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88" name="Google Shape;24688;p26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89" name="Google Shape;24689;p26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90" name="Google Shape;24690;p26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91" name="Google Shape;24691;p26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92" name="Google Shape;24692;p26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93" name="Google Shape;24693;p26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94" name="Google Shape;24694;p26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95" name="Google Shape;24695;p26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96" name="Google Shape;24696;p26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97" name="Google Shape;24697;p26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98" name="Google Shape;24698;p26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99" name="Google Shape;24699;p26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0" name="Google Shape;24700;p26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1" name="Google Shape;24701;p26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2" name="Google Shape;24702;p26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3" name="Google Shape;24703;p26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4" name="Google Shape;24704;p26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5" name="Google Shape;24705;p26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6" name="Google Shape;24706;p26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7" name="Google Shape;24707;p26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8" name="Google Shape;24708;p26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9" name="Google Shape;24709;p26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0" name="Google Shape;24710;p26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1" name="Google Shape;24711;p26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2" name="Google Shape;24712;p26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3" name="Google Shape;24713;p26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4" name="Google Shape;24714;p26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5" name="Google Shape;24715;p26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6" name="Google Shape;24716;p26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7" name="Google Shape;24717;p26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8" name="Google Shape;24718;p26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9" name="Google Shape;24719;p26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20" name="Google Shape;24720;p26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21" name="Google Shape;24721;p26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22" name="Google Shape;24722;p26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23" name="Google Shape;24723;p26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24" name="Google Shape;24724;p26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25" name="Google Shape;24725;p26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26" name="Google Shape;24726;p26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27" name="Google Shape;24727;p26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28" name="Google Shape;24728;p26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29" name="Google Shape;24729;p26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0" name="Google Shape;24730;p26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1" name="Google Shape;24731;p26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2" name="Google Shape;24732;p26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3" name="Google Shape;24733;p26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4" name="Google Shape;24734;p26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5" name="Google Shape;24735;p26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6" name="Google Shape;24736;p26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7" name="Google Shape;24737;p26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8" name="Google Shape;24738;p26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9" name="Google Shape;24739;p26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0" name="Google Shape;24740;p26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1" name="Google Shape;24741;p26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2" name="Google Shape;24742;p26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3" name="Google Shape;24743;p26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4" name="Google Shape;24744;p26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5" name="Google Shape;24745;p26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6" name="Google Shape;24746;p26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7" name="Google Shape;24747;p26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8" name="Google Shape;24748;p26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9" name="Google Shape;24749;p26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50" name="Google Shape;24750;p26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51" name="Google Shape;24751;p26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52" name="Google Shape;24752;p26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53" name="Google Shape;24753;p26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54" name="Google Shape;24754;p26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55" name="Google Shape;24755;p26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56" name="Google Shape;24756;p26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57" name="Google Shape;24757;p26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58" name="Google Shape;24758;p26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59" name="Google Shape;24759;p26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60" name="Google Shape;24760;p26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61" name="Google Shape;24761;p26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62" name="Google Shape;24762;p26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63" name="Google Shape;24763;p26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64" name="Google Shape;24764;p26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65" name="Google Shape;24765;p26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66" name="Google Shape;24766;p26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67" name="Google Shape;24767;p26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68" name="Google Shape;24768;p26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69" name="Google Shape;24769;p26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70" name="Google Shape;24770;p26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71" name="Google Shape;24771;p26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72" name="Google Shape;24772;p26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73" name="Google Shape;24773;p26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74" name="Google Shape;24774;p26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75" name="Google Shape;24775;p26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76" name="Google Shape;24776;p26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77" name="Google Shape;24777;p26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78" name="Google Shape;24778;p26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79" name="Google Shape;24779;p26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80" name="Google Shape;24780;p26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81" name="Google Shape;24781;p26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82" name="Google Shape;24782;p26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83" name="Google Shape;24783;p26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84" name="Google Shape;24784;p26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85" name="Google Shape;24785;p26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86" name="Google Shape;24786;p26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87" name="Google Shape;24787;p26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88" name="Google Shape;24788;p26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89" name="Google Shape;24789;p26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90" name="Google Shape;24790;p26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91" name="Google Shape;24791;p26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92" name="Google Shape;24792;p26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93" name="Google Shape;24793;p26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94" name="Google Shape;24794;p26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95" name="Google Shape;24795;p26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96" name="Google Shape;24796;p26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97" name="Google Shape;24797;p26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98" name="Google Shape;24798;p26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99" name="Google Shape;24799;p26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00" name="Google Shape;24800;p26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01" name="Google Shape;24801;p26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02" name="Google Shape;24802;p26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03" name="Google Shape;24803;p26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04" name="Google Shape;24804;p26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05" name="Google Shape;24805;p26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06" name="Google Shape;24806;p26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07" name="Google Shape;24807;p26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08" name="Google Shape;24808;p26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09" name="Google Shape;24809;p26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10" name="Google Shape;24810;p26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11" name="Google Shape;24811;p26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12" name="Google Shape;24812;p26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13" name="Google Shape;24813;p26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14" name="Google Shape;24814;p26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15" name="Google Shape;24815;p26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16" name="Google Shape;24816;p26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17" name="Google Shape;24817;p26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18" name="Google Shape;24818;p26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19" name="Google Shape;24819;p26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20" name="Google Shape;24820;p26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21" name="Google Shape;24821;p26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22" name="Google Shape;24822;p26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23" name="Google Shape;24823;p26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24" name="Google Shape;24824;p26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25" name="Google Shape;24825;p26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26" name="Google Shape;24826;p26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27" name="Google Shape;24827;p26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28" name="Google Shape;24828;p26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29" name="Google Shape;24829;p26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30" name="Google Shape;24830;p26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31" name="Google Shape;24831;p26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32" name="Google Shape;24832;p26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33" name="Google Shape;24833;p26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34" name="Google Shape;24834;p26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35" name="Google Shape;24835;p26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36" name="Google Shape;24836;p26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37" name="Google Shape;24837;p26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38" name="Google Shape;24838;p26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39" name="Google Shape;24839;p26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40" name="Google Shape;24840;p26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41" name="Google Shape;24841;p26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42" name="Google Shape;24842;p26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43" name="Google Shape;24843;p26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44" name="Google Shape;24844;p26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45" name="Google Shape;24845;p26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46" name="Google Shape;24846;p26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47" name="Google Shape;24847;p26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48" name="Google Shape;24848;p26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49" name="Google Shape;24849;p26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0" name="Google Shape;24850;p26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1" name="Google Shape;24851;p26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2" name="Google Shape;24852;p26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3" name="Google Shape;24853;p26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4" name="Google Shape;24854;p26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5" name="Google Shape;24855;p26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6" name="Google Shape;24856;p26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7" name="Google Shape;24857;p26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8" name="Google Shape;24858;p26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9" name="Google Shape;24859;p26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60" name="Google Shape;24860;p26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61" name="Google Shape;24861;p26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4862" name="Google Shape;24862;p26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63" name="Google Shape;24863;p26"/>
          <p:cNvSpPr txBox="1">
            <a:spLocks noGrp="1"/>
          </p:cNvSpPr>
          <p:nvPr>
            <p:ph type="title"/>
          </p:nvPr>
        </p:nvSpPr>
        <p:spPr>
          <a:xfrm>
            <a:off x="1085100" y="438297"/>
            <a:ext cx="6973800" cy="62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4864" name="Google Shape;24864;p26"/>
          <p:cNvSpPr txBox="1">
            <a:spLocks noGrp="1"/>
          </p:cNvSpPr>
          <p:nvPr>
            <p:ph type="subTitle" idx="1"/>
          </p:nvPr>
        </p:nvSpPr>
        <p:spPr>
          <a:xfrm>
            <a:off x="713225" y="1063799"/>
            <a:ext cx="17118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4865" name="Google Shape;24865;p26"/>
          <p:cNvSpPr txBox="1">
            <a:spLocks noGrp="1"/>
          </p:cNvSpPr>
          <p:nvPr>
            <p:ph type="subTitle" idx="2"/>
          </p:nvPr>
        </p:nvSpPr>
        <p:spPr>
          <a:xfrm>
            <a:off x="713225" y="1460703"/>
            <a:ext cx="1711800" cy="68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4866" name="Google Shape;24866;p26"/>
          <p:cNvSpPr txBox="1">
            <a:spLocks noGrp="1"/>
          </p:cNvSpPr>
          <p:nvPr>
            <p:ph type="subTitle" idx="3"/>
          </p:nvPr>
        </p:nvSpPr>
        <p:spPr>
          <a:xfrm>
            <a:off x="713225" y="2291424"/>
            <a:ext cx="17118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4867" name="Google Shape;24867;p26"/>
          <p:cNvSpPr txBox="1">
            <a:spLocks noGrp="1"/>
          </p:cNvSpPr>
          <p:nvPr>
            <p:ph type="subTitle" idx="4"/>
          </p:nvPr>
        </p:nvSpPr>
        <p:spPr>
          <a:xfrm>
            <a:off x="713225" y="2688328"/>
            <a:ext cx="1711800" cy="68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4868" name="Google Shape;24868;p26"/>
          <p:cNvSpPr txBox="1">
            <a:spLocks noGrp="1"/>
          </p:cNvSpPr>
          <p:nvPr>
            <p:ph type="subTitle" idx="5"/>
          </p:nvPr>
        </p:nvSpPr>
        <p:spPr>
          <a:xfrm>
            <a:off x="6718975" y="1063799"/>
            <a:ext cx="17118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4869" name="Google Shape;24869;p26"/>
          <p:cNvSpPr txBox="1">
            <a:spLocks noGrp="1"/>
          </p:cNvSpPr>
          <p:nvPr>
            <p:ph type="subTitle" idx="6"/>
          </p:nvPr>
        </p:nvSpPr>
        <p:spPr>
          <a:xfrm>
            <a:off x="6718975" y="1460703"/>
            <a:ext cx="1711800" cy="68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4870" name="Google Shape;24870;p26"/>
          <p:cNvSpPr txBox="1">
            <a:spLocks noGrp="1"/>
          </p:cNvSpPr>
          <p:nvPr>
            <p:ph type="subTitle" idx="7"/>
          </p:nvPr>
        </p:nvSpPr>
        <p:spPr>
          <a:xfrm>
            <a:off x="713225" y="3519055"/>
            <a:ext cx="17118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4871" name="Google Shape;24871;p26"/>
          <p:cNvSpPr txBox="1">
            <a:spLocks noGrp="1"/>
          </p:cNvSpPr>
          <p:nvPr>
            <p:ph type="subTitle" idx="8"/>
          </p:nvPr>
        </p:nvSpPr>
        <p:spPr>
          <a:xfrm>
            <a:off x="713225" y="3915958"/>
            <a:ext cx="1711800" cy="68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4872" name="Google Shape;24872;p26"/>
          <p:cNvSpPr txBox="1">
            <a:spLocks noGrp="1"/>
          </p:cNvSpPr>
          <p:nvPr>
            <p:ph type="subTitle" idx="9"/>
          </p:nvPr>
        </p:nvSpPr>
        <p:spPr>
          <a:xfrm>
            <a:off x="6718975" y="2289617"/>
            <a:ext cx="17118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4873" name="Google Shape;24873;p26"/>
          <p:cNvSpPr txBox="1">
            <a:spLocks noGrp="1"/>
          </p:cNvSpPr>
          <p:nvPr>
            <p:ph type="subTitle" idx="13"/>
          </p:nvPr>
        </p:nvSpPr>
        <p:spPr>
          <a:xfrm>
            <a:off x="6718975" y="2686521"/>
            <a:ext cx="1711800" cy="68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4874" name="Google Shape;24874;p26"/>
          <p:cNvSpPr txBox="1">
            <a:spLocks noGrp="1"/>
          </p:cNvSpPr>
          <p:nvPr>
            <p:ph type="subTitle" idx="14"/>
          </p:nvPr>
        </p:nvSpPr>
        <p:spPr>
          <a:xfrm>
            <a:off x="6718975" y="3519055"/>
            <a:ext cx="17118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4875" name="Google Shape;24875;p26"/>
          <p:cNvSpPr txBox="1">
            <a:spLocks noGrp="1"/>
          </p:cNvSpPr>
          <p:nvPr>
            <p:ph type="subTitle" idx="15"/>
          </p:nvPr>
        </p:nvSpPr>
        <p:spPr>
          <a:xfrm>
            <a:off x="6718975" y="3912383"/>
            <a:ext cx="1711800" cy="68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grpSp>
        <p:nvGrpSpPr>
          <p:cNvPr id="24876" name="Google Shape;24876;p26"/>
          <p:cNvGrpSpPr/>
          <p:nvPr/>
        </p:nvGrpSpPr>
        <p:grpSpPr>
          <a:xfrm rot="1235171">
            <a:off x="192458" y="325643"/>
            <a:ext cx="596929" cy="605350"/>
            <a:chOff x="8447847" y="3893892"/>
            <a:chExt cx="479091" cy="485800"/>
          </a:xfrm>
        </p:grpSpPr>
        <p:sp>
          <p:nvSpPr>
            <p:cNvPr id="24877" name="Google Shape;24877;p26"/>
            <p:cNvSpPr/>
            <p:nvPr/>
          </p:nvSpPr>
          <p:spPr>
            <a:xfrm rot="-2852420">
              <a:off x="8504619" y="3970251"/>
              <a:ext cx="175691" cy="159113"/>
            </a:xfrm>
            <a:custGeom>
              <a:avLst/>
              <a:gdLst/>
              <a:ahLst/>
              <a:cxnLst/>
              <a:rect l="l" t="t" r="r" b="b"/>
              <a:pathLst>
                <a:path w="975" h="883" extrusionOk="0">
                  <a:moveTo>
                    <a:pt x="467" y="0"/>
                  </a:moveTo>
                  <a:cubicBezTo>
                    <a:pt x="244" y="30"/>
                    <a:pt x="1" y="224"/>
                    <a:pt x="82" y="436"/>
                  </a:cubicBezTo>
                  <a:cubicBezTo>
                    <a:pt x="173" y="659"/>
                    <a:pt x="315" y="842"/>
                    <a:pt x="467" y="873"/>
                  </a:cubicBezTo>
                  <a:cubicBezTo>
                    <a:pt x="477" y="873"/>
                    <a:pt x="477" y="882"/>
                    <a:pt x="487" y="882"/>
                  </a:cubicBezTo>
                  <a:cubicBezTo>
                    <a:pt x="487" y="882"/>
                    <a:pt x="497" y="873"/>
                    <a:pt x="508" y="873"/>
                  </a:cubicBezTo>
                  <a:cubicBezTo>
                    <a:pt x="659" y="842"/>
                    <a:pt x="801" y="659"/>
                    <a:pt x="893" y="436"/>
                  </a:cubicBezTo>
                  <a:cubicBezTo>
                    <a:pt x="974" y="224"/>
                    <a:pt x="731" y="30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78" name="Google Shape;24878;p26"/>
            <p:cNvSpPr/>
            <p:nvPr/>
          </p:nvSpPr>
          <p:spPr>
            <a:xfrm rot="-2852420">
              <a:off x="8592371" y="4052496"/>
              <a:ext cx="66132" cy="54960"/>
            </a:xfrm>
            <a:custGeom>
              <a:avLst/>
              <a:gdLst/>
              <a:ahLst/>
              <a:cxnLst/>
              <a:rect l="l" t="t" r="r" b="b"/>
              <a:pathLst>
                <a:path w="367" h="305" extrusionOk="0">
                  <a:moveTo>
                    <a:pt x="173" y="1"/>
                  </a:moveTo>
                  <a:cubicBezTo>
                    <a:pt x="92" y="11"/>
                    <a:pt x="1" y="92"/>
                    <a:pt x="31" y="173"/>
                  </a:cubicBezTo>
                  <a:cubicBezTo>
                    <a:pt x="51" y="224"/>
                    <a:pt x="82" y="275"/>
                    <a:pt x="112" y="305"/>
                  </a:cubicBezTo>
                  <a:cubicBezTo>
                    <a:pt x="132" y="295"/>
                    <a:pt x="163" y="295"/>
                    <a:pt x="183" y="295"/>
                  </a:cubicBezTo>
                  <a:cubicBezTo>
                    <a:pt x="204" y="295"/>
                    <a:pt x="234" y="295"/>
                    <a:pt x="254" y="305"/>
                  </a:cubicBezTo>
                  <a:cubicBezTo>
                    <a:pt x="285" y="275"/>
                    <a:pt x="315" y="224"/>
                    <a:pt x="335" y="173"/>
                  </a:cubicBezTo>
                  <a:cubicBezTo>
                    <a:pt x="366" y="92"/>
                    <a:pt x="274" y="11"/>
                    <a:pt x="19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79" name="Google Shape;24879;p26"/>
            <p:cNvSpPr/>
            <p:nvPr/>
          </p:nvSpPr>
          <p:spPr>
            <a:xfrm rot="-2852420">
              <a:off x="8474331" y="4101097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79" y="1"/>
                  </a:moveTo>
                  <a:cubicBezTo>
                    <a:pt x="346" y="1"/>
                    <a:pt x="193" y="84"/>
                    <a:pt x="102" y="201"/>
                  </a:cubicBezTo>
                  <a:cubicBezTo>
                    <a:pt x="102" y="211"/>
                    <a:pt x="92" y="211"/>
                    <a:pt x="92" y="221"/>
                  </a:cubicBezTo>
                  <a:cubicBezTo>
                    <a:pt x="92" y="221"/>
                    <a:pt x="92" y="232"/>
                    <a:pt x="82" y="232"/>
                  </a:cubicBezTo>
                  <a:cubicBezTo>
                    <a:pt x="1" y="444"/>
                    <a:pt x="51" y="759"/>
                    <a:pt x="274" y="789"/>
                  </a:cubicBezTo>
                  <a:cubicBezTo>
                    <a:pt x="332" y="797"/>
                    <a:pt x="389" y="800"/>
                    <a:pt x="443" y="800"/>
                  </a:cubicBezTo>
                  <a:cubicBezTo>
                    <a:pt x="617" y="800"/>
                    <a:pt x="765" y="760"/>
                    <a:pt x="842" y="667"/>
                  </a:cubicBezTo>
                  <a:cubicBezTo>
                    <a:pt x="853" y="667"/>
                    <a:pt x="853" y="667"/>
                    <a:pt x="853" y="658"/>
                  </a:cubicBezTo>
                  <a:cubicBezTo>
                    <a:pt x="863" y="658"/>
                    <a:pt x="863" y="647"/>
                    <a:pt x="863" y="647"/>
                  </a:cubicBezTo>
                  <a:cubicBezTo>
                    <a:pt x="914" y="495"/>
                    <a:pt x="822" y="282"/>
                    <a:pt x="670" y="90"/>
                  </a:cubicBezTo>
                  <a:cubicBezTo>
                    <a:pt x="623" y="27"/>
                    <a:pt x="554" y="1"/>
                    <a:pt x="47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80" name="Google Shape;24880;p26"/>
            <p:cNvSpPr/>
            <p:nvPr/>
          </p:nvSpPr>
          <p:spPr>
            <a:xfrm rot="-2852420">
              <a:off x="8576850" y="4132612"/>
              <a:ext cx="60366" cy="56942"/>
            </a:xfrm>
            <a:custGeom>
              <a:avLst/>
              <a:gdLst/>
              <a:ahLst/>
              <a:cxnLst/>
              <a:rect l="l" t="t" r="r" b="b"/>
              <a:pathLst>
                <a:path w="335" h="316" extrusionOk="0">
                  <a:moveTo>
                    <a:pt x="183" y="1"/>
                  </a:moveTo>
                  <a:cubicBezTo>
                    <a:pt x="132" y="1"/>
                    <a:pt x="71" y="41"/>
                    <a:pt x="41" y="82"/>
                  </a:cubicBezTo>
                  <a:cubicBezTo>
                    <a:pt x="41" y="82"/>
                    <a:pt x="30" y="82"/>
                    <a:pt x="30" y="92"/>
                  </a:cubicBezTo>
                  <a:cubicBezTo>
                    <a:pt x="0" y="174"/>
                    <a:pt x="21" y="295"/>
                    <a:pt x="102" y="305"/>
                  </a:cubicBezTo>
                  <a:cubicBezTo>
                    <a:pt x="132" y="305"/>
                    <a:pt x="152" y="316"/>
                    <a:pt x="172" y="316"/>
                  </a:cubicBezTo>
                  <a:cubicBezTo>
                    <a:pt x="203" y="316"/>
                    <a:pt x="233" y="305"/>
                    <a:pt x="254" y="305"/>
                  </a:cubicBezTo>
                  <a:cubicBezTo>
                    <a:pt x="274" y="255"/>
                    <a:pt x="294" y="214"/>
                    <a:pt x="335" y="174"/>
                  </a:cubicBezTo>
                  <a:cubicBezTo>
                    <a:pt x="325" y="133"/>
                    <a:pt x="294" y="82"/>
                    <a:pt x="254" y="41"/>
                  </a:cubicBezTo>
                  <a:cubicBezTo>
                    <a:pt x="244" y="11"/>
                    <a:pt x="213" y="1"/>
                    <a:pt x="1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81" name="Google Shape;24881;p26"/>
            <p:cNvSpPr/>
            <p:nvPr/>
          </p:nvSpPr>
          <p:spPr>
            <a:xfrm rot="-2852420">
              <a:off x="8580287" y="4198051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61" y="0"/>
                  </a:moveTo>
                  <a:cubicBezTo>
                    <a:pt x="401" y="0"/>
                    <a:pt x="338" y="5"/>
                    <a:pt x="274" y="12"/>
                  </a:cubicBezTo>
                  <a:cubicBezTo>
                    <a:pt x="51" y="43"/>
                    <a:pt x="1" y="357"/>
                    <a:pt x="82" y="571"/>
                  </a:cubicBezTo>
                  <a:cubicBezTo>
                    <a:pt x="92" y="571"/>
                    <a:pt x="92" y="581"/>
                    <a:pt x="92" y="581"/>
                  </a:cubicBezTo>
                  <a:cubicBezTo>
                    <a:pt x="92" y="591"/>
                    <a:pt x="102" y="591"/>
                    <a:pt x="102" y="591"/>
                  </a:cubicBezTo>
                  <a:cubicBezTo>
                    <a:pt x="194" y="715"/>
                    <a:pt x="348" y="801"/>
                    <a:pt x="481" y="801"/>
                  </a:cubicBezTo>
                  <a:cubicBezTo>
                    <a:pt x="555" y="801"/>
                    <a:pt x="623" y="774"/>
                    <a:pt x="670" y="713"/>
                  </a:cubicBezTo>
                  <a:cubicBezTo>
                    <a:pt x="822" y="520"/>
                    <a:pt x="914" y="307"/>
                    <a:pt x="863" y="155"/>
                  </a:cubicBezTo>
                  <a:cubicBezTo>
                    <a:pt x="863" y="155"/>
                    <a:pt x="863" y="145"/>
                    <a:pt x="853" y="145"/>
                  </a:cubicBezTo>
                  <a:cubicBezTo>
                    <a:pt x="853" y="134"/>
                    <a:pt x="853" y="134"/>
                    <a:pt x="842" y="124"/>
                  </a:cubicBezTo>
                  <a:cubicBezTo>
                    <a:pt x="768" y="35"/>
                    <a:pt x="627" y="0"/>
                    <a:pt x="4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82" name="Google Shape;24882;p26"/>
            <p:cNvSpPr/>
            <p:nvPr/>
          </p:nvSpPr>
          <p:spPr>
            <a:xfrm rot="-2852420">
              <a:off x="8640198" y="4190668"/>
              <a:ext cx="60366" cy="56762"/>
            </a:xfrm>
            <a:custGeom>
              <a:avLst/>
              <a:gdLst/>
              <a:ahLst/>
              <a:cxnLst/>
              <a:rect l="l" t="t" r="r" b="b"/>
              <a:pathLst>
                <a:path w="335" h="315" extrusionOk="0">
                  <a:moveTo>
                    <a:pt x="172" y="1"/>
                  </a:moveTo>
                  <a:cubicBezTo>
                    <a:pt x="152" y="1"/>
                    <a:pt x="132" y="1"/>
                    <a:pt x="102" y="11"/>
                  </a:cubicBezTo>
                  <a:cubicBezTo>
                    <a:pt x="21" y="21"/>
                    <a:pt x="0" y="143"/>
                    <a:pt x="30" y="224"/>
                  </a:cubicBezTo>
                  <a:lnTo>
                    <a:pt x="41" y="234"/>
                  </a:lnTo>
                  <a:cubicBezTo>
                    <a:pt x="71" y="274"/>
                    <a:pt x="132" y="315"/>
                    <a:pt x="183" y="315"/>
                  </a:cubicBezTo>
                  <a:cubicBezTo>
                    <a:pt x="213" y="315"/>
                    <a:pt x="244" y="305"/>
                    <a:pt x="254" y="274"/>
                  </a:cubicBezTo>
                  <a:cubicBezTo>
                    <a:pt x="294" y="234"/>
                    <a:pt x="325" y="183"/>
                    <a:pt x="335" y="143"/>
                  </a:cubicBezTo>
                  <a:cubicBezTo>
                    <a:pt x="294" y="102"/>
                    <a:pt x="274" y="62"/>
                    <a:pt x="254" y="11"/>
                  </a:cubicBezTo>
                  <a:cubicBezTo>
                    <a:pt x="233" y="11"/>
                    <a:pt x="203" y="1"/>
                    <a:pt x="17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83" name="Google Shape;24883;p26"/>
            <p:cNvSpPr/>
            <p:nvPr/>
          </p:nvSpPr>
          <p:spPr>
            <a:xfrm rot="-2852420">
              <a:off x="8694794" y="4144179"/>
              <a:ext cx="175691" cy="159293"/>
            </a:xfrm>
            <a:custGeom>
              <a:avLst/>
              <a:gdLst/>
              <a:ahLst/>
              <a:cxnLst/>
              <a:rect l="l" t="t" r="r" b="b"/>
              <a:pathLst>
                <a:path w="975" h="884" extrusionOk="0">
                  <a:moveTo>
                    <a:pt x="467" y="0"/>
                  </a:moveTo>
                  <a:cubicBezTo>
                    <a:pt x="315" y="41"/>
                    <a:pt x="173" y="214"/>
                    <a:pt x="82" y="447"/>
                  </a:cubicBezTo>
                  <a:cubicBezTo>
                    <a:pt x="1" y="649"/>
                    <a:pt x="244" y="852"/>
                    <a:pt x="467" y="883"/>
                  </a:cubicBezTo>
                  <a:lnTo>
                    <a:pt x="508" y="883"/>
                  </a:lnTo>
                  <a:cubicBezTo>
                    <a:pt x="731" y="852"/>
                    <a:pt x="974" y="649"/>
                    <a:pt x="893" y="447"/>
                  </a:cubicBezTo>
                  <a:cubicBezTo>
                    <a:pt x="801" y="214"/>
                    <a:pt x="659" y="41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84" name="Google Shape;24884;p26"/>
            <p:cNvSpPr/>
            <p:nvPr/>
          </p:nvSpPr>
          <p:spPr>
            <a:xfrm rot="-2852420">
              <a:off x="8716473" y="4165965"/>
              <a:ext cx="66132" cy="55140"/>
            </a:xfrm>
            <a:custGeom>
              <a:avLst/>
              <a:gdLst/>
              <a:ahLst/>
              <a:cxnLst/>
              <a:rect l="l" t="t" r="r" b="b"/>
              <a:pathLst>
                <a:path w="367" h="306" extrusionOk="0">
                  <a:moveTo>
                    <a:pt x="112" y="1"/>
                  </a:moveTo>
                  <a:cubicBezTo>
                    <a:pt x="82" y="32"/>
                    <a:pt x="51" y="82"/>
                    <a:pt x="31" y="133"/>
                  </a:cubicBezTo>
                  <a:cubicBezTo>
                    <a:pt x="1" y="214"/>
                    <a:pt x="92" y="295"/>
                    <a:pt x="173" y="305"/>
                  </a:cubicBezTo>
                  <a:lnTo>
                    <a:pt x="193" y="305"/>
                  </a:lnTo>
                  <a:cubicBezTo>
                    <a:pt x="274" y="295"/>
                    <a:pt x="366" y="214"/>
                    <a:pt x="335" y="133"/>
                  </a:cubicBezTo>
                  <a:cubicBezTo>
                    <a:pt x="315" y="82"/>
                    <a:pt x="285" y="32"/>
                    <a:pt x="254" y="1"/>
                  </a:cubicBezTo>
                  <a:cubicBezTo>
                    <a:pt x="234" y="11"/>
                    <a:pt x="204" y="11"/>
                    <a:pt x="183" y="11"/>
                  </a:cubicBezTo>
                  <a:cubicBezTo>
                    <a:pt x="163" y="11"/>
                    <a:pt x="132" y="11"/>
                    <a:pt x="11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85" name="Google Shape;24885;p26"/>
            <p:cNvSpPr/>
            <p:nvPr/>
          </p:nvSpPr>
          <p:spPr>
            <a:xfrm rot="-2852420">
              <a:off x="8735904" y="4028083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53" y="0"/>
                  </a:moveTo>
                  <a:cubicBezTo>
                    <a:pt x="286" y="0"/>
                    <a:pt x="145" y="35"/>
                    <a:pt x="71" y="124"/>
                  </a:cubicBezTo>
                  <a:cubicBezTo>
                    <a:pt x="61" y="134"/>
                    <a:pt x="61" y="134"/>
                    <a:pt x="61" y="145"/>
                  </a:cubicBezTo>
                  <a:cubicBezTo>
                    <a:pt x="50" y="145"/>
                    <a:pt x="50" y="155"/>
                    <a:pt x="50" y="155"/>
                  </a:cubicBezTo>
                  <a:cubicBezTo>
                    <a:pt x="0" y="307"/>
                    <a:pt x="91" y="520"/>
                    <a:pt x="233" y="713"/>
                  </a:cubicBezTo>
                  <a:cubicBezTo>
                    <a:pt x="284" y="774"/>
                    <a:pt x="354" y="801"/>
                    <a:pt x="430" y="801"/>
                  </a:cubicBezTo>
                  <a:cubicBezTo>
                    <a:pt x="566" y="801"/>
                    <a:pt x="720" y="715"/>
                    <a:pt x="811" y="591"/>
                  </a:cubicBezTo>
                  <a:cubicBezTo>
                    <a:pt x="811" y="591"/>
                    <a:pt x="821" y="591"/>
                    <a:pt x="821" y="581"/>
                  </a:cubicBezTo>
                  <a:cubicBezTo>
                    <a:pt x="821" y="581"/>
                    <a:pt x="821" y="571"/>
                    <a:pt x="832" y="571"/>
                  </a:cubicBezTo>
                  <a:cubicBezTo>
                    <a:pt x="913" y="357"/>
                    <a:pt x="862" y="43"/>
                    <a:pt x="639" y="12"/>
                  </a:cubicBezTo>
                  <a:cubicBezTo>
                    <a:pt x="575" y="5"/>
                    <a:pt x="512" y="0"/>
                    <a:pt x="45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86" name="Google Shape;24886;p26"/>
            <p:cNvSpPr/>
            <p:nvPr/>
          </p:nvSpPr>
          <p:spPr>
            <a:xfrm rot="-2852420">
              <a:off x="8737609" y="4084114"/>
              <a:ext cx="60546" cy="56762"/>
            </a:xfrm>
            <a:custGeom>
              <a:avLst/>
              <a:gdLst/>
              <a:ahLst/>
              <a:cxnLst/>
              <a:rect l="l" t="t" r="r" b="b"/>
              <a:pathLst>
                <a:path w="336" h="315" extrusionOk="0">
                  <a:moveTo>
                    <a:pt x="163" y="1"/>
                  </a:moveTo>
                  <a:cubicBezTo>
                    <a:pt x="133" y="1"/>
                    <a:pt x="102" y="11"/>
                    <a:pt x="72" y="11"/>
                  </a:cubicBezTo>
                  <a:cubicBezTo>
                    <a:pt x="61" y="62"/>
                    <a:pt x="41" y="102"/>
                    <a:pt x="0" y="143"/>
                  </a:cubicBezTo>
                  <a:cubicBezTo>
                    <a:pt x="11" y="183"/>
                    <a:pt x="41" y="234"/>
                    <a:pt x="72" y="274"/>
                  </a:cubicBezTo>
                  <a:cubicBezTo>
                    <a:pt x="92" y="305"/>
                    <a:pt x="122" y="315"/>
                    <a:pt x="153" y="315"/>
                  </a:cubicBezTo>
                  <a:cubicBezTo>
                    <a:pt x="203" y="315"/>
                    <a:pt x="264" y="274"/>
                    <a:pt x="295" y="234"/>
                  </a:cubicBezTo>
                  <a:lnTo>
                    <a:pt x="305" y="224"/>
                  </a:lnTo>
                  <a:cubicBezTo>
                    <a:pt x="335" y="143"/>
                    <a:pt x="315" y="21"/>
                    <a:pt x="234" y="11"/>
                  </a:cubicBezTo>
                  <a:cubicBezTo>
                    <a:pt x="203" y="1"/>
                    <a:pt x="183" y="1"/>
                    <a:pt x="16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87" name="Google Shape;24887;p26"/>
            <p:cNvSpPr/>
            <p:nvPr/>
          </p:nvSpPr>
          <p:spPr>
            <a:xfrm rot="-2852420">
              <a:off x="8629949" y="3931129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32" y="1"/>
                  </a:moveTo>
                  <a:cubicBezTo>
                    <a:pt x="355" y="1"/>
                    <a:pt x="284" y="27"/>
                    <a:pt x="233" y="90"/>
                  </a:cubicBezTo>
                  <a:cubicBezTo>
                    <a:pt x="91" y="282"/>
                    <a:pt x="0" y="495"/>
                    <a:pt x="50" y="647"/>
                  </a:cubicBezTo>
                  <a:cubicBezTo>
                    <a:pt x="50" y="647"/>
                    <a:pt x="50" y="658"/>
                    <a:pt x="61" y="658"/>
                  </a:cubicBezTo>
                  <a:cubicBezTo>
                    <a:pt x="61" y="667"/>
                    <a:pt x="61" y="667"/>
                    <a:pt x="71" y="667"/>
                  </a:cubicBezTo>
                  <a:cubicBezTo>
                    <a:pt x="148" y="760"/>
                    <a:pt x="296" y="800"/>
                    <a:pt x="471" y="800"/>
                  </a:cubicBezTo>
                  <a:cubicBezTo>
                    <a:pt x="525" y="800"/>
                    <a:pt x="581" y="797"/>
                    <a:pt x="639" y="789"/>
                  </a:cubicBezTo>
                  <a:cubicBezTo>
                    <a:pt x="862" y="759"/>
                    <a:pt x="913" y="444"/>
                    <a:pt x="832" y="232"/>
                  </a:cubicBezTo>
                  <a:cubicBezTo>
                    <a:pt x="821" y="232"/>
                    <a:pt x="821" y="221"/>
                    <a:pt x="821" y="221"/>
                  </a:cubicBezTo>
                  <a:cubicBezTo>
                    <a:pt x="821" y="211"/>
                    <a:pt x="811" y="211"/>
                    <a:pt x="811" y="201"/>
                  </a:cubicBezTo>
                  <a:cubicBezTo>
                    <a:pt x="721" y="84"/>
                    <a:pt x="568" y="1"/>
                    <a:pt x="43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88" name="Google Shape;24888;p26"/>
            <p:cNvSpPr/>
            <p:nvPr/>
          </p:nvSpPr>
          <p:spPr>
            <a:xfrm rot="-2852420">
              <a:off x="8674261" y="4026058"/>
              <a:ext cx="60546" cy="56942"/>
            </a:xfrm>
            <a:custGeom>
              <a:avLst/>
              <a:gdLst/>
              <a:ahLst/>
              <a:cxnLst/>
              <a:rect l="l" t="t" r="r" b="b"/>
              <a:pathLst>
                <a:path w="336" h="316" extrusionOk="0">
                  <a:moveTo>
                    <a:pt x="153" y="1"/>
                  </a:moveTo>
                  <a:cubicBezTo>
                    <a:pt x="122" y="1"/>
                    <a:pt x="92" y="11"/>
                    <a:pt x="72" y="41"/>
                  </a:cubicBezTo>
                  <a:cubicBezTo>
                    <a:pt x="41" y="82"/>
                    <a:pt x="11" y="133"/>
                    <a:pt x="0" y="174"/>
                  </a:cubicBezTo>
                  <a:cubicBezTo>
                    <a:pt x="41" y="214"/>
                    <a:pt x="61" y="255"/>
                    <a:pt x="72" y="305"/>
                  </a:cubicBezTo>
                  <a:cubicBezTo>
                    <a:pt x="102" y="305"/>
                    <a:pt x="133" y="316"/>
                    <a:pt x="163" y="316"/>
                  </a:cubicBezTo>
                  <a:cubicBezTo>
                    <a:pt x="183" y="316"/>
                    <a:pt x="203" y="305"/>
                    <a:pt x="234" y="305"/>
                  </a:cubicBezTo>
                  <a:cubicBezTo>
                    <a:pt x="315" y="295"/>
                    <a:pt x="335" y="174"/>
                    <a:pt x="305" y="92"/>
                  </a:cubicBezTo>
                  <a:cubicBezTo>
                    <a:pt x="305" y="82"/>
                    <a:pt x="295" y="82"/>
                    <a:pt x="295" y="82"/>
                  </a:cubicBezTo>
                  <a:cubicBezTo>
                    <a:pt x="264" y="41"/>
                    <a:pt x="203" y="1"/>
                    <a:pt x="15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89" name="Google Shape;24889;p26"/>
            <p:cNvSpPr/>
            <p:nvPr/>
          </p:nvSpPr>
          <p:spPr>
            <a:xfrm rot="-2852420">
              <a:off x="8628933" y="4078283"/>
              <a:ext cx="117308" cy="117127"/>
            </a:xfrm>
            <a:custGeom>
              <a:avLst/>
              <a:gdLst/>
              <a:ahLst/>
              <a:cxnLst/>
              <a:rect l="l" t="t" r="r" b="b"/>
              <a:pathLst>
                <a:path w="651" h="650" extrusionOk="0">
                  <a:moveTo>
                    <a:pt x="325" y="0"/>
                  </a:moveTo>
                  <a:cubicBezTo>
                    <a:pt x="143" y="0"/>
                    <a:pt x="1" y="142"/>
                    <a:pt x="1" y="325"/>
                  </a:cubicBezTo>
                  <a:cubicBezTo>
                    <a:pt x="1" y="507"/>
                    <a:pt x="143" y="649"/>
                    <a:pt x="325" y="649"/>
                  </a:cubicBezTo>
                  <a:cubicBezTo>
                    <a:pt x="508" y="649"/>
                    <a:pt x="650" y="507"/>
                    <a:pt x="650" y="325"/>
                  </a:cubicBezTo>
                  <a:cubicBezTo>
                    <a:pt x="650" y="142"/>
                    <a:pt x="508" y="0"/>
                    <a:pt x="3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90" name="Google Shape;24890;p26"/>
            <p:cNvSpPr/>
            <p:nvPr/>
          </p:nvSpPr>
          <p:spPr>
            <a:xfrm rot="-2852420">
              <a:off x="8663674" y="4112977"/>
              <a:ext cx="47572" cy="47752"/>
            </a:xfrm>
            <a:custGeom>
              <a:avLst/>
              <a:gdLst/>
              <a:ahLst/>
              <a:cxnLst/>
              <a:rect l="l" t="t" r="r" b="b"/>
              <a:pathLst>
                <a:path w="264" h="265" extrusionOk="0">
                  <a:moveTo>
                    <a:pt x="132" y="0"/>
                  </a:moveTo>
                  <a:cubicBezTo>
                    <a:pt x="61" y="0"/>
                    <a:pt x="0" y="61"/>
                    <a:pt x="0" y="133"/>
                  </a:cubicBezTo>
                  <a:cubicBezTo>
                    <a:pt x="0" y="203"/>
                    <a:pt x="61" y="264"/>
                    <a:pt x="132" y="264"/>
                  </a:cubicBezTo>
                  <a:cubicBezTo>
                    <a:pt x="203" y="264"/>
                    <a:pt x="264" y="203"/>
                    <a:pt x="264" y="133"/>
                  </a:cubicBezTo>
                  <a:cubicBezTo>
                    <a:pt x="264" y="61"/>
                    <a:pt x="203" y="0"/>
                    <a:pt x="13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891" name="Google Shape;24891;p26"/>
          <p:cNvGrpSpPr/>
          <p:nvPr/>
        </p:nvGrpSpPr>
        <p:grpSpPr>
          <a:xfrm rot="1235190">
            <a:off x="835484" y="208783"/>
            <a:ext cx="358752" cy="363838"/>
            <a:chOff x="8447847" y="3893892"/>
            <a:chExt cx="479091" cy="485800"/>
          </a:xfrm>
        </p:grpSpPr>
        <p:sp>
          <p:nvSpPr>
            <p:cNvPr id="24892" name="Google Shape;24892;p26"/>
            <p:cNvSpPr/>
            <p:nvPr/>
          </p:nvSpPr>
          <p:spPr>
            <a:xfrm rot="-2852420">
              <a:off x="8504619" y="3970251"/>
              <a:ext cx="175691" cy="159113"/>
            </a:xfrm>
            <a:custGeom>
              <a:avLst/>
              <a:gdLst/>
              <a:ahLst/>
              <a:cxnLst/>
              <a:rect l="l" t="t" r="r" b="b"/>
              <a:pathLst>
                <a:path w="975" h="883" extrusionOk="0">
                  <a:moveTo>
                    <a:pt x="467" y="0"/>
                  </a:moveTo>
                  <a:cubicBezTo>
                    <a:pt x="244" y="30"/>
                    <a:pt x="1" y="224"/>
                    <a:pt x="82" y="436"/>
                  </a:cubicBezTo>
                  <a:cubicBezTo>
                    <a:pt x="173" y="659"/>
                    <a:pt x="315" y="842"/>
                    <a:pt x="467" y="873"/>
                  </a:cubicBezTo>
                  <a:cubicBezTo>
                    <a:pt x="477" y="873"/>
                    <a:pt x="477" y="882"/>
                    <a:pt x="487" y="882"/>
                  </a:cubicBezTo>
                  <a:cubicBezTo>
                    <a:pt x="487" y="882"/>
                    <a:pt x="497" y="873"/>
                    <a:pt x="508" y="873"/>
                  </a:cubicBezTo>
                  <a:cubicBezTo>
                    <a:pt x="659" y="842"/>
                    <a:pt x="801" y="659"/>
                    <a:pt x="893" y="436"/>
                  </a:cubicBezTo>
                  <a:cubicBezTo>
                    <a:pt x="974" y="224"/>
                    <a:pt x="731" y="30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93" name="Google Shape;24893;p26"/>
            <p:cNvSpPr/>
            <p:nvPr/>
          </p:nvSpPr>
          <p:spPr>
            <a:xfrm rot="-2852420">
              <a:off x="8592371" y="4052496"/>
              <a:ext cx="66132" cy="54960"/>
            </a:xfrm>
            <a:custGeom>
              <a:avLst/>
              <a:gdLst/>
              <a:ahLst/>
              <a:cxnLst/>
              <a:rect l="l" t="t" r="r" b="b"/>
              <a:pathLst>
                <a:path w="367" h="305" extrusionOk="0">
                  <a:moveTo>
                    <a:pt x="173" y="1"/>
                  </a:moveTo>
                  <a:cubicBezTo>
                    <a:pt x="92" y="11"/>
                    <a:pt x="1" y="92"/>
                    <a:pt x="31" y="173"/>
                  </a:cubicBezTo>
                  <a:cubicBezTo>
                    <a:pt x="51" y="224"/>
                    <a:pt x="82" y="275"/>
                    <a:pt x="112" y="305"/>
                  </a:cubicBezTo>
                  <a:cubicBezTo>
                    <a:pt x="132" y="295"/>
                    <a:pt x="163" y="295"/>
                    <a:pt x="183" y="295"/>
                  </a:cubicBezTo>
                  <a:cubicBezTo>
                    <a:pt x="204" y="295"/>
                    <a:pt x="234" y="295"/>
                    <a:pt x="254" y="305"/>
                  </a:cubicBezTo>
                  <a:cubicBezTo>
                    <a:pt x="285" y="275"/>
                    <a:pt x="315" y="224"/>
                    <a:pt x="335" y="173"/>
                  </a:cubicBezTo>
                  <a:cubicBezTo>
                    <a:pt x="366" y="92"/>
                    <a:pt x="274" y="11"/>
                    <a:pt x="19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94" name="Google Shape;24894;p26"/>
            <p:cNvSpPr/>
            <p:nvPr/>
          </p:nvSpPr>
          <p:spPr>
            <a:xfrm rot="-2852420">
              <a:off x="8474331" y="4101097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79" y="1"/>
                  </a:moveTo>
                  <a:cubicBezTo>
                    <a:pt x="346" y="1"/>
                    <a:pt x="193" y="84"/>
                    <a:pt x="102" y="201"/>
                  </a:cubicBezTo>
                  <a:cubicBezTo>
                    <a:pt x="102" y="211"/>
                    <a:pt x="92" y="211"/>
                    <a:pt x="92" y="221"/>
                  </a:cubicBezTo>
                  <a:cubicBezTo>
                    <a:pt x="92" y="221"/>
                    <a:pt x="92" y="232"/>
                    <a:pt x="82" y="232"/>
                  </a:cubicBezTo>
                  <a:cubicBezTo>
                    <a:pt x="1" y="444"/>
                    <a:pt x="51" y="759"/>
                    <a:pt x="274" y="789"/>
                  </a:cubicBezTo>
                  <a:cubicBezTo>
                    <a:pt x="332" y="797"/>
                    <a:pt x="389" y="800"/>
                    <a:pt x="443" y="800"/>
                  </a:cubicBezTo>
                  <a:cubicBezTo>
                    <a:pt x="617" y="800"/>
                    <a:pt x="765" y="760"/>
                    <a:pt x="842" y="667"/>
                  </a:cubicBezTo>
                  <a:cubicBezTo>
                    <a:pt x="853" y="667"/>
                    <a:pt x="853" y="667"/>
                    <a:pt x="853" y="658"/>
                  </a:cubicBezTo>
                  <a:cubicBezTo>
                    <a:pt x="863" y="658"/>
                    <a:pt x="863" y="647"/>
                    <a:pt x="863" y="647"/>
                  </a:cubicBezTo>
                  <a:cubicBezTo>
                    <a:pt x="914" y="495"/>
                    <a:pt x="822" y="282"/>
                    <a:pt x="670" y="90"/>
                  </a:cubicBezTo>
                  <a:cubicBezTo>
                    <a:pt x="623" y="27"/>
                    <a:pt x="554" y="1"/>
                    <a:pt x="47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95" name="Google Shape;24895;p26"/>
            <p:cNvSpPr/>
            <p:nvPr/>
          </p:nvSpPr>
          <p:spPr>
            <a:xfrm rot="-2852420">
              <a:off x="8576850" y="4132612"/>
              <a:ext cx="60366" cy="56942"/>
            </a:xfrm>
            <a:custGeom>
              <a:avLst/>
              <a:gdLst/>
              <a:ahLst/>
              <a:cxnLst/>
              <a:rect l="l" t="t" r="r" b="b"/>
              <a:pathLst>
                <a:path w="335" h="316" extrusionOk="0">
                  <a:moveTo>
                    <a:pt x="183" y="1"/>
                  </a:moveTo>
                  <a:cubicBezTo>
                    <a:pt x="132" y="1"/>
                    <a:pt x="71" y="41"/>
                    <a:pt x="41" y="82"/>
                  </a:cubicBezTo>
                  <a:cubicBezTo>
                    <a:pt x="41" y="82"/>
                    <a:pt x="30" y="82"/>
                    <a:pt x="30" y="92"/>
                  </a:cubicBezTo>
                  <a:cubicBezTo>
                    <a:pt x="0" y="174"/>
                    <a:pt x="21" y="295"/>
                    <a:pt x="102" y="305"/>
                  </a:cubicBezTo>
                  <a:cubicBezTo>
                    <a:pt x="132" y="305"/>
                    <a:pt x="152" y="316"/>
                    <a:pt x="172" y="316"/>
                  </a:cubicBezTo>
                  <a:cubicBezTo>
                    <a:pt x="203" y="316"/>
                    <a:pt x="233" y="305"/>
                    <a:pt x="254" y="305"/>
                  </a:cubicBezTo>
                  <a:cubicBezTo>
                    <a:pt x="274" y="255"/>
                    <a:pt x="294" y="214"/>
                    <a:pt x="335" y="174"/>
                  </a:cubicBezTo>
                  <a:cubicBezTo>
                    <a:pt x="325" y="133"/>
                    <a:pt x="294" y="82"/>
                    <a:pt x="254" y="41"/>
                  </a:cubicBezTo>
                  <a:cubicBezTo>
                    <a:pt x="244" y="11"/>
                    <a:pt x="213" y="1"/>
                    <a:pt x="1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96" name="Google Shape;24896;p26"/>
            <p:cNvSpPr/>
            <p:nvPr/>
          </p:nvSpPr>
          <p:spPr>
            <a:xfrm rot="-2852420">
              <a:off x="8580287" y="4198051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61" y="0"/>
                  </a:moveTo>
                  <a:cubicBezTo>
                    <a:pt x="401" y="0"/>
                    <a:pt x="338" y="5"/>
                    <a:pt x="274" y="12"/>
                  </a:cubicBezTo>
                  <a:cubicBezTo>
                    <a:pt x="51" y="43"/>
                    <a:pt x="1" y="357"/>
                    <a:pt x="82" y="571"/>
                  </a:cubicBezTo>
                  <a:cubicBezTo>
                    <a:pt x="92" y="571"/>
                    <a:pt x="92" y="581"/>
                    <a:pt x="92" y="581"/>
                  </a:cubicBezTo>
                  <a:cubicBezTo>
                    <a:pt x="92" y="591"/>
                    <a:pt x="102" y="591"/>
                    <a:pt x="102" y="591"/>
                  </a:cubicBezTo>
                  <a:cubicBezTo>
                    <a:pt x="194" y="715"/>
                    <a:pt x="348" y="801"/>
                    <a:pt x="481" y="801"/>
                  </a:cubicBezTo>
                  <a:cubicBezTo>
                    <a:pt x="555" y="801"/>
                    <a:pt x="623" y="774"/>
                    <a:pt x="670" y="713"/>
                  </a:cubicBezTo>
                  <a:cubicBezTo>
                    <a:pt x="822" y="520"/>
                    <a:pt x="914" y="307"/>
                    <a:pt x="863" y="155"/>
                  </a:cubicBezTo>
                  <a:cubicBezTo>
                    <a:pt x="863" y="155"/>
                    <a:pt x="863" y="145"/>
                    <a:pt x="853" y="145"/>
                  </a:cubicBezTo>
                  <a:cubicBezTo>
                    <a:pt x="853" y="134"/>
                    <a:pt x="853" y="134"/>
                    <a:pt x="842" y="124"/>
                  </a:cubicBezTo>
                  <a:cubicBezTo>
                    <a:pt x="768" y="35"/>
                    <a:pt x="627" y="0"/>
                    <a:pt x="4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97" name="Google Shape;24897;p26"/>
            <p:cNvSpPr/>
            <p:nvPr/>
          </p:nvSpPr>
          <p:spPr>
            <a:xfrm rot="-2852420">
              <a:off x="8640198" y="4190668"/>
              <a:ext cx="60366" cy="56762"/>
            </a:xfrm>
            <a:custGeom>
              <a:avLst/>
              <a:gdLst/>
              <a:ahLst/>
              <a:cxnLst/>
              <a:rect l="l" t="t" r="r" b="b"/>
              <a:pathLst>
                <a:path w="335" h="315" extrusionOk="0">
                  <a:moveTo>
                    <a:pt x="172" y="1"/>
                  </a:moveTo>
                  <a:cubicBezTo>
                    <a:pt x="152" y="1"/>
                    <a:pt x="132" y="1"/>
                    <a:pt x="102" y="11"/>
                  </a:cubicBezTo>
                  <a:cubicBezTo>
                    <a:pt x="21" y="21"/>
                    <a:pt x="0" y="143"/>
                    <a:pt x="30" y="224"/>
                  </a:cubicBezTo>
                  <a:lnTo>
                    <a:pt x="41" y="234"/>
                  </a:lnTo>
                  <a:cubicBezTo>
                    <a:pt x="71" y="274"/>
                    <a:pt x="132" y="315"/>
                    <a:pt x="183" y="315"/>
                  </a:cubicBezTo>
                  <a:cubicBezTo>
                    <a:pt x="213" y="315"/>
                    <a:pt x="244" y="305"/>
                    <a:pt x="254" y="274"/>
                  </a:cubicBezTo>
                  <a:cubicBezTo>
                    <a:pt x="294" y="234"/>
                    <a:pt x="325" y="183"/>
                    <a:pt x="335" y="143"/>
                  </a:cubicBezTo>
                  <a:cubicBezTo>
                    <a:pt x="294" y="102"/>
                    <a:pt x="274" y="62"/>
                    <a:pt x="254" y="11"/>
                  </a:cubicBezTo>
                  <a:cubicBezTo>
                    <a:pt x="233" y="11"/>
                    <a:pt x="203" y="1"/>
                    <a:pt x="17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98" name="Google Shape;24898;p26"/>
            <p:cNvSpPr/>
            <p:nvPr/>
          </p:nvSpPr>
          <p:spPr>
            <a:xfrm rot="-2852420">
              <a:off x="8694794" y="4144179"/>
              <a:ext cx="175691" cy="159293"/>
            </a:xfrm>
            <a:custGeom>
              <a:avLst/>
              <a:gdLst/>
              <a:ahLst/>
              <a:cxnLst/>
              <a:rect l="l" t="t" r="r" b="b"/>
              <a:pathLst>
                <a:path w="975" h="884" extrusionOk="0">
                  <a:moveTo>
                    <a:pt x="467" y="0"/>
                  </a:moveTo>
                  <a:cubicBezTo>
                    <a:pt x="315" y="41"/>
                    <a:pt x="173" y="214"/>
                    <a:pt x="82" y="447"/>
                  </a:cubicBezTo>
                  <a:cubicBezTo>
                    <a:pt x="1" y="649"/>
                    <a:pt x="244" y="852"/>
                    <a:pt x="467" y="883"/>
                  </a:cubicBezTo>
                  <a:lnTo>
                    <a:pt x="508" y="883"/>
                  </a:lnTo>
                  <a:cubicBezTo>
                    <a:pt x="731" y="852"/>
                    <a:pt x="974" y="649"/>
                    <a:pt x="893" y="447"/>
                  </a:cubicBezTo>
                  <a:cubicBezTo>
                    <a:pt x="801" y="214"/>
                    <a:pt x="659" y="41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99" name="Google Shape;24899;p26"/>
            <p:cNvSpPr/>
            <p:nvPr/>
          </p:nvSpPr>
          <p:spPr>
            <a:xfrm rot="-2852420">
              <a:off x="8716473" y="4165965"/>
              <a:ext cx="66132" cy="55140"/>
            </a:xfrm>
            <a:custGeom>
              <a:avLst/>
              <a:gdLst/>
              <a:ahLst/>
              <a:cxnLst/>
              <a:rect l="l" t="t" r="r" b="b"/>
              <a:pathLst>
                <a:path w="367" h="306" extrusionOk="0">
                  <a:moveTo>
                    <a:pt x="112" y="1"/>
                  </a:moveTo>
                  <a:cubicBezTo>
                    <a:pt x="82" y="32"/>
                    <a:pt x="51" y="82"/>
                    <a:pt x="31" y="133"/>
                  </a:cubicBezTo>
                  <a:cubicBezTo>
                    <a:pt x="1" y="214"/>
                    <a:pt x="92" y="295"/>
                    <a:pt x="173" y="305"/>
                  </a:cubicBezTo>
                  <a:lnTo>
                    <a:pt x="193" y="305"/>
                  </a:lnTo>
                  <a:cubicBezTo>
                    <a:pt x="274" y="295"/>
                    <a:pt x="366" y="214"/>
                    <a:pt x="335" y="133"/>
                  </a:cubicBezTo>
                  <a:cubicBezTo>
                    <a:pt x="315" y="82"/>
                    <a:pt x="285" y="32"/>
                    <a:pt x="254" y="1"/>
                  </a:cubicBezTo>
                  <a:cubicBezTo>
                    <a:pt x="234" y="11"/>
                    <a:pt x="204" y="11"/>
                    <a:pt x="183" y="11"/>
                  </a:cubicBezTo>
                  <a:cubicBezTo>
                    <a:pt x="163" y="11"/>
                    <a:pt x="132" y="11"/>
                    <a:pt x="11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00" name="Google Shape;24900;p26"/>
            <p:cNvSpPr/>
            <p:nvPr/>
          </p:nvSpPr>
          <p:spPr>
            <a:xfrm rot="-2852420">
              <a:off x="8735904" y="4028083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53" y="0"/>
                  </a:moveTo>
                  <a:cubicBezTo>
                    <a:pt x="286" y="0"/>
                    <a:pt x="145" y="35"/>
                    <a:pt x="71" y="124"/>
                  </a:cubicBezTo>
                  <a:cubicBezTo>
                    <a:pt x="61" y="134"/>
                    <a:pt x="61" y="134"/>
                    <a:pt x="61" y="145"/>
                  </a:cubicBezTo>
                  <a:cubicBezTo>
                    <a:pt x="50" y="145"/>
                    <a:pt x="50" y="155"/>
                    <a:pt x="50" y="155"/>
                  </a:cubicBezTo>
                  <a:cubicBezTo>
                    <a:pt x="0" y="307"/>
                    <a:pt x="91" y="520"/>
                    <a:pt x="233" y="713"/>
                  </a:cubicBezTo>
                  <a:cubicBezTo>
                    <a:pt x="284" y="774"/>
                    <a:pt x="354" y="801"/>
                    <a:pt x="430" y="801"/>
                  </a:cubicBezTo>
                  <a:cubicBezTo>
                    <a:pt x="566" y="801"/>
                    <a:pt x="720" y="715"/>
                    <a:pt x="811" y="591"/>
                  </a:cubicBezTo>
                  <a:cubicBezTo>
                    <a:pt x="811" y="591"/>
                    <a:pt x="821" y="591"/>
                    <a:pt x="821" y="581"/>
                  </a:cubicBezTo>
                  <a:cubicBezTo>
                    <a:pt x="821" y="581"/>
                    <a:pt x="821" y="571"/>
                    <a:pt x="832" y="571"/>
                  </a:cubicBezTo>
                  <a:cubicBezTo>
                    <a:pt x="913" y="357"/>
                    <a:pt x="862" y="43"/>
                    <a:pt x="639" y="12"/>
                  </a:cubicBezTo>
                  <a:cubicBezTo>
                    <a:pt x="575" y="5"/>
                    <a:pt x="512" y="0"/>
                    <a:pt x="45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01" name="Google Shape;24901;p26"/>
            <p:cNvSpPr/>
            <p:nvPr/>
          </p:nvSpPr>
          <p:spPr>
            <a:xfrm rot="-2852420">
              <a:off x="8737609" y="4084114"/>
              <a:ext cx="60546" cy="56762"/>
            </a:xfrm>
            <a:custGeom>
              <a:avLst/>
              <a:gdLst/>
              <a:ahLst/>
              <a:cxnLst/>
              <a:rect l="l" t="t" r="r" b="b"/>
              <a:pathLst>
                <a:path w="336" h="315" extrusionOk="0">
                  <a:moveTo>
                    <a:pt x="163" y="1"/>
                  </a:moveTo>
                  <a:cubicBezTo>
                    <a:pt x="133" y="1"/>
                    <a:pt x="102" y="11"/>
                    <a:pt x="72" y="11"/>
                  </a:cubicBezTo>
                  <a:cubicBezTo>
                    <a:pt x="61" y="62"/>
                    <a:pt x="41" y="102"/>
                    <a:pt x="0" y="143"/>
                  </a:cubicBezTo>
                  <a:cubicBezTo>
                    <a:pt x="11" y="183"/>
                    <a:pt x="41" y="234"/>
                    <a:pt x="72" y="274"/>
                  </a:cubicBezTo>
                  <a:cubicBezTo>
                    <a:pt x="92" y="305"/>
                    <a:pt x="122" y="315"/>
                    <a:pt x="153" y="315"/>
                  </a:cubicBezTo>
                  <a:cubicBezTo>
                    <a:pt x="203" y="315"/>
                    <a:pt x="264" y="274"/>
                    <a:pt x="295" y="234"/>
                  </a:cubicBezTo>
                  <a:lnTo>
                    <a:pt x="305" y="224"/>
                  </a:lnTo>
                  <a:cubicBezTo>
                    <a:pt x="335" y="143"/>
                    <a:pt x="315" y="21"/>
                    <a:pt x="234" y="11"/>
                  </a:cubicBezTo>
                  <a:cubicBezTo>
                    <a:pt x="203" y="1"/>
                    <a:pt x="183" y="1"/>
                    <a:pt x="16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02" name="Google Shape;24902;p26"/>
            <p:cNvSpPr/>
            <p:nvPr/>
          </p:nvSpPr>
          <p:spPr>
            <a:xfrm rot="-2852420">
              <a:off x="8629949" y="3931129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32" y="1"/>
                  </a:moveTo>
                  <a:cubicBezTo>
                    <a:pt x="355" y="1"/>
                    <a:pt x="284" y="27"/>
                    <a:pt x="233" y="90"/>
                  </a:cubicBezTo>
                  <a:cubicBezTo>
                    <a:pt x="91" y="282"/>
                    <a:pt x="0" y="495"/>
                    <a:pt x="50" y="647"/>
                  </a:cubicBezTo>
                  <a:cubicBezTo>
                    <a:pt x="50" y="647"/>
                    <a:pt x="50" y="658"/>
                    <a:pt x="61" y="658"/>
                  </a:cubicBezTo>
                  <a:cubicBezTo>
                    <a:pt x="61" y="667"/>
                    <a:pt x="61" y="667"/>
                    <a:pt x="71" y="667"/>
                  </a:cubicBezTo>
                  <a:cubicBezTo>
                    <a:pt x="148" y="760"/>
                    <a:pt x="296" y="800"/>
                    <a:pt x="471" y="800"/>
                  </a:cubicBezTo>
                  <a:cubicBezTo>
                    <a:pt x="525" y="800"/>
                    <a:pt x="581" y="797"/>
                    <a:pt x="639" y="789"/>
                  </a:cubicBezTo>
                  <a:cubicBezTo>
                    <a:pt x="862" y="759"/>
                    <a:pt x="913" y="444"/>
                    <a:pt x="832" y="232"/>
                  </a:cubicBezTo>
                  <a:cubicBezTo>
                    <a:pt x="821" y="232"/>
                    <a:pt x="821" y="221"/>
                    <a:pt x="821" y="221"/>
                  </a:cubicBezTo>
                  <a:cubicBezTo>
                    <a:pt x="821" y="211"/>
                    <a:pt x="811" y="211"/>
                    <a:pt x="811" y="201"/>
                  </a:cubicBezTo>
                  <a:cubicBezTo>
                    <a:pt x="721" y="84"/>
                    <a:pt x="568" y="1"/>
                    <a:pt x="43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03" name="Google Shape;24903;p26"/>
            <p:cNvSpPr/>
            <p:nvPr/>
          </p:nvSpPr>
          <p:spPr>
            <a:xfrm rot="-2852420">
              <a:off x="8674261" y="4026058"/>
              <a:ext cx="60546" cy="56942"/>
            </a:xfrm>
            <a:custGeom>
              <a:avLst/>
              <a:gdLst/>
              <a:ahLst/>
              <a:cxnLst/>
              <a:rect l="l" t="t" r="r" b="b"/>
              <a:pathLst>
                <a:path w="336" h="316" extrusionOk="0">
                  <a:moveTo>
                    <a:pt x="153" y="1"/>
                  </a:moveTo>
                  <a:cubicBezTo>
                    <a:pt x="122" y="1"/>
                    <a:pt x="92" y="11"/>
                    <a:pt x="72" y="41"/>
                  </a:cubicBezTo>
                  <a:cubicBezTo>
                    <a:pt x="41" y="82"/>
                    <a:pt x="11" y="133"/>
                    <a:pt x="0" y="174"/>
                  </a:cubicBezTo>
                  <a:cubicBezTo>
                    <a:pt x="41" y="214"/>
                    <a:pt x="61" y="255"/>
                    <a:pt x="72" y="305"/>
                  </a:cubicBezTo>
                  <a:cubicBezTo>
                    <a:pt x="102" y="305"/>
                    <a:pt x="133" y="316"/>
                    <a:pt x="163" y="316"/>
                  </a:cubicBezTo>
                  <a:cubicBezTo>
                    <a:pt x="183" y="316"/>
                    <a:pt x="203" y="305"/>
                    <a:pt x="234" y="305"/>
                  </a:cubicBezTo>
                  <a:cubicBezTo>
                    <a:pt x="315" y="295"/>
                    <a:pt x="335" y="174"/>
                    <a:pt x="305" y="92"/>
                  </a:cubicBezTo>
                  <a:cubicBezTo>
                    <a:pt x="305" y="82"/>
                    <a:pt x="295" y="82"/>
                    <a:pt x="295" y="82"/>
                  </a:cubicBezTo>
                  <a:cubicBezTo>
                    <a:pt x="264" y="41"/>
                    <a:pt x="203" y="1"/>
                    <a:pt x="15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04" name="Google Shape;24904;p26"/>
            <p:cNvSpPr/>
            <p:nvPr/>
          </p:nvSpPr>
          <p:spPr>
            <a:xfrm rot="-2852420">
              <a:off x="8628933" y="4078283"/>
              <a:ext cx="117308" cy="117127"/>
            </a:xfrm>
            <a:custGeom>
              <a:avLst/>
              <a:gdLst/>
              <a:ahLst/>
              <a:cxnLst/>
              <a:rect l="l" t="t" r="r" b="b"/>
              <a:pathLst>
                <a:path w="651" h="650" extrusionOk="0">
                  <a:moveTo>
                    <a:pt x="325" y="0"/>
                  </a:moveTo>
                  <a:cubicBezTo>
                    <a:pt x="143" y="0"/>
                    <a:pt x="1" y="142"/>
                    <a:pt x="1" y="325"/>
                  </a:cubicBezTo>
                  <a:cubicBezTo>
                    <a:pt x="1" y="507"/>
                    <a:pt x="143" y="649"/>
                    <a:pt x="325" y="649"/>
                  </a:cubicBezTo>
                  <a:cubicBezTo>
                    <a:pt x="508" y="649"/>
                    <a:pt x="650" y="507"/>
                    <a:pt x="650" y="325"/>
                  </a:cubicBezTo>
                  <a:cubicBezTo>
                    <a:pt x="650" y="142"/>
                    <a:pt x="508" y="0"/>
                    <a:pt x="3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05" name="Google Shape;24905;p26"/>
            <p:cNvSpPr/>
            <p:nvPr/>
          </p:nvSpPr>
          <p:spPr>
            <a:xfrm rot="-2852420">
              <a:off x="8663674" y="4112977"/>
              <a:ext cx="47572" cy="47752"/>
            </a:xfrm>
            <a:custGeom>
              <a:avLst/>
              <a:gdLst/>
              <a:ahLst/>
              <a:cxnLst/>
              <a:rect l="l" t="t" r="r" b="b"/>
              <a:pathLst>
                <a:path w="264" h="265" extrusionOk="0">
                  <a:moveTo>
                    <a:pt x="132" y="0"/>
                  </a:moveTo>
                  <a:cubicBezTo>
                    <a:pt x="61" y="0"/>
                    <a:pt x="0" y="61"/>
                    <a:pt x="0" y="133"/>
                  </a:cubicBezTo>
                  <a:cubicBezTo>
                    <a:pt x="0" y="203"/>
                    <a:pt x="61" y="264"/>
                    <a:pt x="132" y="264"/>
                  </a:cubicBezTo>
                  <a:cubicBezTo>
                    <a:pt x="203" y="264"/>
                    <a:pt x="264" y="203"/>
                    <a:pt x="264" y="133"/>
                  </a:cubicBezTo>
                  <a:cubicBezTo>
                    <a:pt x="264" y="61"/>
                    <a:pt x="203" y="0"/>
                    <a:pt x="13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906" name="Google Shape;24906;p26"/>
          <p:cNvGrpSpPr/>
          <p:nvPr/>
        </p:nvGrpSpPr>
        <p:grpSpPr>
          <a:xfrm rot="1235458">
            <a:off x="181852" y="4235522"/>
            <a:ext cx="524325" cy="531775"/>
            <a:chOff x="8447847" y="3893892"/>
            <a:chExt cx="479091" cy="485800"/>
          </a:xfrm>
        </p:grpSpPr>
        <p:sp>
          <p:nvSpPr>
            <p:cNvPr id="24907" name="Google Shape;24907;p26"/>
            <p:cNvSpPr/>
            <p:nvPr/>
          </p:nvSpPr>
          <p:spPr>
            <a:xfrm rot="-2852420">
              <a:off x="8504619" y="3970251"/>
              <a:ext cx="175691" cy="159113"/>
            </a:xfrm>
            <a:custGeom>
              <a:avLst/>
              <a:gdLst/>
              <a:ahLst/>
              <a:cxnLst/>
              <a:rect l="l" t="t" r="r" b="b"/>
              <a:pathLst>
                <a:path w="975" h="883" extrusionOk="0">
                  <a:moveTo>
                    <a:pt x="467" y="0"/>
                  </a:moveTo>
                  <a:cubicBezTo>
                    <a:pt x="244" y="30"/>
                    <a:pt x="1" y="224"/>
                    <a:pt x="82" y="436"/>
                  </a:cubicBezTo>
                  <a:cubicBezTo>
                    <a:pt x="173" y="659"/>
                    <a:pt x="315" y="842"/>
                    <a:pt x="467" y="873"/>
                  </a:cubicBezTo>
                  <a:cubicBezTo>
                    <a:pt x="477" y="873"/>
                    <a:pt x="477" y="882"/>
                    <a:pt x="487" y="882"/>
                  </a:cubicBezTo>
                  <a:cubicBezTo>
                    <a:pt x="487" y="882"/>
                    <a:pt x="497" y="873"/>
                    <a:pt x="508" y="873"/>
                  </a:cubicBezTo>
                  <a:cubicBezTo>
                    <a:pt x="659" y="842"/>
                    <a:pt x="801" y="659"/>
                    <a:pt x="893" y="436"/>
                  </a:cubicBezTo>
                  <a:cubicBezTo>
                    <a:pt x="974" y="224"/>
                    <a:pt x="731" y="30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08" name="Google Shape;24908;p26"/>
            <p:cNvSpPr/>
            <p:nvPr/>
          </p:nvSpPr>
          <p:spPr>
            <a:xfrm rot="-2852420">
              <a:off x="8592371" y="4052496"/>
              <a:ext cx="66132" cy="54960"/>
            </a:xfrm>
            <a:custGeom>
              <a:avLst/>
              <a:gdLst/>
              <a:ahLst/>
              <a:cxnLst/>
              <a:rect l="l" t="t" r="r" b="b"/>
              <a:pathLst>
                <a:path w="367" h="305" extrusionOk="0">
                  <a:moveTo>
                    <a:pt x="173" y="1"/>
                  </a:moveTo>
                  <a:cubicBezTo>
                    <a:pt x="92" y="11"/>
                    <a:pt x="1" y="92"/>
                    <a:pt x="31" y="173"/>
                  </a:cubicBezTo>
                  <a:cubicBezTo>
                    <a:pt x="51" y="224"/>
                    <a:pt x="82" y="275"/>
                    <a:pt x="112" y="305"/>
                  </a:cubicBezTo>
                  <a:cubicBezTo>
                    <a:pt x="132" y="295"/>
                    <a:pt x="163" y="295"/>
                    <a:pt x="183" y="295"/>
                  </a:cubicBezTo>
                  <a:cubicBezTo>
                    <a:pt x="204" y="295"/>
                    <a:pt x="234" y="295"/>
                    <a:pt x="254" y="305"/>
                  </a:cubicBezTo>
                  <a:cubicBezTo>
                    <a:pt x="285" y="275"/>
                    <a:pt x="315" y="224"/>
                    <a:pt x="335" y="173"/>
                  </a:cubicBezTo>
                  <a:cubicBezTo>
                    <a:pt x="366" y="92"/>
                    <a:pt x="274" y="11"/>
                    <a:pt x="19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09" name="Google Shape;24909;p26"/>
            <p:cNvSpPr/>
            <p:nvPr/>
          </p:nvSpPr>
          <p:spPr>
            <a:xfrm rot="-2852420">
              <a:off x="8474331" y="4101097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79" y="1"/>
                  </a:moveTo>
                  <a:cubicBezTo>
                    <a:pt x="346" y="1"/>
                    <a:pt x="193" y="84"/>
                    <a:pt x="102" y="201"/>
                  </a:cubicBezTo>
                  <a:cubicBezTo>
                    <a:pt x="102" y="211"/>
                    <a:pt x="92" y="211"/>
                    <a:pt x="92" y="221"/>
                  </a:cubicBezTo>
                  <a:cubicBezTo>
                    <a:pt x="92" y="221"/>
                    <a:pt x="92" y="232"/>
                    <a:pt x="82" y="232"/>
                  </a:cubicBezTo>
                  <a:cubicBezTo>
                    <a:pt x="1" y="444"/>
                    <a:pt x="51" y="759"/>
                    <a:pt x="274" y="789"/>
                  </a:cubicBezTo>
                  <a:cubicBezTo>
                    <a:pt x="332" y="797"/>
                    <a:pt x="389" y="800"/>
                    <a:pt x="443" y="800"/>
                  </a:cubicBezTo>
                  <a:cubicBezTo>
                    <a:pt x="617" y="800"/>
                    <a:pt x="765" y="760"/>
                    <a:pt x="842" y="667"/>
                  </a:cubicBezTo>
                  <a:cubicBezTo>
                    <a:pt x="853" y="667"/>
                    <a:pt x="853" y="667"/>
                    <a:pt x="853" y="658"/>
                  </a:cubicBezTo>
                  <a:cubicBezTo>
                    <a:pt x="863" y="658"/>
                    <a:pt x="863" y="647"/>
                    <a:pt x="863" y="647"/>
                  </a:cubicBezTo>
                  <a:cubicBezTo>
                    <a:pt x="914" y="495"/>
                    <a:pt x="822" y="282"/>
                    <a:pt x="670" y="90"/>
                  </a:cubicBezTo>
                  <a:cubicBezTo>
                    <a:pt x="623" y="27"/>
                    <a:pt x="554" y="1"/>
                    <a:pt x="47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0" name="Google Shape;24910;p26"/>
            <p:cNvSpPr/>
            <p:nvPr/>
          </p:nvSpPr>
          <p:spPr>
            <a:xfrm rot="-2852420">
              <a:off x="8576850" y="4132612"/>
              <a:ext cx="60366" cy="56942"/>
            </a:xfrm>
            <a:custGeom>
              <a:avLst/>
              <a:gdLst/>
              <a:ahLst/>
              <a:cxnLst/>
              <a:rect l="l" t="t" r="r" b="b"/>
              <a:pathLst>
                <a:path w="335" h="316" extrusionOk="0">
                  <a:moveTo>
                    <a:pt x="183" y="1"/>
                  </a:moveTo>
                  <a:cubicBezTo>
                    <a:pt x="132" y="1"/>
                    <a:pt x="71" y="41"/>
                    <a:pt x="41" y="82"/>
                  </a:cubicBezTo>
                  <a:cubicBezTo>
                    <a:pt x="41" y="82"/>
                    <a:pt x="30" y="82"/>
                    <a:pt x="30" y="92"/>
                  </a:cubicBezTo>
                  <a:cubicBezTo>
                    <a:pt x="0" y="174"/>
                    <a:pt x="21" y="295"/>
                    <a:pt x="102" y="305"/>
                  </a:cubicBezTo>
                  <a:cubicBezTo>
                    <a:pt x="132" y="305"/>
                    <a:pt x="152" y="316"/>
                    <a:pt x="172" y="316"/>
                  </a:cubicBezTo>
                  <a:cubicBezTo>
                    <a:pt x="203" y="316"/>
                    <a:pt x="233" y="305"/>
                    <a:pt x="254" y="305"/>
                  </a:cubicBezTo>
                  <a:cubicBezTo>
                    <a:pt x="274" y="255"/>
                    <a:pt x="294" y="214"/>
                    <a:pt x="335" y="174"/>
                  </a:cubicBezTo>
                  <a:cubicBezTo>
                    <a:pt x="325" y="133"/>
                    <a:pt x="294" y="82"/>
                    <a:pt x="254" y="41"/>
                  </a:cubicBezTo>
                  <a:cubicBezTo>
                    <a:pt x="244" y="11"/>
                    <a:pt x="213" y="1"/>
                    <a:pt x="1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1" name="Google Shape;24911;p26"/>
            <p:cNvSpPr/>
            <p:nvPr/>
          </p:nvSpPr>
          <p:spPr>
            <a:xfrm rot="-2852420">
              <a:off x="8580287" y="4198051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61" y="0"/>
                  </a:moveTo>
                  <a:cubicBezTo>
                    <a:pt x="401" y="0"/>
                    <a:pt x="338" y="5"/>
                    <a:pt x="274" y="12"/>
                  </a:cubicBezTo>
                  <a:cubicBezTo>
                    <a:pt x="51" y="43"/>
                    <a:pt x="1" y="357"/>
                    <a:pt x="82" y="571"/>
                  </a:cubicBezTo>
                  <a:cubicBezTo>
                    <a:pt x="92" y="571"/>
                    <a:pt x="92" y="581"/>
                    <a:pt x="92" y="581"/>
                  </a:cubicBezTo>
                  <a:cubicBezTo>
                    <a:pt x="92" y="591"/>
                    <a:pt x="102" y="591"/>
                    <a:pt x="102" y="591"/>
                  </a:cubicBezTo>
                  <a:cubicBezTo>
                    <a:pt x="194" y="715"/>
                    <a:pt x="348" y="801"/>
                    <a:pt x="481" y="801"/>
                  </a:cubicBezTo>
                  <a:cubicBezTo>
                    <a:pt x="555" y="801"/>
                    <a:pt x="623" y="774"/>
                    <a:pt x="670" y="713"/>
                  </a:cubicBezTo>
                  <a:cubicBezTo>
                    <a:pt x="822" y="520"/>
                    <a:pt x="914" y="307"/>
                    <a:pt x="863" y="155"/>
                  </a:cubicBezTo>
                  <a:cubicBezTo>
                    <a:pt x="863" y="155"/>
                    <a:pt x="863" y="145"/>
                    <a:pt x="853" y="145"/>
                  </a:cubicBezTo>
                  <a:cubicBezTo>
                    <a:pt x="853" y="134"/>
                    <a:pt x="853" y="134"/>
                    <a:pt x="842" y="124"/>
                  </a:cubicBezTo>
                  <a:cubicBezTo>
                    <a:pt x="768" y="35"/>
                    <a:pt x="627" y="0"/>
                    <a:pt x="4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2" name="Google Shape;24912;p26"/>
            <p:cNvSpPr/>
            <p:nvPr/>
          </p:nvSpPr>
          <p:spPr>
            <a:xfrm rot="-2852420">
              <a:off x="8640198" y="4190668"/>
              <a:ext cx="60366" cy="56762"/>
            </a:xfrm>
            <a:custGeom>
              <a:avLst/>
              <a:gdLst/>
              <a:ahLst/>
              <a:cxnLst/>
              <a:rect l="l" t="t" r="r" b="b"/>
              <a:pathLst>
                <a:path w="335" h="315" extrusionOk="0">
                  <a:moveTo>
                    <a:pt x="172" y="1"/>
                  </a:moveTo>
                  <a:cubicBezTo>
                    <a:pt x="152" y="1"/>
                    <a:pt x="132" y="1"/>
                    <a:pt x="102" y="11"/>
                  </a:cubicBezTo>
                  <a:cubicBezTo>
                    <a:pt x="21" y="21"/>
                    <a:pt x="0" y="143"/>
                    <a:pt x="30" y="224"/>
                  </a:cubicBezTo>
                  <a:lnTo>
                    <a:pt x="41" y="234"/>
                  </a:lnTo>
                  <a:cubicBezTo>
                    <a:pt x="71" y="274"/>
                    <a:pt x="132" y="315"/>
                    <a:pt x="183" y="315"/>
                  </a:cubicBezTo>
                  <a:cubicBezTo>
                    <a:pt x="213" y="315"/>
                    <a:pt x="244" y="305"/>
                    <a:pt x="254" y="274"/>
                  </a:cubicBezTo>
                  <a:cubicBezTo>
                    <a:pt x="294" y="234"/>
                    <a:pt x="325" y="183"/>
                    <a:pt x="335" y="143"/>
                  </a:cubicBezTo>
                  <a:cubicBezTo>
                    <a:pt x="294" y="102"/>
                    <a:pt x="274" y="62"/>
                    <a:pt x="254" y="11"/>
                  </a:cubicBezTo>
                  <a:cubicBezTo>
                    <a:pt x="233" y="11"/>
                    <a:pt x="203" y="1"/>
                    <a:pt x="17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3" name="Google Shape;24913;p26"/>
            <p:cNvSpPr/>
            <p:nvPr/>
          </p:nvSpPr>
          <p:spPr>
            <a:xfrm rot="-2852420">
              <a:off x="8694794" y="4144179"/>
              <a:ext cx="175691" cy="159293"/>
            </a:xfrm>
            <a:custGeom>
              <a:avLst/>
              <a:gdLst/>
              <a:ahLst/>
              <a:cxnLst/>
              <a:rect l="l" t="t" r="r" b="b"/>
              <a:pathLst>
                <a:path w="975" h="884" extrusionOk="0">
                  <a:moveTo>
                    <a:pt x="467" y="0"/>
                  </a:moveTo>
                  <a:cubicBezTo>
                    <a:pt x="315" y="41"/>
                    <a:pt x="173" y="214"/>
                    <a:pt x="82" y="447"/>
                  </a:cubicBezTo>
                  <a:cubicBezTo>
                    <a:pt x="1" y="649"/>
                    <a:pt x="244" y="852"/>
                    <a:pt x="467" y="883"/>
                  </a:cubicBezTo>
                  <a:lnTo>
                    <a:pt x="508" y="883"/>
                  </a:lnTo>
                  <a:cubicBezTo>
                    <a:pt x="731" y="852"/>
                    <a:pt x="974" y="649"/>
                    <a:pt x="893" y="447"/>
                  </a:cubicBezTo>
                  <a:cubicBezTo>
                    <a:pt x="801" y="214"/>
                    <a:pt x="659" y="41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4" name="Google Shape;24914;p26"/>
            <p:cNvSpPr/>
            <p:nvPr/>
          </p:nvSpPr>
          <p:spPr>
            <a:xfrm rot="-2852420">
              <a:off x="8716473" y="4165965"/>
              <a:ext cx="66132" cy="55140"/>
            </a:xfrm>
            <a:custGeom>
              <a:avLst/>
              <a:gdLst/>
              <a:ahLst/>
              <a:cxnLst/>
              <a:rect l="l" t="t" r="r" b="b"/>
              <a:pathLst>
                <a:path w="367" h="306" extrusionOk="0">
                  <a:moveTo>
                    <a:pt x="112" y="1"/>
                  </a:moveTo>
                  <a:cubicBezTo>
                    <a:pt x="82" y="32"/>
                    <a:pt x="51" y="82"/>
                    <a:pt x="31" y="133"/>
                  </a:cubicBezTo>
                  <a:cubicBezTo>
                    <a:pt x="1" y="214"/>
                    <a:pt x="92" y="295"/>
                    <a:pt x="173" y="305"/>
                  </a:cubicBezTo>
                  <a:lnTo>
                    <a:pt x="193" y="305"/>
                  </a:lnTo>
                  <a:cubicBezTo>
                    <a:pt x="274" y="295"/>
                    <a:pt x="366" y="214"/>
                    <a:pt x="335" y="133"/>
                  </a:cubicBezTo>
                  <a:cubicBezTo>
                    <a:pt x="315" y="82"/>
                    <a:pt x="285" y="32"/>
                    <a:pt x="254" y="1"/>
                  </a:cubicBezTo>
                  <a:cubicBezTo>
                    <a:pt x="234" y="11"/>
                    <a:pt x="204" y="11"/>
                    <a:pt x="183" y="11"/>
                  </a:cubicBezTo>
                  <a:cubicBezTo>
                    <a:pt x="163" y="11"/>
                    <a:pt x="132" y="11"/>
                    <a:pt x="11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5" name="Google Shape;24915;p26"/>
            <p:cNvSpPr/>
            <p:nvPr/>
          </p:nvSpPr>
          <p:spPr>
            <a:xfrm rot="-2852420">
              <a:off x="8735904" y="4028083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53" y="0"/>
                  </a:moveTo>
                  <a:cubicBezTo>
                    <a:pt x="286" y="0"/>
                    <a:pt x="145" y="35"/>
                    <a:pt x="71" y="124"/>
                  </a:cubicBezTo>
                  <a:cubicBezTo>
                    <a:pt x="61" y="134"/>
                    <a:pt x="61" y="134"/>
                    <a:pt x="61" y="145"/>
                  </a:cubicBezTo>
                  <a:cubicBezTo>
                    <a:pt x="50" y="145"/>
                    <a:pt x="50" y="155"/>
                    <a:pt x="50" y="155"/>
                  </a:cubicBezTo>
                  <a:cubicBezTo>
                    <a:pt x="0" y="307"/>
                    <a:pt x="91" y="520"/>
                    <a:pt x="233" y="713"/>
                  </a:cubicBezTo>
                  <a:cubicBezTo>
                    <a:pt x="284" y="774"/>
                    <a:pt x="354" y="801"/>
                    <a:pt x="430" y="801"/>
                  </a:cubicBezTo>
                  <a:cubicBezTo>
                    <a:pt x="566" y="801"/>
                    <a:pt x="720" y="715"/>
                    <a:pt x="811" y="591"/>
                  </a:cubicBezTo>
                  <a:cubicBezTo>
                    <a:pt x="811" y="591"/>
                    <a:pt x="821" y="591"/>
                    <a:pt x="821" y="581"/>
                  </a:cubicBezTo>
                  <a:cubicBezTo>
                    <a:pt x="821" y="581"/>
                    <a:pt x="821" y="571"/>
                    <a:pt x="832" y="571"/>
                  </a:cubicBezTo>
                  <a:cubicBezTo>
                    <a:pt x="913" y="357"/>
                    <a:pt x="862" y="43"/>
                    <a:pt x="639" y="12"/>
                  </a:cubicBezTo>
                  <a:cubicBezTo>
                    <a:pt x="575" y="5"/>
                    <a:pt x="512" y="0"/>
                    <a:pt x="45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6" name="Google Shape;24916;p26"/>
            <p:cNvSpPr/>
            <p:nvPr/>
          </p:nvSpPr>
          <p:spPr>
            <a:xfrm rot="-2852420">
              <a:off x="8737609" y="4084114"/>
              <a:ext cx="60546" cy="56762"/>
            </a:xfrm>
            <a:custGeom>
              <a:avLst/>
              <a:gdLst/>
              <a:ahLst/>
              <a:cxnLst/>
              <a:rect l="l" t="t" r="r" b="b"/>
              <a:pathLst>
                <a:path w="336" h="315" extrusionOk="0">
                  <a:moveTo>
                    <a:pt x="163" y="1"/>
                  </a:moveTo>
                  <a:cubicBezTo>
                    <a:pt x="133" y="1"/>
                    <a:pt x="102" y="11"/>
                    <a:pt x="72" y="11"/>
                  </a:cubicBezTo>
                  <a:cubicBezTo>
                    <a:pt x="61" y="62"/>
                    <a:pt x="41" y="102"/>
                    <a:pt x="0" y="143"/>
                  </a:cubicBezTo>
                  <a:cubicBezTo>
                    <a:pt x="11" y="183"/>
                    <a:pt x="41" y="234"/>
                    <a:pt x="72" y="274"/>
                  </a:cubicBezTo>
                  <a:cubicBezTo>
                    <a:pt x="92" y="305"/>
                    <a:pt x="122" y="315"/>
                    <a:pt x="153" y="315"/>
                  </a:cubicBezTo>
                  <a:cubicBezTo>
                    <a:pt x="203" y="315"/>
                    <a:pt x="264" y="274"/>
                    <a:pt x="295" y="234"/>
                  </a:cubicBezTo>
                  <a:lnTo>
                    <a:pt x="305" y="224"/>
                  </a:lnTo>
                  <a:cubicBezTo>
                    <a:pt x="335" y="143"/>
                    <a:pt x="315" y="21"/>
                    <a:pt x="234" y="11"/>
                  </a:cubicBezTo>
                  <a:cubicBezTo>
                    <a:pt x="203" y="1"/>
                    <a:pt x="183" y="1"/>
                    <a:pt x="16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7" name="Google Shape;24917;p26"/>
            <p:cNvSpPr/>
            <p:nvPr/>
          </p:nvSpPr>
          <p:spPr>
            <a:xfrm rot="-2852420">
              <a:off x="8629949" y="3931129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32" y="1"/>
                  </a:moveTo>
                  <a:cubicBezTo>
                    <a:pt x="355" y="1"/>
                    <a:pt x="284" y="27"/>
                    <a:pt x="233" y="90"/>
                  </a:cubicBezTo>
                  <a:cubicBezTo>
                    <a:pt x="91" y="282"/>
                    <a:pt x="0" y="495"/>
                    <a:pt x="50" y="647"/>
                  </a:cubicBezTo>
                  <a:cubicBezTo>
                    <a:pt x="50" y="647"/>
                    <a:pt x="50" y="658"/>
                    <a:pt x="61" y="658"/>
                  </a:cubicBezTo>
                  <a:cubicBezTo>
                    <a:pt x="61" y="667"/>
                    <a:pt x="61" y="667"/>
                    <a:pt x="71" y="667"/>
                  </a:cubicBezTo>
                  <a:cubicBezTo>
                    <a:pt x="148" y="760"/>
                    <a:pt x="296" y="800"/>
                    <a:pt x="471" y="800"/>
                  </a:cubicBezTo>
                  <a:cubicBezTo>
                    <a:pt x="525" y="800"/>
                    <a:pt x="581" y="797"/>
                    <a:pt x="639" y="789"/>
                  </a:cubicBezTo>
                  <a:cubicBezTo>
                    <a:pt x="862" y="759"/>
                    <a:pt x="913" y="444"/>
                    <a:pt x="832" y="232"/>
                  </a:cubicBezTo>
                  <a:cubicBezTo>
                    <a:pt x="821" y="232"/>
                    <a:pt x="821" y="221"/>
                    <a:pt x="821" y="221"/>
                  </a:cubicBezTo>
                  <a:cubicBezTo>
                    <a:pt x="821" y="211"/>
                    <a:pt x="811" y="211"/>
                    <a:pt x="811" y="201"/>
                  </a:cubicBezTo>
                  <a:cubicBezTo>
                    <a:pt x="721" y="84"/>
                    <a:pt x="568" y="1"/>
                    <a:pt x="43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8" name="Google Shape;24918;p26"/>
            <p:cNvSpPr/>
            <p:nvPr/>
          </p:nvSpPr>
          <p:spPr>
            <a:xfrm rot="-2852420">
              <a:off x="8674261" y="4026058"/>
              <a:ext cx="60546" cy="56942"/>
            </a:xfrm>
            <a:custGeom>
              <a:avLst/>
              <a:gdLst/>
              <a:ahLst/>
              <a:cxnLst/>
              <a:rect l="l" t="t" r="r" b="b"/>
              <a:pathLst>
                <a:path w="336" h="316" extrusionOk="0">
                  <a:moveTo>
                    <a:pt x="153" y="1"/>
                  </a:moveTo>
                  <a:cubicBezTo>
                    <a:pt x="122" y="1"/>
                    <a:pt x="92" y="11"/>
                    <a:pt x="72" y="41"/>
                  </a:cubicBezTo>
                  <a:cubicBezTo>
                    <a:pt x="41" y="82"/>
                    <a:pt x="11" y="133"/>
                    <a:pt x="0" y="174"/>
                  </a:cubicBezTo>
                  <a:cubicBezTo>
                    <a:pt x="41" y="214"/>
                    <a:pt x="61" y="255"/>
                    <a:pt x="72" y="305"/>
                  </a:cubicBezTo>
                  <a:cubicBezTo>
                    <a:pt x="102" y="305"/>
                    <a:pt x="133" y="316"/>
                    <a:pt x="163" y="316"/>
                  </a:cubicBezTo>
                  <a:cubicBezTo>
                    <a:pt x="183" y="316"/>
                    <a:pt x="203" y="305"/>
                    <a:pt x="234" y="305"/>
                  </a:cubicBezTo>
                  <a:cubicBezTo>
                    <a:pt x="315" y="295"/>
                    <a:pt x="335" y="174"/>
                    <a:pt x="305" y="92"/>
                  </a:cubicBezTo>
                  <a:cubicBezTo>
                    <a:pt x="305" y="82"/>
                    <a:pt x="295" y="82"/>
                    <a:pt x="295" y="82"/>
                  </a:cubicBezTo>
                  <a:cubicBezTo>
                    <a:pt x="264" y="41"/>
                    <a:pt x="203" y="1"/>
                    <a:pt x="15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9" name="Google Shape;24919;p26"/>
            <p:cNvSpPr/>
            <p:nvPr/>
          </p:nvSpPr>
          <p:spPr>
            <a:xfrm rot="-2852420">
              <a:off x="8628933" y="4078283"/>
              <a:ext cx="117308" cy="117127"/>
            </a:xfrm>
            <a:custGeom>
              <a:avLst/>
              <a:gdLst/>
              <a:ahLst/>
              <a:cxnLst/>
              <a:rect l="l" t="t" r="r" b="b"/>
              <a:pathLst>
                <a:path w="651" h="650" extrusionOk="0">
                  <a:moveTo>
                    <a:pt x="325" y="0"/>
                  </a:moveTo>
                  <a:cubicBezTo>
                    <a:pt x="143" y="0"/>
                    <a:pt x="1" y="142"/>
                    <a:pt x="1" y="325"/>
                  </a:cubicBezTo>
                  <a:cubicBezTo>
                    <a:pt x="1" y="507"/>
                    <a:pt x="143" y="649"/>
                    <a:pt x="325" y="649"/>
                  </a:cubicBezTo>
                  <a:cubicBezTo>
                    <a:pt x="508" y="649"/>
                    <a:pt x="650" y="507"/>
                    <a:pt x="650" y="325"/>
                  </a:cubicBezTo>
                  <a:cubicBezTo>
                    <a:pt x="650" y="142"/>
                    <a:pt x="508" y="0"/>
                    <a:pt x="3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20" name="Google Shape;24920;p26"/>
            <p:cNvSpPr/>
            <p:nvPr/>
          </p:nvSpPr>
          <p:spPr>
            <a:xfrm rot="-2852420">
              <a:off x="8663674" y="4112977"/>
              <a:ext cx="47572" cy="47752"/>
            </a:xfrm>
            <a:custGeom>
              <a:avLst/>
              <a:gdLst/>
              <a:ahLst/>
              <a:cxnLst/>
              <a:rect l="l" t="t" r="r" b="b"/>
              <a:pathLst>
                <a:path w="264" h="265" extrusionOk="0">
                  <a:moveTo>
                    <a:pt x="132" y="0"/>
                  </a:moveTo>
                  <a:cubicBezTo>
                    <a:pt x="61" y="0"/>
                    <a:pt x="0" y="61"/>
                    <a:pt x="0" y="133"/>
                  </a:cubicBezTo>
                  <a:cubicBezTo>
                    <a:pt x="0" y="203"/>
                    <a:pt x="61" y="264"/>
                    <a:pt x="132" y="264"/>
                  </a:cubicBezTo>
                  <a:cubicBezTo>
                    <a:pt x="203" y="264"/>
                    <a:pt x="264" y="203"/>
                    <a:pt x="264" y="133"/>
                  </a:cubicBezTo>
                  <a:cubicBezTo>
                    <a:pt x="264" y="61"/>
                    <a:pt x="203" y="0"/>
                    <a:pt x="13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921" name="Google Shape;24921;p26"/>
          <p:cNvGrpSpPr/>
          <p:nvPr/>
        </p:nvGrpSpPr>
        <p:grpSpPr>
          <a:xfrm rot="1235190">
            <a:off x="765759" y="4649608"/>
            <a:ext cx="358752" cy="363838"/>
            <a:chOff x="8447847" y="3893892"/>
            <a:chExt cx="479091" cy="485800"/>
          </a:xfrm>
        </p:grpSpPr>
        <p:sp>
          <p:nvSpPr>
            <p:cNvPr id="24922" name="Google Shape;24922;p26"/>
            <p:cNvSpPr/>
            <p:nvPr/>
          </p:nvSpPr>
          <p:spPr>
            <a:xfrm rot="-2852420">
              <a:off x="8504619" y="3970251"/>
              <a:ext cx="175691" cy="159113"/>
            </a:xfrm>
            <a:custGeom>
              <a:avLst/>
              <a:gdLst/>
              <a:ahLst/>
              <a:cxnLst/>
              <a:rect l="l" t="t" r="r" b="b"/>
              <a:pathLst>
                <a:path w="975" h="883" extrusionOk="0">
                  <a:moveTo>
                    <a:pt x="467" y="0"/>
                  </a:moveTo>
                  <a:cubicBezTo>
                    <a:pt x="244" y="30"/>
                    <a:pt x="1" y="224"/>
                    <a:pt x="82" y="436"/>
                  </a:cubicBezTo>
                  <a:cubicBezTo>
                    <a:pt x="173" y="659"/>
                    <a:pt x="315" y="842"/>
                    <a:pt x="467" y="873"/>
                  </a:cubicBezTo>
                  <a:cubicBezTo>
                    <a:pt x="477" y="873"/>
                    <a:pt x="477" y="882"/>
                    <a:pt x="487" y="882"/>
                  </a:cubicBezTo>
                  <a:cubicBezTo>
                    <a:pt x="487" y="882"/>
                    <a:pt x="497" y="873"/>
                    <a:pt x="508" y="873"/>
                  </a:cubicBezTo>
                  <a:cubicBezTo>
                    <a:pt x="659" y="842"/>
                    <a:pt x="801" y="659"/>
                    <a:pt x="893" y="436"/>
                  </a:cubicBezTo>
                  <a:cubicBezTo>
                    <a:pt x="974" y="224"/>
                    <a:pt x="731" y="30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23" name="Google Shape;24923;p26"/>
            <p:cNvSpPr/>
            <p:nvPr/>
          </p:nvSpPr>
          <p:spPr>
            <a:xfrm rot="-2852420">
              <a:off x="8592371" y="4052496"/>
              <a:ext cx="66132" cy="54960"/>
            </a:xfrm>
            <a:custGeom>
              <a:avLst/>
              <a:gdLst/>
              <a:ahLst/>
              <a:cxnLst/>
              <a:rect l="l" t="t" r="r" b="b"/>
              <a:pathLst>
                <a:path w="367" h="305" extrusionOk="0">
                  <a:moveTo>
                    <a:pt x="173" y="1"/>
                  </a:moveTo>
                  <a:cubicBezTo>
                    <a:pt x="92" y="11"/>
                    <a:pt x="1" y="92"/>
                    <a:pt x="31" y="173"/>
                  </a:cubicBezTo>
                  <a:cubicBezTo>
                    <a:pt x="51" y="224"/>
                    <a:pt x="82" y="275"/>
                    <a:pt x="112" y="305"/>
                  </a:cubicBezTo>
                  <a:cubicBezTo>
                    <a:pt x="132" y="295"/>
                    <a:pt x="163" y="295"/>
                    <a:pt x="183" y="295"/>
                  </a:cubicBezTo>
                  <a:cubicBezTo>
                    <a:pt x="204" y="295"/>
                    <a:pt x="234" y="295"/>
                    <a:pt x="254" y="305"/>
                  </a:cubicBezTo>
                  <a:cubicBezTo>
                    <a:pt x="285" y="275"/>
                    <a:pt x="315" y="224"/>
                    <a:pt x="335" y="173"/>
                  </a:cubicBezTo>
                  <a:cubicBezTo>
                    <a:pt x="366" y="92"/>
                    <a:pt x="274" y="11"/>
                    <a:pt x="19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24" name="Google Shape;24924;p26"/>
            <p:cNvSpPr/>
            <p:nvPr/>
          </p:nvSpPr>
          <p:spPr>
            <a:xfrm rot="-2852420">
              <a:off x="8474331" y="4101097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79" y="1"/>
                  </a:moveTo>
                  <a:cubicBezTo>
                    <a:pt x="346" y="1"/>
                    <a:pt x="193" y="84"/>
                    <a:pt x="102" y="201"/>
                  </a:cubicBezTo>
                  <a:cubicBezTo>
                    <a:pt x="102" y="211"/>
                    <a:pt x="92" y="211"/>
                    <a:pt x="92" y="221"/>
                  </a:cubicBezTo>
                  <a:cubicBezTo>
                    <a:pt x="92" y="221"/>
                    <a:pt x="92" y="232"/>
                    <a:pt x="82" y="232"/>
                  </a:cubicBezTo>
                  <a:cubicBezTo>
                    <a:pt x="1" y="444"/>
                    <a:pt x="51" y="759"/>
                    <a:pt x="274" y="789"/>
                  </a:cubicBezTo>
                  <a:cubicBezTo>
                    <a:pt x="332" y="797"/>
                    <a:pt x="389" y="800"/>
                    <a:pt x="443" y="800"/>
                  </a:cubicBezTo>
                  <a:cubicBezTo>
                    <a:pt x="617" y="800"/>
                    <a:pt x="765" y="760"/>
                    <a:pt x="842" y="667"/>
                  </a:cubicBezTo>
                  <a:cubicBezTo>
                    <a:pt x="853" y="667"/>
                    <a:pt x="853" y="667"/>
                    <a:pt x="853" y="658"/>
                  </a:cubicBezTo>
                  <a:cubicBezTo>
                    <a:pt x="863" y="658"/>
                    <a:pt x="863" y="647"/>
                    <a:pt x="863" y="647"/>
                  </a:cubicBezTo>
                  <a:cubicBezTo>
                    <a:pt x="914" y="495"/>
                    <a:pt x="822" y="282"/>
                    <a:pt x="670" y="90"/>
                  </a:cubicBezTo>
                  <a:cubicBezTo>
                    <a:pt x="623" y="27"/>
                    <a:pt x="554" y="1"/>
                    <a:pt x="47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25" name="Google Shape;24925;p26"/>
            <p:cNvSpPr/>
            <p:nvPr/>
          </p:nvSpPr>
          <p:spPr>
            <a:xfrm rot="-2852420">
              <a:off x="8576850" y="4132612"/>
              <a:ext cx="60366" cy="56942"/>
            </a:xfrm>
            <a:custGeom>
              <a:avLst/>
              <a:gdLst/>
              <a:ahLst/>
              <a:cxnLst/>
              <a:rect l="l" t="t" r="r" b="b"/>
              <a:pathLst>
                <a:path w="335" h="316" extrusionOk="0">
                  <a:moveTo>
                    <a:pt x="183" y="1"/>
                  </a:moveTo>
                  <a:cubicBezTo>
                    <a:pt x="132" y="1"/>
                    <a:pt x="71" y="41"/>
                    <a:pt x="41" y="82"/>
                  </a:cubicBezTo>
                  <a:cubicBezTo>
                    <a:pt x="41" y="82"/>
                    <a:pt x="30" y="82"/>
                    <a:pt x="30" y="92"/>
                  </a:cubicBezTo>
                  <a:cubicBezTo>
                    <a:pt x="0" y="174"/>
                    <a:pt x="21" y="295"/>
                    <a:pt x="102" y="305"/>
                  </a:cubicBezTo>
                  <a:cubicBezTo>
                    <a:pt x="132" y="305"/>
                    <a:pt x="152" y="316"/>
                    <a:pt x="172" y="316"/>
                  </a:cubicBezTo>
                  <a:cubicBezTo>
                    <a:pt x="203" y="316"/>
                    <a:pt x="233" y="305"/>
                    <a:pt x="254" y="305"/>
                  </a:cubicBezTo>
                  <a:cubicBezTo>
                    <a:pt x="274" y="255"/>
                    <a:pt x="294" y="214"/>
                    <a:pt x="335" y="174"/>
                  </a:cubicBezTo>
                  <a:cubicBezTo>
                    <a:pt x="325" y="133"/>
                    <a:pt x="294" y="82"/>
                    <a:pt x="254" y="41"/>
                  </a:cubicBezTo>
                  <a:cubicBezTo>
                    <a:pt x="244" y="11"/>
                    <a:pt x="213" y="1"/>
                    <a:pt x="1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26" name="Google Shape;24926;p26"/>
            <p:cNvSpPr/>
            <p:nvPr/>
          </p:nvSpPr>
          <p:spPr>
            <a:xfrm rot="-2852420">
              <a:off x="8580287" y="4198051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61" y="0"/>
                  </a:moveTo>
                  <a:cubicBezTo>
                    <a:pt x="401" y="0"/>
                    <a:pt x="338" y="5"/>
                    <a:pt x="274" y="12"/>
                  </a:cubicBezTo>
                  <a:cubicBezTo>
                    <a:pt x="51" y="43"/>
                    <a:pt x="1" y="357"/>
                    <a:pt x="82" y="571"/>
                  </a:cubicBezTo>
                  <a:cubicBezTo>
                    <a:pt x="92" y="571"/>
                    <a:pt x="92" y="581"/>
                    <a:pt x="92" y="581"/>
                  </a:cubicBezTo>
                  <a:cubicBezTo>
                    <a:pt x="92" y="591"/>
                    <a:pt x="102" y="591"/>
                    <a:pt x="102" y="591"/>
                  </a:cubicBezTo>
                  <a:cubicBezTo>
                    <a:pt x="194" y="715"/>
                    <a:pt x="348" y="801"/>
                    <a:pt x="481" y="801"/>
                  </a:cubicBezTo>
                  <a:cubicBezTo>
                    <a:pt x="555" y="801"/>
                    <a:pt x="623" y="774"/>
                    <a:pt x="670" y="713"/>
                  </a:cubicBezTo>
                  <a:cubicBezTo>
                    <a:pt x="822" y="520"/>
                    <a:pt x="914" y="307"/>
                    <a:pt x="863" y="155"/>
                  </a:cubicBezTo>
                  <a:cubicBezTo>
                    <a:pt x="863" y="155"/>
                    <a:pt x="863" y="145"/>
                    <a:pt x="853" y="145"/>
                  </a:cubicBezTo>
                  <a:cubicBezTo>
                    <a:pt x="853" y="134"/>
                    <a:pt x="853" y="134"/>
                    <a:pt x="842" y="124"/>
                  </a:cubicBezTo>
                  <a:cubicBezTo>
                    <a:pt x="768" y="35"/>
                    <a:pt x="627" y="0"/>
                    <a:pt x="4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27" name="Google Shape;24927;p26"/>
            <p:cNvSpPr/>
            <p:nvPr/>
          </p:nvSpPr>
          <p:spPr>
            <a:xfrm rot="-2852420">
              <a:off x="8640198" y="4190668"/>
              <a:ext cx="60366" cy="56762"/>
            </a:xfrm>
            <a:custGeom>
              <a:avLst/>
              <a:gdLst/>
              <a:ahLst/>
              <a:cxnLst/>
              <a:rect l="l" t="t" r="r" b="b"/>
              <a:pathLst>
                <a:path w="335" h="315" extrusionOk="0">
                  <a:moveTo>
                    <a:pt x="172" y="1"/>
                  </a:moveTo>
                  <a:cubicBezTo>
                    <a:pt x="152" y="1"/>
                    <a:pt x="132" y="1"/>
                    <a:pt x="102" y="11"/>
                  </a:cubicBezTo>
                  <a:cubicBezTo>
                    <a:pt x="21" y="21"/>
                    <a:pt x="0" y="143"/>
                    <a:pt x="30" y="224"/>
                  </a:cubicBezTo>
                  <a:lnTo>
                    <a:pt x="41" y="234"/>
                  </a:lnTo>
                  <a:cubicBezTo>
                    <a:pt x="71" y="274"/>
                    <a:pt x="132" y="315"/>
                    <a:pt x="183" y="315"/>
                  </a:cubicBezTo>
                  <a:cubicBezTo>
                    <a:pt x="213" y="315"/>
                    <a:pt x="244" y="305"/>
                    <a:pt x="254" y="274"/>
                  </a:cubicBezTo>
                  <a:cubicBezTo>
                    <a:pt x="294" y="234"/>
                    <a:pt x="325" y="183"/>
                    <a:pt x="335" y="143"/>
                  </a:cubicBezTo>
                  <a:cubicBezTo>
                    <a:pt x="294" y="102"/>
                    <a:pt x="274" y="62"/>
                    <a:pt x="254" y="11"/>
                  </a:cubicBezTo>
                  <a:cubicBezTo>
                    <a:pt x="233" y="11"/>
                    <a:pt x="203" y="1"/>
                    <a:pt x="17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28" name="Google Shape;24928;p26"/>
            <p:cNvSpPr/>
            <p:nvPr/>
          </p:nvSpPr>
          <p:spPr>
            <a:xfrm rot="-2852420">
              <a:off x="8694794" y="4144179"/>
              <a:ext cx="175691" cy="159293"/>
            </a:xfrm>
            <a:custGeom>
              <a:avLst/>
              <a:gdLst/>
              <a:ahLst/>
              <a:cxnLst/>
              <a:rect l="l" t="t" r="r" b="b"/>
              <a:pathLst>
                <a:path w="975" h="884" extrusionOk="0">
                  <a:moveTo>
                    <a:pt x="467" y="0"/>
                  </a:moveTo>
                  <a:cubicBezTo>
                    <a:pt x="315" y="41"/>
                    <a:pt x="173" y="214"/>
                    <a:pt x="82" y="447"/>
                  </a:cubicBezTo>
                  <a:cubicBezTo>
                    <a:pt x="1" y="649"/>
                    <a:pt x="244" y="852"/>
                    <a:pt x="467" y="883"/>
                  </a:cubicBezTo>
                  <a:lnTo>
                    <a:pt x="508" y="883"/>
                  </a:lnTo>
                  <a:cubicBezTo>
                    <a:pt x="731" y="852"/>
                    <a:pt x="974" y="649"/>
                    <a:pt x="893" y="447"/>
                  </a:cubicBezTo>
                  <a:cubicBezTo>
                    <a:pt x="801" y="214"/>
                    <a:pt x="659" y="41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29" name="Google Shape;24929;p26"/>
            <p:cNvSpPr/>
            <p:nvPr/>
          </p:nvSpPr>
          <p:spPr>
            <a:xfrm rot="-2852420">
              <a:off x="8716473" y="4165965"/>
              <a:ext cx="66132" cy="55140"/>
            </a:xfrm>
            <a:custGeom>
              <a:avLst/>
              <a:gdLst/>
              <a:ahLst/>
              <a:cxnLst/>
              <a:rect l="l" t="t" r="r" b="b"/>
              <a:pathLst>
                <a:path w="367" h="306" extrusionOk="0">
                  <a:moveTo>
                    <a:pt x="112" y="1"/>
                  </a:moveTo>
                  <a:cubicBezTo>
                    <a:pt x="82" y="32"/>
                    <a:pt x="51" y="82"/>
                    <a:pt x="31" y="133"/>
                  </a:cubicBezTo>
                  <a:cubicBezTo>
                    <a:pt x="1" y="214"/>
                    <a:pt x="92" y="295"/>
                    <a:pt x="173" y="305"/>
                  </a:cubicBezTo>
                  <a:lnTo>
                    <a:pt x="193" y="305"/>
                  </a:lnTo>
                  <a:cubicBezTo>
                    <a:pt x="274" y="295"/>
                    <a:pt x="366" y="214"/>
                    <a:pt x="335" y="133"/>
                  </a:cubicBezTo>
                  <a:cubicBezTo>
                    <a:pt x="315" y="82"/>
                    <a:pt x="285" y="32"/>
                    <a:pt x="254" y="1"/>
                  </a:cubicBezTo>
                  <a:cubicBezTo>
                    <a:pt x="234" y="11"/>
                    <a:pt x="204" y="11"/>
                    <a:pt x="183" y="11"/>
                  </a:cubicBezTo>
                  <a:cubicBezTo>
                    <a:pt x="163" y="11"/>
                    <a:pt x="132" y="11"/>
                    <a:pt x="11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30" name="Google Shape;24930;p26"/>
            <p:cNvSpPr/>
            <p:nvPr/>
          </p:nvSpPr>
          <p:spPr>
            <a:xfrm rot="-2852420">
              <a:off x="8735904" y="4028083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53" y="0"/>
                  </a:moveTo>
                  <a:cubicBezTo>
                    <a:pt x="286" y="0"/>
                    <a:pt x="145" y="35"/>
                    <a:pt x="71" y="124"/>
                  </a:cubicBezTo>
                  <a:cubicBezTo>
                    <a:pt x="61" y="134"/>
                    <a:pt x="61" y="134"/>
                    <a:pt x="61" y="145"/>
                  </a:cubicBezTo>
                  <a:cubicBezTo>
                    <a:pt x="50" y="145"/>
                    <a:pt x="50" y="155"/>
                    <a:pt x="50" y="155"/>
                  </a:cubicBezTo>
                  <a:cubicBezTo>
                    <a:pt x="0" y="307"/>
                    <a:pt x="91" y="520"/>
                    <a:pt x="233" y="713"/>
                  </a:cubicBezTo>
                  <a:cubicBezTo>
                    <a:pt x="284" y="774"/>
                    <a:pt x="354" y="801"/>
                    <a:pt x="430" y="801"/>
                  </a:cubicBezTo>
                  <a:cubicBezTo>
                    <a:pt x="566" y="801"/>
                    <a:pt x="720" y="715"/>
                    <a:pt x="811" y="591"/>
                  </a:cubicBezTo>
                  <a:cubicBezTo>
                    <a:pt x="811" y="591"/>
                    <a:pt x="821" y="591"/>
                    <a:pt x="821" y="581"/>
                  </a:cubicBezTo>
                  <a:cubicBezTo>
                    <a:pt x="821" y="581"/>
                    <a:pt x="821" y="571"/>
                    <a:pt x="832" y="571"/>
                  </a:cubicBezTo>
                  <a:cubicBezTo>
                    <a:pt x="913" y="357"/>
                    <a:pt x="862" y="43"/>
                    <a:pt x="639" y="12"/>
                  </a:cubicBezTo>
                  <a:cubicBezTo>
                    <a:pt x="575" y="5"/>
                    <a:pt x="512" y="0"/>
                    <a:pt x="45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31" name="Google Shape;24931;p26"/>
            <p:cNvSpPr/>
            <p:nvPr/>
          </p:nvSpPr>
          <p:spPr>
            <a:xfrm rot="-2852420">
              <a:off x="8737609" y="4084114"/>
              <a:ext cx="60546" cy="56762"/>
            </a:xfrm>
            <a:custGeom>
              <a:avLst/>
              <a:gdLst/>
              <a:ahLst/>
              <a:cxnLst/>
              <a:rect l="l" t="t" r="r" b="b"/>
              <a:pathLst>
                <a:path w="336" h="315" extrusionOk="0">
                  <a:moveTo>
                    <a:pt x="163" y="1"/>
                  </a:moveTo>
                  <a:cubicBezTo>
                    <a:pt x="133" y="1"/>
                    <a:pt x="102" y="11"/>
                    <a:pt x="72" y="11"/>
                  </a:cubicBezTo>
                  <a:cubicBezTo>
                    <a:pt x="61" y="62"/>
                    <a:pt x="41" y="102"/>
                    <a:pt x="0" y="143"/>
                  </a:cubicBezTo>
                  <a:cubicBezTo>
                    <a:pt x="11" y="183"/>
                    <a:pt x="41" y="234"/>
                    <a:pt x="72" y="274"/>
                  </a:cubicBezTo>
                  <a:cubicBezTo>
                    <a:pt x="92" y="305"/>
                    <a:pt x="122" y="315"/>
                    <a:pt x="153" y="315"/>
                  </a:cubicBezTo>
                  <a:cubicBezTo>
                    <a:pt x="203" y="315"/>
                    <a:pt x="264" y="274"/>
                    <a:pt x="295" y="234"/>
                  </a:cubicBezTo>
                  <a:lnTo>
                    <a:pt x="305" y="224"/>
                  </a:lnTo>
                  <a:cubicBezTo>
                    <a:pt x="335" y="143"/>
                    <a:pt x="315" y="21"/>
                    <a:pt x="234" y="11"/>
                  </a:cubicBezTo>
                  <a:cubicBezTo>
                    <a:pt x="203" y="1"/>
                    <a:pt x="183" y="1"/>
                    <a:pt x="16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32" name="Google Shape;24932;p26"/>
            <p:cNvSpPr/>
            <p:nvPr/>
          </p:nvSpPr>
          <p:spPr>
            <a:xfrm rot="-2852420">
              <a:off x="8629949" y="3931129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32" y="1"/>
                  </a:moveTo>
                  <a:cubicBezTo>
                    <a:pt x="355" y="1"/>
                    <a:pt x="284" y="27"/>
                    <a:pt x="233" y="90"/>
                  </a:cubicBezTo>
                  <a:cubicBezTo>
                    <a:pt x="91" y="282"/>
                    <a:pt x="0" y="495"/>
                    <a:pt x="50" y="647"/>
                  </a:cubicBezTo>
                  <a:cubicBezTo>
                    <a:pt x="50" y="647"/>
                    <a:pt x="50" y="658"/>
                    <a:pt x="61" y="658"/>
                  </a:cubicBezTo>
                  <a:cubicBezTo>
                    <a:pt x="61" y="667"/>
                    <a:pt x="61" y="667"/>
                    <a:pt x="71" y="667"/>
                  </a:cubicBezTo>
                  <a:cubicBezTo>
                    <a:pt x="148" y="760"/>
                    <a:pt x="296" y="800"/>
                    <a:pt x="471" y="800"/>
                  </a:cubicBezTo>
                  <a:cubicBezTo>
                    <a:pt x="525" y="800"/>
                    <a:pt x="581" y="797"/>
                    <a:pt x="639" y="789"/>
                  </a:cubicBezTo>
                  <a:cubicBezTo>
                    <a:pt x="862" y="759"/>
                    <a:pt x="913" y="444"/>
                    <a:pt x="832" y="232"/>
                  </a:cubicBezTo>
                  <a:cubicBezTo>
                    <a:pt x="821" y="232"/>
                    <a:pt x="821" y="221"/>
                    <a:pt x="821" y="221"/>
                  </a:cubicBezTo>
                  <a:cubicBezTo>
                    <a:pt x="821" y="211"/>
                    <a:pt x="811" y="211"/>
                    <a:pt x="811" y="201"/>
                  </a:cubicBezTo>
                  <a:cubicBezTo>
                    <a:pt x="721" y="84"/>
                    <a:pt x="568" y="1"/>
                    <a:pt x="43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33" name="Google Shape;24933;p26"/>
            <p:cNvSpPr/>
            <p:nvPr/>
          </p:nvSpPr>
          <p:spPr>
            <a:xfrm rot="-2852420">
              <a:off x="8674261" y="4026058"/>
              <a:ext cx="60546" cy="56942"/>
            </a:xfrm>
            <a:custGeom>
              <a:avLst/>
              <a:gdLst/>
              <a:ahLst/>
              <a:cxnLst/>
              <a:rect l="l" t="t" r="r" b="b"/>
              <a:pathLst>
                <a:path w="336" h="316" extrusionOk="0">
                  <a:moveTo>
                    <a:pt x="153" y="1"/>
                  </a:moveTo>
                  <a:cubicBezTo>
                    <a:pt x="122" y="1"/>
                    <a:pt x="92" y="11"/>
                    <a:pt x="72" y="41"/>
                  </a:cubicBezTo>
                  <a:cubicBezTo>
                    <a:pt x="41" y="82"/>
                    <a:pt x="11" y="133"/>
                    <a:pt x="0" y="174"/>
                  </a:cubicBezTo>
                  <a:cubicBezTo>
                    <a:pt x="41" y="214"/>
                    <a:pt x="61" y="255"/>
                    <a:pt x="72" y="305"/>
                  </a:cubicBezTo>
                  <a:cubicBezTo>
                    <a:pt x="102" y="305"/>
                    <a:pt x="133" y="316"/>
                    <a:pt x="163" y="316"/>
                  </a:cubicBezTo>
                  <a:cubicBezTo>
                    <a:pt x="183" y="316"/>
                    <a:pt x="203" y="305"/>
                    <a:pt x="234" y="305"/>
                  </a:cubicBezTo>
                  <a:cubicBezTo>
                    <a:pt x="315" y="295"/>
                    <a:pt x="335" y="174"/>
                    <a:pt x="305" y="92"/>
                  </a:cubicBezTo>
                  <a:cubicBezTo>
                    <a:pt x="305" y="82"/>
                    <a:pt x="295" y="82"/>
                    <a:pt x="295" y="82"/>
                  </a:cubicBezTo>
                  <a:cubicBezTo>
                    <a:pt x="264" y="41"/>
                    <a:pt x="203" y="1"/>
                    <a:pt x="15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34" name="Google Shape;24934;p26"/>
            <p:cNvSpPr/>
            <p:nvPr/>
          </p:nvSpPr>
          <p:spPr>
            <a:xfrm rot="-2852420">
              <a:off x="8628933" y="4078283"/>
              <a:ext cx="117308" cy="117127"/>
            </a:xfrm>
            <a:custGeom>
              <a:avLst/>
              <a:gdLst/>
              <a:ahLst/>
              <a:cxnLst/>
              <a:rect l="l" t="t" r="r" b="b"/>
              <a:pathLst>
                <a:path w="651" h="650" extrusionOk="0">
                  <a:moveTo>
                    <a:pt x="325" y="0"/>
                  </a:moveTo>
                  <a:cubicBezTo>
                    <a:pt x="143" y="0"/>
                    <a:pt x="1" y="142"/>
                    <a:pt x="1" y="325"/>
                  </a:cubicBezTo>
                  <a:cubicBezTo>
                    <a:pt x="1" y="507"/>
                    <a:pt x="143" y="649"/>
                    <a:pt x="325" y="649"/>
                  </a:cubicBezTo>
                  <a:cubicBezTo>
                    <a:pt x="508" y="649"/>
                    <a:pt x="650" y="507"/>
                    <a:pt x="650" y="325"/>
                  </a:cubicBezTo>
                  <a:cubicBezTo>
                    <a:pt x="650" y="142"/>
                    <a:pt x="508" y="0"/>
                    <a:pt x="3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35" name="Google Shape;24935;p26"/>
            <p:cNvSpPr/>
            <p:nvPr/>
          </p:nvSpPr>
          <p:spPr>
            <a:xfrm rot="-2852420">
              <a:off x="8663674" y="4112977"/>
              <a:ext cx="47572" cy="47752"/>
            </a:xfrm>
            <a:custGeom>
              <a:avLst/>
              <a:gdLst/>
              <a:ahLst/>
              <a:cxnLst/>
              <a:rect l="l" t="t" r="r" b="b"/>
              <a:pathLst>
                <a:path w="264" h="265" extrusionOk="0">
                  <a:moveTo>
                    <a:pt x="132" y="0"/>
                  </a:moveTo>
                  <a:cubicBezTo>
                    <a:pt x="61" y="0"/>
                    <a:pt x="0" y="61"/>
                    <a:pt x="0" y="133"/>
                  </a:cubicBezTo>
                  <a:cubicBezTo>
                    <a:pt x="0" y="203"/>
                    <a:pt x="61" y="264"/>
                    <a:pt x="132" y="264"/>
                  </a:cubicBezTo>
                  <a:cubicBezTo>
                    <a:pt x="203" y="264"/>
                    <a:pt x="264" y="203"/>
                    <a:pt x="264" y="133"/>
                  </a:cubicBezTo>
                  <a:cubicBezTo>
                    <a:pt x="264" y="61"/>
                    <a:pt x="203" y="0"/>
                    <a:pt x="13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936" name="Google Shape;24936;p26"/>
          <p:cNvGrpSpPr/>
          <p:nvPr/>
        </p:nvGrpSpPr>
        <p:grpSpPr>
          <a:xfrm rot="1235171">
            <a:off x="8461008" y="88030"/>
            <a:ext cx="596929" cy="605350"/>
            <a:chOff x="8447847" y="3893892"/>
            <a:chExt cx="479091" cy="485800"/>
          </a:xfrm>
        </p:grpSpPr>
        <p:sp>
          <p:nvSpPr>
            <p:cNvPr id="24937" name="Google Shape;24937;p26"/>
            <p:cNvSpPr/>
            <p:nvPr/>
          </p:nvSpPr>
          <p:spPr>
            <a:xfrm rot="-2852420">
              <a:off x="8504619" y="3970251"/>
              <a:ext cx="175691" cy="159113"/>
            </a:xfrm>
            <a:custGeom>
              <a:avLst/>
              <a:gdLst/>
              <a:ahLst/>
              <a:cxnLst/>
              <a:rect l="l" t="t" r="r" b="b"/>
              <a:pathLst>
                <a:path w="975" h="883" extrusionOk="0">
                  <a:moveTo>
                    <a:pt x="467" y="0"/>
                  </a:moveTo>
                  <a:cubicBezTo>
                    <a:pt x="244" y="30"/>
                    <a:pt x="1" y="224"/>
                    <a:pt x="82" y="436"/>
                  </a:cubicBezTo>
                  <a:cubicBezTo>
                    <a:pt x="173" y="659"/>
                    <a:pt x="315" y="842"/>
                    <a:pt x="467" y="873"/>
                  </a:cubicBezTo>
                  <a:cubicBezTo>
                    <a:pt x="477" y="873"/>
                    <a:pt x="477" y="882"/>
                    <a:pt x="487" y="882"/>
                  </a:cubicBezTo>
                  <a:cubicBezTo>
                    <a:pt x="487" y="882"/>
                    <a:pt x="497" y="873"/>
                    <a:pt x="508" y="873"/>
                  </a:cubicBezTo>
                  <a:cubicBezTo>
                    <a:pt x="659" y="842"/>
                    <a:pt x="801" y="659"/>
                    <a:pt x="893" y="436"/>
                  </a:cubicBezTo>
                  <a:cubicBezTo>
                    <a:pt x="974" y="224"/>
                    <a:pt x="731" y="30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38" name="Google Shape;24938;p26"/>
            <p:cNvSpPr/>
            <p:nvPr/>
          </p:nvSpPr>
          <p:spPr>
            <a:xfrm rot="-2852420">
              <a:off x="8592371" y="4052496"/>
              <a:ext cx="66132" cy="54960"/>
            </a:xfrm>
            <a:custGeom>
              <a:avLst/>
              <a:gdLst/>
              <a:ahLst/>
              <a:cxnLst/>
              <a:rect l="l" t="t" r="r" b="b"/>
              <a:pathLst>
                <a:path w="367" h="305" extrusionOk="0">
                  <a:moveTo>
                    <a:pt x="173" y="1"/>
                  </a:moveTo>
                  <a:cubicBezTo>
                    <a:pt x="92" y="11"/>
                    <a:pt x="1" y="92"/>
                    <a:pt x="31" y="173"/>
                  </a:cubicBezTo>
                  <a:cubicBezTo>
                    <a:pt x="51" y="224"/>
                    <a:pt x="82" y="275"/>
                    <a:pt x="112" y="305"/>
                  </a:cubicBezTo>
                  <a:cubicBezTo>
                    <a:pt x="132" y="295"/>
                    <a:pt x="163" y="295"/>
                    <a:pt x="183" y="295"/>
                  </a:cubicBezTo>
                  <a:cubicBezTo>
                    <a:pt x="204" y="295"/>
                    <a:pt x="234" y="295"/>
                    <a:pt x="254" y="305"/>
                  </a:cubicBezTo>
                  <a:cubicBezTo>
                    <a:pt x="285" y="275"/>
                    <a:pt x="315" y="224"/>
                    <a:pt x="335" y="173"/>
                  </a:cubicBezTo>
                  <a:cubicBezTo>
                    <a:pt x="366" y="92"/>
                    <a:pt x="274" y="11"/>
                    <a:pt x="19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39" name="Google Shape;24939;p26"/>
            <p:cNvSpPr/>
            <p:nvPr/>
          </p:nvSpPr>
          <p:spPr>
            <a:xfrm rot="-2852420">
              <a:off x="8474331" y="4101097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79" y="1"/>
                  </a:moveTo>
                  <a:cubicBezTo>
                    <a:pt x="346" y="1"/>
                    <a:pt x="193" y="84"/>
                    <a:pt x="102" y="201"/>
                  </a:cubicBezTo>
                  <a:cubicBezTo>
                    <a:pt x="102" y="211"/>
                    <a:pt x="92" y="211"/>
                    <a:pt x="92" y="221"/>
                  </a:cubicBezTo>
                  <a:cubicBezTo>
                    <a:pt x="92" y="221"/>
                    <a:pt x="92" y="232"/>
                    <a:pt x="82" y="232"/>
                  </a:cubicBezTo>
                  <a:cubicBezTo>
                    <a:pt x="1" y="444"/>
                    <a:pt x="51" y="759"/>
                    <a:pt x="274" y="789"/>
                  </a:cubicBezTo>
                  <a:cubicBezTo>
                    <a:pt x="332" y="797"/>
                    <a:pt x="389" y="800"/>
                    <a:pt x="443" y="800"/>
                  </a:cubicBezTo>
                  <a:cubicBezTo>
                    <a:pt x="617" y="800"/>
                    <a:pt x="765" y="760"/>
                    <a:pt x="842" y="667"/>
                  </a:cubicBezTo>
                  <a:cubicBezTo>
                    <a:pt x="853" y="667"/>
                    <a:pt x="853" y="667"/>
                    <a:pt x="853" y="658"/>
                  </a:cubicBezTo>
                  <a:cubicBezTo>
                    <a:pt x="863" y="658"/>
                    <a:pt x="863" y="647"/>
                    <a:pt x="863" y="647"/>
                  </a:cubicBezTo>
                  <a:cubicBezTo>
                    <a:pt x="914" y="495"/>
                    <a:pt x="822" y="282"/>
                    <a:pt x="670" y="90"/>
                  </a:cubicBezTo>
                  <a:cubicBezTo>
                    <a:pt x="623" y="27"/>
                    <a:pt x="554" y="1"/>
                    <a:pt x="47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40" name="Google Shape;24940;p26"/>
            <p:cNvSpPr/>
            <p:nvPr/>
          </p:nvSpPr>
          <p:spPr>
            <a:xfrm rot="-2852420">
              <a:off x="8576850" y="4132612"/>
              <a:ext cx="60366" cy="56942"/>
            </a:xfrm>
            <a:custGeom>
              <a:avLst/>
              <a:gdLst/>
              <a:ahLst/>
              <a:cxnLst/>
              <a:rect l="l" t="t" r="r" b="b"/>
              <a:pathLst>
                <a:path w="335" h="316" extrusionOk="0">
                  <a:moveTo>
                    <a:pt x="183" y="1"/>
                  </a:moveTo>
                  <a:cubicBezTo>
                    <a:pt x="132" y="1"/>
                    <a:pt x="71" y="41"/>
                    <a:pt x="41" y="82"/>
                  </a:cubicBezTo>
                  <a:cubicBezTo>
                    <a:pt x="41" y="82"/>
                    <a:pt x="30" y="82"/>
                    <a:pt x="30" y="92"/>
                  </a:cubicBezTo>
                  <a:cubicBezTo>
                    <a:pt x="0" y="174"/>
                    <a:pt x="21" y="295"/>
                    <a:pt x="102" y="305"/>
                  </a:cubicBezTo>
                  <a:cubicBezTo>
                    <a:pt x="132" y="305"/>
                    <a:pt x="152" y="316"/>
                    <a:pt x="172" y="316"/>
                  </a:cubicBezTo>
                  <a:cubicBezTo>
                    <a:pt x="203" y="316"/>
                    <a:pt x="233" y="305"/>
                    <a:pt x="254" y="305"/>
                  </a:cubicBezTo>
                  <a:cubicBezTo>
                    <a:pt x="274" y="255"/>
                    <a:pt x="294" y="214"/>
                    <a:pt x="335" y="174"/>
                  </a:cubicBezTo>
                  <a:cubicBezTo>
                    <a:pt x="325" y="133"/>
                    <a:pt x="294" y="82"/>
                    <a:pt x="254" y="41"/>
                  </a:cubicBezTo>
                  <a:cubicBezTo>
                    <a:pt x="244" y="11"/>
                    <a:pt x="213" y="1"/>
                    <a:pt x="1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41" name="Google Shape;24941;p26"/>
            <p:cNvSpPr/>
            <p:nvPr/>
          </p:nvSpPr>
          <p:spPr>
            <a:xfrm rot="-2852420">
              <a:off x="8580287" y="4198051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61" y="0"/>
                  </a:moveTo>
                  <a:cubicBezTo>
                    <a:pt x="401" y="0"/>
                    <a:pt x="338" y="5"/>
                    <a:pt x="274" y="12"/>
                  </a:cubicBezTo>
                  <a:cubicBezTo>
                    <a:pt x="51" y="43"/>
                    <a:pt x="1" y="357"/>
                    <a:pt x="82" y="571"/>
                  </a:cubicBezTo>
                  <a:cubicBezTo>
                    <a:pt x="92" y="571"/>
                    <a:pt x="92" y="581"/>
                    <a:pt x="92" y="581"/>
                  </a:cubicBezTo>
                  <a:cubicBezTo>
                    <a:pt x="92" y="591"/>
                    <a:pt x="102" y="591"/>
                    <a:pt x="102" y="591"/>
                  </a:cubicBezTo>
                  <a:cubicBezTo>
                    <a:pt x="194" y="715"/>
                    <a:pt x="348" y="801"/>
                    <a:pt x="481" y="801"/>
                  </a:cubicBezTo>
                  <a:cubicBezTo>
                    <a:pt x="555" y="801"/>
                    <a:pt x="623" y="774"/>
                    <a:pt x="670" y="713"/>
                  </a:cubicBezTo>
                  <a:cubicBezTo>
                    <a:pt x="822" y="520"/>
                    <a:pt x="914" y="307"/>
                    <a:pt x="863" y="155"/>
                  </a:cubicBezTo>
                  <a:cubicBezTo>
                    <a:pt x="863" y="155"/>
                    <a:pt x="863" y="145"/>
                    <a:pt x="853" y="145"/>
                  </a:cubicBezTo>
                  <a:cubicBezTo>
                    <a:pt x="853" y="134"/>
                    <a:pt x="853" y="134"/>
                    <a:pt x="842" y="124"/>
                  </a:cubicBezTo>
                  <a:cubicBezTo>
                    <a:pt x="768" y="35"/>
                    <a:pt x="627" y="0"/>
                    <a:pt x="4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42" name="Google Shape;24942;p26"/>
            <p:cNvSpPr/>
            <p:nvPr/>
          </p:nvSpPr>
          <p:spPr>
            <a:xfrm rot="-2852420">
              <a:off x="8640198" y="4190668"/>
              <a:ext cx="60366" cy="56762"/>
            </a:xfrm>
            <a:custGeom>
              <a:avLst/>
              <a:gdLst/>
              <a:ahLst/>
              <a:cxnLst/>
              <a:rect l="l" t="t" r="r" b="b"/>
              <a:pathLst>
                <a:path w="335" h="315" extrusionOk="0">
                  <a:moveTo>
                    <a:pt x="172" y="1"/>
                  </a:moveTo>
                  <a:cubicBezTo>
                    <a:pt x="152" y="1"/>
                    <a:pt x="132" y="1"/>
                    <a:pt x="102" y="11"/>
                  </a:cubicBezTo>
                  <a:cubicBezTo>
                    <a:pt x="21" y="21"/>
                    <a:pt x="0" y="143"/>
                    <a:pt x="30" y="224"/>
                  </a:cubicBezTo>
                  <a:lnTo>
                    <a:pt x="41" y="234"/>
                  </a:lnTo>
                  <a:cubicBezTo>
                    <a:pt x="71" y="274"/>
                    <a:pt x="132" y="315"/>
                    <a:pt x="183" y="315"/>
                  </a:cubicBezTo>
                  <a:cubicBezTo>
                    <a:pt x="213" y="315"/>
                    <a:pt x="244" y="305"/>
                    <a:pt x="254" y="274"/>
                  </a:cubicBezTo>
                  <a:cubicBezTo>
                    <a:pt x="294" y="234"/>
                    <a:pt x="325" y="183"/>
                    <a:pt x="335" y="143"/>
                  </a:cubicBezTo>
                  <a:cubicBezTo>
                    <a:pt x="294" y="102"/>
                    <a:pt x="274" y="62"/>
                    <a:pt x="254" y="11"/>
                  </a:cubicBezTo>
                  <a:cubicBezTo>
                    <a:pt x="233" y="11"/>
                    <a:pt x="203" y="1"/>
                    <a:pt x="17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43" name="Google Shape;24943;p26"/>
            <p:cNvSpPr/>
            <p:nvPr/>
          </p:nvSpPr>
          <p:spPr>
            <a:xfrm rot="-2852420">
              <a:off x="8694794" y="4144179"/>
              <a:ext cx="175691" cy="159293"/>
            </a:xfrm>
            <a:custGeom>
              <a:avLst/>
              <a:gdLst/>
              <a:ahLst/>
              <a:cxnLst/>
              <a:rect l="l" t="t" r="r" b="b"/>
              <a:pathLst>
                <a:path w="975" h="884" extrusionOk="0">
                  <a:moveTo>
                    <a:pt x="467" y="0"/>
                  </a:moveTo>
                  <a:cubicBezTo>
                    <a:pt x="315" y="41"/>
                    <a:pt x="173" y="214"/>
                    <a:pt x="82" y="447"/>
                  </a:cubicBezTo>
                  <a:cubicBezTo>
                    <a:pt x="1" y="649"/>
                    <a:pt x="244" y="852"/>
                    <a:pt x="467" y="883"/>
                  </a:cubicBezTo>
                  <a:lnTo>
                    <a:pt x="508" y="883"/>
                  </a:lnTo>
                  <a:cubicBezTo>
                    <a:pt x="731" y="852"/>
                    <a:pt x="974" y="649"/>
                    <a:pt x="893" y="447"/>
                  </a:cubicBezTo>
                  <a:cubicBezTo>
                    <a:pt x="801" y="214"/>
                    <a:pt x="659" y="41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44" name="Google Shape;24944;p26"/>
            <p:cNvSpPr/>
            <p:nvPr/>
          </p:nvSpPr>
          <p:spPr>
            <a:xfrm rot="-2852420">
              <a:off x="8716473" y="4165965"/>
              <a:ext cx="66132" cy="55140"/>
            </a:xfrm>
            <a:custGeom>
              <a:avLst/>
              <a:gdLst/>
              <a:ahLst/>
              <a:cxnLst/>
              <a:rect l="l" t="t" r="r" b="b"/>
              <a:pathLst>
                <a:path w="367" h="306" extrusionOk="0">
                  <a:moveTo>
                    <a:pt x="112" y="1"/>
                  </a:moveTo>
                  <a:cubicBezTo>
                    <a:pt x="82" y="32"/>
                    <a:pt x="51" y="82"/>
                    <a:pt x="31" y="133"/>
                  </a:cubicBezTo>
                  <a:cubicBezTo>
                    <a:pt x="1" y="214"/>
                    <a:pt x="92" y="295"/>
                    <a:pt x="173" y="305"/>
                  </a:cubicBezTo>
                  <a:lnTo>
                    <a:pt x="193" y="305"/>
                  </a:lnTo>
                  <a:cubicBezTo>
                    <a:pt x="274" y="295"/>
                    <a:pt x="366" y="214"/>
                    <a:pt x="335" y="133"/>
                  </a:cubicBezTo>
                  <a:cubicBezTo>
                    <a:pt x="315" y="82"/>
                    <a:pt x="285" y="32"/>
                    <a:pt x="254" y="1"/>
                  </a:cubicBezTo>
                  <a:cubicBezTo>
                    <a:pt x="234" y="11"/>
                    <a:pt x="204" y="11"/>
                    <a:pt x="183" y="11"/>
                  </a:cubicBezTo>
                  <a:cubicBezTo>
                    <a:pt x="163" y="11"/>
                    <a:pt x="132" y="11"/>
                    <a:pt x="11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45" name="Google Shape;24945;p26"/>
            <p:cNvSpPr/>
            <p:nvPr/>
          </p:nvSpPr>
          <p:spPr>
            <a:xfrm rot="-2852420">
              <a:off x="8735904" y="4028083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53" y="0"/>
                  </a:moveTo>
                  <a:cubicBezTo>
                    <a:pt x="286" y="0"/>
                    <a:pt x="145" y="35"/>
                    <a:pt x="71" y="124"/>
                  </a:cubicBezTo>
                  <a:cubicBezTo>
                    <a:pt x="61" y="134"/>
                    <a:pt x="61" y="134"/>
                    <a:pt x="61" y="145"/>
                  </a:cubicBezTo>
                  <a:cubicBezTo>
                    <a:pt x="50" y="145"/>
                    <a:pt x="50" y="155"/>
                    <a:pt x="50" y="155"/>
                  </a:cubicBezTo>
                  <a:cubicBezTo>
                    <a:pt x="0" y="307"/>
                    <a:pt x="91" y="520"/>
                    <a:pt x="233" y="713"/>
                  </a:cubicBezTo>
                  <a:cubicBezTo>
                    <a:pt x="284" y="774"/>
                    <a:pt x="354" y="801"/>
                    <a:pt x="430" y="801"/>
                  </a:cubicBezTo>
                  <a:cubicBezTo>
                    <a:pt x="566" y="801"/>
                    <a:pt x="720" y="715"/>
                    <a:pt x="811" y="591"/>
                  </a:cubicBezTo>
                  <a:cubicBezTo>
                    <a:pt x="811" y="591"/>
                    <a:pt x="821" y="591"/>
                    <a:pt x="821" y="581"/>
                  </a:cubicBezTo>
                  <a:cubicBezTo>
                    <a:pt x="821" y="581"/>
                    <a:pt x="821" y="571"/>
                    <a:pt x="832" y="571"/>
                  </a:cubicBezTo>
                  <a:cubicBezTo>
                    <a:pt x="913" y="357"/>
                    <a:pt x="862" y="43"/>
                    <a:pt x="639" y="12"/>
                  </a:cubicBezTo>
                  <a:cubicBezTo>
                    <a:pt x="575" y="5"/>
                    <a:pt x="512" y="0"/>
                    <a:pt x="45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46" name="Google Shape;24946;p26"/>
            <p:cNvSpPr/>
            <p:nvPr/>
          </p:nvSpPr>
          <p:spPr>
            <a:xfrm rot="-2852420">
              <a:off x="8737609" y="4084114"/>
              <a:ext cx="60546" cy="56762"/>
            </a:xfrm>
            <a:custGeom>
              <a:avLst/>
              <a:gdLst/>
              <a:ahLst/>
              <a:cxnLst/>
              <a:rect l="l" t="t" r="r" b="b"/>
              <a:pathLst>
                <a:path w="336" h="315" extrusionOk="0">
                  <a:moveTo>
                    <a:pt x="163" y="1"/>
                  </a:moveTo>
                  <a:cubicBezTo>
                    <a:pt x="133" y="1"/>
                    <a:pt x="102" y="11"/>
                    <a:pt x="72" y="11"/>
                  </a:cubicBezTo>
                  <a:cubicBezTo>
                    <a:pt x="61" y="62"/>
                    <a:pt x="41" y="102"/>
                    <a:pt x="0" y="143"/>
                  </a:cubicBezTo>
                  <a:cubicBezTo>
                    <a:pt x="11" y="183"/>
                    <a:pt x="41" y="234"/>
                    <a:pt x="72" y="274"/>
                  </a:cubicBezTo>
                  <a:cubicBezTo>
                    <a:pt x="92" y="305"/>
                    <a:pt x="122" y="315"/>
                    <a:pt x="153" y="315"/>
                  </a:cubicBezTo>
                  <a:cubicBezTo>
                    <a:pt x="203" y="315"/>
                    <a:pt x="264" y="274"/>
                    <a:pt x="295" y="234"/>
                  </a:cubicBezTo>
                  <a:lnTo>
                    <a:pt x="305" y="224"/>
                  </a:lnTo>
                  <a:cubicBezTo>
                    <a:pt x="335" y="143"/>
                    <a:pt x="315" y="21"/>
                    <a:pt x="234" y="11"/>
                  </a:cubicBezTo>
                  <a:cubicBezTo>
                    <a:pt x="203" y="1"/>
                    <a:pt x="183" y="1"/>
                    <a:pt x="16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47" name="Google Shape;24947;p26"/>
            <p:cNvSpPr/>
            <p:nvPr/>
          </p:nvSpPr>
          <p:spPr>
            <a:xfrm rot="-2852420">
              <a:off x="8629949" y="3931129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32" y="1"/>
                  </a:moveTo>
                  <a:cubicBezTo>
                    <a:pt x="355" y="1"/>
                    <a:pt x="284" y="27"/>
                    <a:pt x="233" y="90"/>
                  </a:cubicBezTo>
                  <a:cubicBezTo>
                    <a:pt x="91" y="282"/>
                    <a:pt x="0" y="495"/>
                    <a:pt x="50" y="647"/>
                  </a:cubicBezTo>
                  <a:cubicBezTo>
                    <a:pt x="50" y="647"/>
                    <a:pt x="50" y="658"/>
                    <a:pt x="61" y="658"/>
                  </a:cubicBezTo>
                  <a:cubicBezTo>
                    <a:pt x="61" y="667"/>
                    <a:pt x="61" y="667"/>
                    <a:pt x="71" y="667"/>
                  </a:cubicBezTo>
                  <a:cubicBezTo>
                    <a:pt x="148" y="760"/>
                    <a:pt x="296" y="800"/>
                    <a:pt x="471" y="800"/>
                  </a:cubicBezTo>
                  <a:cubicBezTo>
                    <a:pt x="525" y="800"/>
                    <a:pt x="581" y="797"/>
                    <a:pt x="639" y="789"/>
                  </a:cubicBezTo>
                  <a:cubicBezTo>
                    <a:pt x="862" y="759"/>
                    <a:pt x="913" y="444"/>
                    <a:pt x="832" y="232"/>
                  </a:cubicBezTo>
                  <a:cubicBezTo>
                    <a:pt x="821" y="232"/>
                    <a:pt x="821" y="221"/>
                    <a:pt x="821" y="221"/>
                  </a:cubicBezTo>
                  <a:cubicBezTo>
                    <a:pt x="821" y="211"/>
                    <a:pt x="811" y="211"/>
                    <a:pt x="811" y="201"/>
                  </a:cubicBezTo>
                  <a:cubicBezTo>
                    <a:pt x="721" y="84"/>
                    <a:pt x="568" y="1"/>
                    <a:pt x="43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48" name="Google Shape;24948;p26"/>
            <p:cNvSpPr/>
            <p:nvPr/>
          </p:nvSpPr>
          <p:spPr>
            <a:xfrm rot="-2852420">
              <a:off x="8674261" y="4026058"/>
              <a:ext cx="60546" cy="56942"/>
            </a:xfrm>
            <a:custGeom>
              <a:avLst/>
              <a:gdLst/>
              <a:ahLst/>
              <a:cxnLst/>
              <a:rect l="l" t="t" r="r" b="b"/>
              <a:pathLst>
                <a:path w="336" h="316" extrusionOk="0">
                  <a:moveTo>
                    <a:pt x="153" y="1"/>
                  </a:moveTo>
                  <a:cubicBezTo>
                    <a:pt x="122" y="1"/>
                    <a:pt x="92" y="11"/>
                    <a:pt x="72" y="41"/>
                  </a:cubicBezTo>
                  <a:cubicBezTo>
                    <a:pt x="41" y="82"/>
                    <a:pt x="11" y="133"/>
                    <a:pt x="0" y="174"/>
                  </a:cubicBezTo>
                  <a:cubicBezTo>
                    <a:pt x="41" y="214"/>
                    <a:pt x="61" y="255"/>
                    <a:pt x="72" y="305"/>
                  </a:cubicBezTo>
                  <a:cubicBezTo>
                    <a:pt x="102" y="305"/>
                    <a:pt x="133" y="316"/>
                    <a:pt x="163" y="316"/>
                  </a:cubicBezTo>
                  <a:cubicBezTo>
                    <a:pt x="183" y="316"/>
                    <a:pt x="203" y="305"/>
                    <a:pt x="234" y="305"/>
                  </a:cubicBezTo>
                  <a:cubicBezTo>
                    <a:pt x="315" y="295"/>
                    <a:pt x="335" y="174"/>
                    <a:pt x="305" y="92"/>
                  </a:cubicBezTo>
                  <a:cubicBezTo>
                    <a:pt x="305" y="82"/>
                    <a:pt x="295" y="82"/>
                    <a:pt x="295" y="82"/>
                  </a:cubicBezTo>
                  <a:cubicBezTo>
                    <a:pt x="264" y="41"/>
                    <a:pt x="203" y="1"/>
                    <a:pt x="15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49" name="Google Shape;24949;p26"/>
            <p:cNvSpPr/>
            <p:nvPr/>
          </p:nvSpPr>
          <p:spPr>
            <a:xfrm rot="-2852420">
              <a:off x="8628933" y="4078283"/>
              <a:ext cx="117308" cy="117127"/>
            </a:xfrm>
            <a:custGeom>
              <a:avLst/>
              <a:gdLst/>
              <a:ahLst/>
              <a:cxnLst/>
              <a:rect l="l" t="t" r="r" b="b"/>
              <a:pathLst>
                <a:path w="651" h="650" extrusionOk="0">
                  <a:moveTo>
                    <a:pt x="325" y="0"/>
                  </a:moveTo>
                  <a:cubicBezTo>
                    <a:pt x="143" y="0"/>
                    <a:pt x="1" y="142"/>
                    <a:pt x="1" y="325"/>
                  </a:cubicBezTo>
                  <a:cubicBezTo>
                    <a:pt x="1" y="507"/>
                    <a:pt x="143" y="649"/>
                    <a:pt x="325" y="649"/>
                  </a:cubicBezTo>
                  <a:cubicBezTo>
                    <a:pt x="508" y="649"/>
                    <a:pt x="650" y="507"/>
                    <a:pt x="650" y="325"/>
                  </a:cubicBezTo>
                  <a:cubicBezTo>
                    <a:pt x="650" y="142"/>
                    <a:pt x="508" y="0"/>
                    <a:pt x="3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50" name="Google Shape;24950;p26"/>
            <p:cNvSpPr/>
            <p:nvPr/>
          </p:nvSpPr>
          <p:spPr>
            <a:xfrm rot="-2852420">
              <a:off x="8663674" y="4112977"/>
              <a:ext cx="47572" cy="47752"/>
            </a:xfrm>
            <a:custGeom>
              <a:avLst/>
              <a:gdLst/>
              <a:ahLst/>
              <a:cxnLst/>
              <a:rect l="l" t="t" r="r" b="b"/>
              <a:pathLst>
                <a:path w="264" h="265" extrusionOk="0">
                  <a:moveTo>
                    <a:pt x="132" y="0"/>
                  </a:moveTo>
                  <a:cubicBezTo>
                    <a:pt x="61" y="0"/>
                    <a:pt x="0" y="61"/>
                    <a:pt x="0" y="133"/>
                  </a:cubicBezTo>
                  <a:cubicBezTo>
                    <a:pt x="0" y="203"/>
                    <a:pt x="61" y="264"/>
                    <a:pt x="132" y="264"/>
                  </a:cubicBezTo>
                  <a:cubicBezTo>
                    <a:pt x="203" y="264"/>
                    <a:pt x="264" y="203"/>
                    <a:pt x="264" y="133"/>
                  </a:cubicBezTo>
                  <a:cubicBezTo>
                    <a:pt x="264" y="61"/>
                    <a:pt x="203" y="0"/>
                    <a:pt x="13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951" name="Google Shape;24951;p26"/>
          <p:cNvGrpSpPr/>
          <p:nvPr/>
        </p:nvGrpSpPr>
        <p:grpSpPr>
          <a:xfrm rot="1235367">
            <a:off x="8560693" y="3965376"/>
            <a:ext cx="480767" cy="487608"/>
            <a:chOff x="8447847" y="3893892"/>
            <a:chExt cx="479091" cy="485800"/>
          </a:xfrm>
        </p:grpSpPr>
        <p:sp>
          <p:nvSpPr>
            <p:cNvPr id="24952" name="Google Shape;24952;p26"/>
            <p:cNvSpPr/>
            <p:nvPr/>
          </p:nvSpPr>
          <p:spPr>
            <a:xfrm rot="-2852420">
              <a:off x="8504619" y="3970251"/>
              <a:ext cx="175691" cy="159113"/>
            </a:xfrm>
            <a:custGeom>
              <a:avLst/>
              <a:gdLst/>
              <a:ahLst/>
              <a:cxnLst/>
              <a:rect l="l" t="t" r="r" b="b"/>
              <a:pathLst>
                <a:path w="975" h="883" extrusionOk="0">
                  <a:moveTo>
                    <a:pt x="467" y="0"/>
                  </a:moveTo>
                  <a:cubicBezTo>
                    <a:pt x="244" y="30"/>
                    <a:pt x="1" y="224"/>
                    <a:pt x="82" y="436"/>
                  </a:cubicBezTo>
                  <a:cubicBezTo>
                    <a:pt x="173" y="659"/>
                    <a:pt x="315" y="842"/>
                    <a:pt x="467" y="873"/>
                  </a:cubicBezTo>
                  <a:cubicBezTo>
                    <a:pt x="477" y="873"/>
                    <a:pt x="477" y="882"/>
                    <a:pt x="487" y="882"/>
                  </a:cubicBezTo>
                  <a:cubicBezTo>
                    <a:pt x="487" y="882"/>
                    <a:pt x="497" y="873"/>
                    <a:pt x="508" y="873"/>
                  </a:cubicBezTo>
                  <a:cubicBezTo>
                    <a:pt x="659" y="842"/>
                    <a:pt x="801" y="659"/>
                    <a:pt x="893" y="436"/>
                  </a:cubicBezTo>
                  <a:cubicBezTo>
                    <a:pt x="974" y="224"/>
                    <a:pt x="731" y="30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53" name="Google Shape;24953;p26"/>
            <p:cNvSpPr/>
            <p:nvPr/>
          </p:nvSpPr>
          <p:spPr>
            <a:xfrm rot="-2852420">
              <a:off x="8592371" y="4052496"/>
              <a:ext cx="66132" cy="54960"/>
            </a:xfrm>
            <a:custGeom>
              <a:avLst/>
              <a:gdLst/>
              <a:ahLst/>
              <a:cxnLst/>
              <a:rect l="l" t="t" r="r" b="b"/>
              <a:pathLst>
                <a:path w="367" h="305" extrusionOk="0">
                  <a:moveTo>
                    <a:pt x="173" y="1"/>
                  </a:moveTo>
                  <a:cubicBezTo>
                    <a:pt x="92" y="11"/>
                    <a:pt x="1" y="92"/>
                    <a:pt x="31" y="173"/>
                  </a:cubicBezTo>
                  <a:cubicBezTo>
                    <a:pt x="51" y="224"/>
                    <a:pt x="82" y="275"/>
                    <a:pt x="112" y="305"/>
                  </a:cubicBezTo>
                  <a:cubicBezTo>
                    <a:pt x="132" y="295"/>
                    <a:pt x="163" y="295"/>
                    <a:pt x="183" y="295"/>
                  </a:cubicBezTo>
                  <a:cubicBezTo>
                    <a:pt x="204" y="295"/>
                    <a:pt x="234" y="295"/>
                    <a:pt x="254" y="305"/>
                  </a:cubicBezTo>
                  <a:cubicBezTo>
                    <a:pt x="285" y="275"/>
                    <a:pt x="315" y="224"/>
                    <a:pt x="335" y="173"/>
                  </a:cubicBezTo>
                  <a:cubicBezTo>
                    <a:pt x="366" y="92"/>
                    <a:pt x="274" y="11"/>
                    <a:pt x="19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54" name="Google Shape;24954;p26"/>
            <p:cNvSpPr/>
            <p:nvPr/>
          </p:nvSpPr>
          <p:spPr>
            <a:xfrm rot="-2852420">
              <a:off x="8474331" y="4101097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79" y="1"/>
                  </a:moveTo>
                  <a:cubicBezTo>
                    <a:pt x="346" y="1"/>
                    <a:pt x="193" y="84"/>
                    <a:pt x="102" y="201"/>
                  </a:cubicBezTo>
                  <a:cubicBezTo>
                    <a:pt x="102" y="211"/>
                    <a:pt x="92" y="211"/>
                    <a:pt x="92" y="221"/>
                  </a:cubicBezTo>
                  <a:cubicBezTo>
                    <a:pt x="92" y="221"/>
                    <a:pt x="92" y="232"/>
                    <a:pt x="82" y="232"/>
                  </a:cubicBezTo>
                  <a:cubicBezTo>
                    <a:pt x="1" y="444"/>
                    <a:pt x="51" y="759"/>
                    <a:pt x="274" y="789"/>
                  </a:cubicBezTo>
                  <a:cubicBezTo>
                    <a:pt x="332" y="797"/>
                    <a:pt x="389" y="800"/>
                    <a:pt x="443" y="800"/>
                  </a:cubicBezTo>
                  <a:cubicBezTo>
                    <a:pt x="617" y="800"/>
                    <a:pt x="765" y="760"/>
                    <a:pt x="842" y="667"/>
                  </a:cubicBezTo>
                  <a:cubicBezTo>
                    <a:pt x="853" y="667"/>
                    <a:pt x="853" y="667"/>
                    <a:pt x="853" y="658"/>
                  </a:cubicBezTo>
                  <a:cubicBezTo>
                    <a:pt x="863" y="658"/>
                    <a:pt x="863" y="647"/>
                    <a:pt x="863" y="647"/>
                  </a:cubicBezTo>
                  <a:cubicBezTo>
                    <a:pt x="914" y="495"/>
                    <a:pt x="822" y="282"/>
                    <a:pt x="670" y="90"/>
                  </a:cubicBezTo>
                  <a:cubicBezTo>
                    <a:pt x="623" y="27"/>
                    <a:pt x="554" y="1"/>
                    <a:pt x="47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55" name="Google Shape;24955;p26"/>
            <p:cNvSpPr/>
            <p:nvPr/>
          </p:nvSpPr>
          <p:spPr>
            <a:xfrm rot="-2852420">
              <a:off x="8576850" y="4132612"/>
              <a:ext cx="60366" cy="56942"/>
            </a:xfrm>
            <a:custGeom>
              <a:avLst/>
              <a:gdLst/>
              <a:ahLst/>
              <a:cxnLst/>
              <a:rect l="l" t="t" r="r" b="b"/>
              <a:pathLst>
                <a:path w="335" h="316" extrusionOk="0">
                  <a:moveTo>
                    <a:pt x="183" y="1"/>
                  </a:moveTo>
                  <a:cubicBezTo>
                    <a:pt x="132" y="1"/>
                    <a:pt x="71" y="41"/>
                    <a:pt x="41" y="82"/>
                  </a:cubicBezTo>
                  <a:cubicBezTo>
                    <a:pt x="41" y="82"/>
                    <a:pt x="30" y="82"/>
                    <a:pt x="30" y="92"/>
                  </a:cubicBezTo>
                  <a:cubicBezTo>
                    <a:pt x="0" y="174"/>
                    <a:pt x="21" y="295"/>
                    <a:pt x="102" y="305"/>
                  </a:cubicBezTo>
                  <a:cubicBezTo>
                    <a:pt x="132" y="305"/>
                    <a:pt x="152" y="316"/>
                    <a:pt x="172" y="316"/>
                  </a:cubicBezTo>
                  <a:cubicBezTo>
                    <a:pt x="203" y="316"/>
                    <a:pt x="233" y="305"/>
                    <a:pt x="254" y="305"/>
                  </a:cubicBezTo>
                  <a:cubicBezTo>
                    <a:pt x="274" y="255"/>
                    <a:pt x="294" y="214"/>
                    <a:pt x="335" y="174"/>
                  </a:cubicBezTo>
                  <a:cubicBezTo>
                    <a:pt x="325" y="133"/>
                    <a:pt x="294" y="82"/>
                    <a:pt x="254" y="41"/>
                  </a:cubicBezTo>
                  <a:cubicBezTo>
                    <a:pt x="244" y="11"/>
                    <a:pt x="213" y="1"/>
                    <a:pt x="1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56" name="Google Shape;24956;p26"/>
            <p:cNvSpPr/>
            <p:nvPr/>
          </p:nvSpPr>
          <p:spPr>
            <a:xfrm rot="-2852420">
              <a:off x="8580287" y="4198051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61" y="0"/>
                  </a:moveTo>
                  <a:cubicBezTo>
                    <a:pt x="401" y="0"/>
                    <a:pt x="338" y="5"/>
                    <a:pt x="274" y="12"/>
                  </a:cubicBezTo>
                  <a:cubicBezTo>
                    <a:pt x="51" y="43"/>
                    <a:pt x="1" y="357"/>
                    <a:pt x="82" y="571"/>
                  </a:cubicBezTo>
                  <a:cubicBezTo>
                    <a:pt x="92" y="571"/>
                    <a:pt x="92" y="581"/>
                    <a:pt x="92" y="581"/>
                  </a:cubicBezTo>
                  <a:cubicBezTo>
                    <a:pt x="92" y="591"/>
                    <a:pt x="102" y="591"/>
                    <a:pt x="102" y="591"/>
                  </a:cubicBezTo>
                  <a:cubicBezTo>
                    <a:pt x="194" y="715"/>
                    <a:pt x="348" y="801"/>
                    <a:pt x="481" y="801"/>
                  </a:cubicBezTo>
                  <a:cubicBezTo>
                    <a:pt x="555" y="801"/>
                    <a:pt x="623" y="774"/>
                    <a:pt x="670" y="713"/>
                  </a:cubicBezTo>
                  <a:cubicBezTo>
                    <a:pt x="822" y="520"/>
                    <a:pt x="914" y="307"/>
                    <a:pt x="863" y="155"/>
                  </a:cubicBezTo>
                  <a:cubicBezTo>
                    <a:pt x="863" y="155"/>
                    <a:pt x="863" y="145"/>
                    <a:pt x="853" y="145"/>
                  </a:cubicBezTo>
                  <a:cubicBezTo>
                    <a:pt x="853" y="134"/>
                    <a:pt x="853" y="134"/>
                    <a:pt x="842" y="124"/>
                  </a:cubicBezTo>
                  <a:cubicBezTo>
                    <a:pt x="768" y="35"/>
                    <a:pt x="627" y="0"/>
                    <a:pt x="4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57" name="Google Shape;24957;p26"/>
            <p:cNvSpPr/>
            <p:nvPr/>
          </p:nvSpPr>
          <p:spPr>
            <a:xfrm rot="-2852420">
              <a:off x="8640198" y="4190668"/>
              <a:ext cx="60366" cy="56762"/>
            </a:xfrm>
            <a:custGeom>
              <a:avLst/>
              <a:gdLst/>
              <a:ahLst/>
              <a:cxnLst/>
              <a:rect l="l" t="t" r="r" b="b"/>
              <a:pathLst>
                <a:path w="335" h="315" extrusionOk="0">
                  <a:moveTo>
                    <a:pt x="172" y="1"/>
                  </a:moveTo>
                  <a:cubicBezTo>
                    <a:pt x="152" y="1"/>
                    <a:pt x="132" y="1"/>
                    <a:pt x="102" y="11"/>
                  </a:cubicBezTo>
                  <a:cubicBezTo>
                    <a:pt x="21" y="21"/>
                    <a:pt x="0" y="143"/>
                    <a:pt x="30" y="224"/>
                  </a:cubicBezTo>
                  <a:lnTo>
                    <a:pt x="41" y="234"/>
                  </a:lnTo>
                  <a:cubicBezTo>
                    <a:pt x="71" y="274"/>
                    <a:pt x="132" y="315"/>
                    <a:pt x="183" y="315"/>
                  </a:cubicBezTo>
                  <a:cubicBezTo>
                    <a:pt x="213" y="315"/>
                    <a:pt x="244" y="305"/>
                    <a:pt x="254" y="274"/>
                  </a:cubicBezTo>
                  <a:cubicBezTo>
                    <a:pt x="294" y="234"/>
                    <a:pt x="325" y="183"/>
                    <a:pt x="335" y="143"/>
                  </a:cubicBezTo>
                  <a:cubicBezTo>
                    <a:pt x="294" y="102"/>
                    <a:pt x="274" y="62"/>
                    <a:pt x="254" y="11"/>
                  </a:cubicBezTo>
                  <a:cubicBezTo>
                    <a:pt x="233" y="11"/>
                    <a:pt x="203" y="1"/>
                    <a:pt x="17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58" name="Google Shape;24958;p26"/>
            <p:cNvSpPr/>
            <p:nvPr/>
          </p:nvSpPr>
          <p:spPr>
            <a:xfrm rot="-2852420">
              <a:off x="8694794" y="4144179"/>
              <a:ext cx="175691" cy="159293"/>
            </a:xfrm>
            <a:custGeom>
              <a:avLst/>
              <a:gdLst/>
              <a:ahLst/>
              <a:cxnLst/>
              <a:rect l="l" t="t" r="r" b="b"/>
              <a:pathLst>
                <a:path w="975" h="884" extrusionOk="0">
                  <a:moveTo>
                    <a:pt x="467" y="0"/>
                  </a:moveTo>
                  <a:cubicBezTo>
                    <a:pt x="315" y="41"/>
                    <a:pt x="173" y="214"/>
                    <a:pt x="82" y="447"/>
                  </a:cubicBezTo>
                  <a:cubicBezTo>
                    <a:pt x="1" y="649"/>
                    <a:pt x="244" y="852"/>
                    <a:pt x="467" y="883"/>
                  </a:cubicBezTo>
                  <a:lnTo>
                    <a:pt x="508" y="883"/>
                  </a:lnTo>
                  <a:cubicBezTo>
                    <a:pt x="731" y="852"/>
                    <a:pt x="974" y="649"/>
                    <a:pt x="893" y="447"/>
                  </a:cubicBezTo>
                  <a:cubicBezTo>
                    <a:pt x="801" y="214"/>
                    <a:pt x="659" y="41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59" name="Google Shape;24959;p26"/>
            <p:cNvSpPr/>
            <p:nvPr/>
          </p:nvSpPr>
          <p:spPr>
            <a:xfrm rot="-2852420">
              <a:off x="8716473" y="4165965"/>
              <a:ext cx="66132" cy="55140"/>
            </a:xfrm>
            <a:custGeom>
              <a:avLst/>
              <a:gdLst/>
              <a:ahLst/>
              <a:cxnLst/>
              <a:rect l="l" t="t" r="r" b="b"/>
              <a:pathLst>
                <a:path w="367" h="306" extrusionOk="0">
                  <a:moveTo>
                    <a:pt x="112" y="1"/>
                  </a:moveTo>
                  <a:cubicBezTo>
                    <a:pt x="82" y="32"/>
                    <a:pt x="51" y="82"/>
                    <a:pt x="31" y="133"/>
                  </a:cubicBezTo>
                  <a:cubicBezTo>
                    <a:pt x="1" y="214"/>
                    <a:pt x="92" y="295"/>
                    <a:pt x="173" y="305"/>
                  </a:cubicBezTo>
                  <a:lnTo>
                    <a:pt x="193" y="305"/>
                  </a:lnTo>
                  <a:cubicBezTo>
                    <a:pt x="274" y="295"/>
                    <a:pt x="366" y="214"/>
                    <a:pt x="335" y="133"/>
                  </a:cubicBezTo>
                  <a:cubicBezTo>
                    <a:pt x="315" y="82"/>
                    <a:pt x="285" y="32"/>
                    <a:pt x="254" y="1"/>
                  </a:cubicBezTo>
                  <a:cubicBezTo>
                    <a:pt x="234" y="11"/>
                    <a:pt x="204" y="11"/>
                    <a:pt x="183" y="11"/>
                  </a:cubicBezTo>
                  <a:cubicBezTo>
                    <a:pt x="163" y="11"/>
                    <a:pt x="132" y="11"/>
                    <a:pt x="11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60" name="Google Shape;24960;p26"/>
            <p:cNvSpPr/>
            <p:nvPr/>
          </p:nvSpPr>
          <p:spPr>
            <a:xfrm rot="-2852420">
              <a:off x="8735904" y="4028083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53" y="0"/>
                  </a:moveTo>
                  <a:cubicBezTo>
                    <a:pt x="286" y="0"/>
                    <a:pt x="145" y="35"/>
                    <a:pt x="71" y="124"/>
                  </a:cubicBezTo>
                  <a:cubicBezTo>
                    <a:pt x="61" y="134"/>
                    <a:pt x="61" y="134"/>
                    <a:pt x="61" y="145"/>
                  </a:cubicBezTo>
                  <a:cubicBezTo>
                    <a:pt x="50" y="145"/>
                    <a:pt x="50" y="155"/>
                    <a:pt x="50" y="155"/>
                  </a:cubicBezTo>
                  <a:cubicBezTo>
                    <a:pt x="0" y="307"/>
                    <a:pt x="91" y="520"/>
                    <a:pt x="233" y="713"/>
                  </a:cubicBezTo>
                  <a:cubicBezTo>
                    <a:pt x="284" y="774"/>
                    <a:pt x="354" y="801"/>
                    <a:pt x="430" y="801"/>
                  </a:cubicBezTo>
                  <a:cubicBezTo>
                    <a:pt x="566" y="801"/>
                    <a:pt x="720" y="715"/>
                    <a:pt x="811" y="591"/>
                  </a:cubicBezTo>
                  <a:cubicBezTo>
                    <a:pt x="811" y="591"/>
                    <a:pt x="821" y="591"/>
                    <a:pt x="821" y="581"/>
                  </a:cubicBezTo>
                  <a:cubicBezTo>
                    <a:pt x="821" y="581"/>
                    <a:pt x="821" y="571"/>
                    <a:pt x="832" y="571"/>
                  </a:cubicBezTo>
                  <a:cubicBezTo>
                    <a:pt x="913" y="357"/>
                    <a:pt x="862" y="43"/>
                    <a:pt x="639" y="12"/>
                  </a:cubicBezTo>
                  <a:cubicBezTo>
                    <a:pt x="575" y="5"/>
                    <a:pt x="512" y="0"/>
                    <a:pt x="45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61" name="Google Shape;24961;p26"/>
            <p:cNvSpPr/>
            <p:nvPr/>
          </p:nvSpPr>
          <p:spPr>
            <a:xfrm rot="-2852420">
              <a:off x="8737609" y="4084114"/>
              <a:ext cx="60546" cy="56762"/>
            </a:xfrm>
            <a:custGeom>
              <a:avLst/>
              <a:gdLst/>
              <a:ahLst/>
              <a:cxnLst/>
              <a:rect l="l" t="t" r="r" b="b"/>
              <a:pathLst>
                <a:path w="336" h="315" extrusionOk="0">
                  <a:moveTo>
                    <a:pt x="163" y="1"/>
                  </a:moveTo>
                  <a:cubicBezTo>
                    <a:pt x="133" y="1"/>
                    <a:pt x="102" y="11"/>
                    <a:pt x="72" y="11"/>
                  </a:cubicBezTo>
                  <a:cubicBezTo>
                    <a:pt x="61" y="62"/>
                    <a:pt x="41" y="102"/>
                    <a:pt x="0" y="143"/>
                  </a:cubicBezTo>
                  <a:cubicBezTo>
                    <a:pt x="11" y="183"/>
                    <a:pt x="41" y="234"/>
                    <a:pt x="72" y="274"/>
                  </a:cubicBezTo>
                  <a:cubicBezTo>
                    <a:pt x="92" y="305"/>
                    <a:pt x="122" y="315"/>
                    <a:pt x="153" y="315"/>
                  </a:cubicBezTo>
                  <a:cubicBezTo>
                    <a:pt x="203" y="315"/>
                    <a:pt x="264" y="274"/>
                    <a:pt x="295" y="234"/>
                  </a:cubicBezTo>
                  <a:lnTo>
                    <a:pt x="305" y="224"/>
                  </a:lnTo>
                  <a:cubicBezTo>
                    <a:pt x="335" y="143"/>
                    <a:pt x="315" y="21"/>
                    <a:pt x="234" y="11"/>
                  </a:cubicBezTo>
                  <a:cubicBezTo>
                    <a:pt x="203" y="1"/>
                    <a:pt x="183" y="1"/>
                    <a:pt x="16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62" name="Google Shape;24962;p26"/>
            <p:cNvSpPr/>
            <p:nvPr/>
          </p:nvSpPr>
          <p:spPr>
            <a:xfrm rot="-2852420">
              <a:off x="8629949" y="3931129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32" y="1"/>
                  </a:moveTo>
                  <a:cubicBezTo>
                    <a:pt x="355" y="1"/>
                    <a:pt x="284" y="27"/>
                    <a:pt x="233" y="90"/>
                  </a:cubicBezTo>
                  <a:cubicBezTo>
                    <a:pt x="91" y="282"/>
                    <a:pt x="0" y="495"/>
                    <a:pt x="50" y="647"/>
                  </a:cubicBezTo>
                  <a:cubicBezTo>
                    <a:pt x="50" y="647"/>
                    <a:pt x="50" y="658"/>
                    <a:pt x="61" y="658"/>
                  </a:cubicBezTo>
                  <a:cubicBezTo>
                    <a:pt x="61" y="667"/>
                    <a:pt x="61" y="667"/>
                    <a:pt x="71" y="667"/>
                  </a:cubicBezTo>
                  <a:cubicBezTo>
                    <a:pt x="148" y="760"/>
                    <a:pt x="296" y="800"/>
                    <a:pt x="471" y="800"/>
                  </a:cubicBezTo>
                  <a:cubicBezTo>
                    <a:pt x="525" y="800"/>
                    <a:pt x="581" y="797"/>
                    <a:pt x="639" y="789"/>
                  </a:cubicBezTo>
                  <a:cubicBezTo>
                    <a:pt x="862" y="759"/>
                    <a:pt x="913" y="444"/>
                    <a:pt x="832" y="232"/>
                  </a:cubicBezTo>
                  <a:cubicBezTo>
                    <a:pt x="821" y="232"/>
                    <a:pt x="821" y="221"/>
                    <a:pt x="821" y="221"/>
                  </a:cubicBezTo>
                  <a:cubicBezTo>
                    <a:pt x="821" y="211"/>
                    <a:pt x="811" y="211"/>
                    <a:pt x="811" y="201"/>
                  </a:cubicBezTo>
                  <a:cubicBezTo>
                    <a:pt x="721" y="84"/>
                    <a:pt x="568" y="1"/>
                    <a:pt x="43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63" name="Google Shape;24963;p26"/>
            <p:cNvSpPr/>
            <p:nvPr/>
          </p:nvSpPr>
          <p:spPr>
            <a:xfrm rot="-2852420">
              <a:off x="8674261" y="4026058"/>
              <a:ext cx="60546" cy="56942"/>
            </a:xfrm>
            <a:custGeom>
              <a:avLst/>
              <a:gdLst/>
              <a:ahLst/>
              <a:cxnLst/>
              <a:rect l="l" t="t" r="r" b="b"/>
              <a:pathLst>
                <a:path w="336" h="316" extrusionOk="0">
                  <a:moveTo>
                    <a:pt x="153" y="1"/>
                  </a:moveTo>
                  <a:cubicBezTo>
                    <a:pt x="122" y="1"/>
                    <a:pt x="92" y="11"/>
                    <a:pt x="72" y="41"/>
                  </a:cubicBezTo>
                  <a:cubicBezTo>
                    <a:pt x="41" y="82"/>
                    <a:pt x="11" y="133"/>
                    <a:pt x="0" y="174"/>
                  </a:cubicBezTo>
                  <a:cubicBezTo>
                    <a:pt x="41" y="214"/>
                    <a:pt x="61" y="255"/>
                    <a:pt x="72" y="305"/>
                  </a:cubicBezTo>
                  <a:cubicBezTo>
                    <a:pt x="102" y="305"/>
                    <a:pt x="133" y="316"/>
                    <a:pt x="163" y="316"/>
                  </a:cubicBezTo>
                  <a:cubicBezTo>
                    <a:pt x="183" y="316"/>
                    <a:pt x="203" y="305"/>
                    <a:pt x="234" y="305"/>
                  </a:cubicBezTo>
                  <a:cubicBezTo>
                    <a:pt x="315" y="295"/>
                    <a:pt x="335" y="174"/>
                    <a:pt x="305" y="92"/>
                  </a:cubicBezTo>
                  <a:cubicBezTo>
                    <a:pt x="305" y="82"/>
                    <a:pt x="295" y="82"/>
                    <a:pt x="295" y="82"/>
                  </a:cubicBezTo>
                  <a:cubicBezTo>
                    <a:pt x="264" y="41"/>
                    <a:pt x="203" y="1"/>
                    <a:pt x="15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64" name="Google Shape;24964;p26"/>
            <p:cNvSpPr/>
            <p:nvPr/>
          </p:nvSpPr>
          <p:spPr>
            <a:xfrm rot="-2852420">
              <a:off x="8628933" y="4078283"/>
              <a:ext cx="117308" cy="117127"/>
            </a:xfrm>
            <a:custGeom>
              <a:avLst/>
              <a:gdLst/>
              <a:ahLst/>
              <a:cxnLst/>
              <a:rect l="l" t="t" r="r" b="b"/>
              <a:pathLst>
                <a:path w="651" h="650" extrusionOk="0">
                  <a:moveTo>
                    <a:pt x="325" y="0"/>
                  </a:moveTo>
                  <a:cubicBezTo>
                    <a:pt x="143" y="0"/>
                    <a:pt x="1" y="142"/>
                    <a:pt x="1" y="325"/>
                  </a:cubicBezTo>
                  <a:cubicBezTo>
                    <a:pt x="1" y="507"/>
                    <a:pt x="143" y="649"/>
                    <a:pt x="325" y="649"/>
                  </a:cubicBezTo>
                  <a:cubicBezTo>
                    <a:pt x="508" y="649"/>
                    <a:pt x="650" y="507"/>
                    <a:pt x="650" y="325"/>
                  </a:cubicBezTo>
                  <a:cubicBezTo>
                    <a:pt x="650" y="142"/>
                    <a:pt x="508" y="0"/>
                    <a:pt x="3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65" name="Google Shape;24965;p26"/>
            <p:cNvSpPr/>
            <p:nvPr/>
          </p:nvSpPr>
          <p:spPr>
            <a:xfrm rot="-2852420">
              <a:off x="8663674" y="4112977"/>
              <a:ext cx="47572" cy="47752"/>
            </a:xfrm>
            <a:custGeom>
              <a:avLst/>
              <a:gdLst/>
              <a:ahLst/>
              <a:cxnLst/>
              <a:rect l="l" t="t" r="r" b="b"/>
              <a:pathLst>
                <a:path w="264" h="265" extrusionOk="0">
                  <a:moveTo>
                    <a:pt x="132" y="0"/>
                  </a:moveTo>
                  <a:cubicBezTo>
                    <a:pt x="61" y="0"/>
                    <a:pt x="0" y="61"/>
                    <a:pt x="0" y="133"/>
                  </a:cubicBezTo>
                  <a:cubicBezTo>
                    <a:pt x="0" y="203"/>
                    <a:pt x="61" y="264"/>
                    <a:pt x="132" y="264"/>
                  </a:cubicBezTo>
                  <a:cubicBezTo>
                    <a:pt x="203" y="264"/>
                    <a:pt x="264" y="203"/>
                    <a:pt x="264" y="133"/>
                  </a:cubicBezTo>
                  <a:cubicBezTo>
                    <a:pt x="264" y="61"/>
                    <a:pt x="203" y="0"/>
                    <a:pt x="13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966" name="Google Shape;24966;p26"/>
          <p:cNvGrpSpPr/>
          <p:nvPr/>
        </p:nvGrpSpPr>
        <p:grpSpPr>
          <a:xfrm rot="1235367">
            <a:off x="7655818" y="-17074"/>
            <a:ext cx="480767" cy="487608"/>
            <a:chOff x="8447847" y="3893892"/>
            <a:chExt cx="479091" cy="485800"/>
          </a:xfrm>
        </p:grpSpPr>
        <p:sp>
          <p:nvSpPr>
            <p:cNvPr id="24967" name="Google Shape;24967;p26"/>
            <p:cNvSpPr/>
            <p:nvPr/>
          </p:nvSpPr>
          <p:spPr>
            <a:xfrm rot="-2852420">
              <a:off x="8504619" y="3970251"/>
              <a:ext cx="175691" cy="159113"/>
            </a:xfrm>
            <a:custGeom>
              <a:avLst/>
              <a:gdLst/>
              <a:ahLst/>
              <a:cxnLst/>
              <a:rect l="l" t="t" r="r" b="b"/>
              <a:pathLst>
                <a:path w="975" h="883" extrusionOk="0">
                  <a:moveTo>
                    <a:pt x="467" y="0"/>
                  </a:moveTo>
                  <a:cubicBezTo>
                    <a:pt x="244" y="30"/>
                    <a:pt x="1" y="224"/>
                    <a:pt x="82" y="436"/>
                  </a:cubicBezTo>
                  <a:cubicBezTo>
                    <a:pt x="173" y="659"/>
                    <a:pt x="315" y="842"/>
                    <a:pt x="467" y="873"/>
                  </a:cubicBezTo>
                  <a:cubicBezTo>
                    <a:pt x="477" y="873"/>
                    <a:pt x="477" y="882"/>
                    <a:pt x="487" y="882"/>
                  </a:cubicBezTo>
                  <a:cubicBezTo>
                    <a:pt x="487" y="882"/>
                    <a:pt x="497" y="873"/>
                    <a:pt x="508" y="873"/>
                  </a:cubicBezTo>
                  <a:cubicBezTo>
                    <a:pt x="659" y="842"/>
                    <a:pt x="801" y="659"/>
                    <a:pt x="893" y="436"/>
                  </a:cubicBezTo>
                  <a:cubicBezTo>
                    <a:pt x="974" y="224"/>
                    <a:pt x="731" y="30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68" name="Google Shape;24968;p26"/>
            <p:cNvSpPr/>
            <p:nvPr/>
          </p:nvSpPr>
          <p:spPr>
            <a:xfrm rot="-2852420">
              <a:off x="8592371" y="4052496"/>
              <a:ext cx="66132" cy="54960"/>
            </a:xfrm>
            <a:custGeom>
              <a:avLst/>
              <a:gdLst/>
              <a:ahLst/>
              <a:cxnLst/>
              <a:rect l="l" t="t" r="r" b="b"/>
              <a:pathLst>
                <a:path w="367" h="305" extrusionOk="0">
                  <a:moveTo>
                    <a:pt x="173" y="1"/>
                  </a:moveTo>
                  <a:cubicBezTo>
                    <a:pt x="92" y="11"/>
                    <a:pt x="1" y="92"/>
                    <a:pt x="31" y="173"/>
                  </a:cubicBezTo>
                  <a:cubicBezTo>
                    <a:pt x="51" y="224"/>
                    <a:pt x="82" y="275"/>
                    <a:pt x="112" y="305"/>
                  </a:cubicBezTo>
                  <a:cubicBezTo>
                    <a:pt x="132" y="295"/>
                    <a:pt x="163" y="295"/>
                    <a:pt x="183" y="295"/>
                  </a:cubicBezTo>
                  <a:cubicBezTo>
                    <a:pt x="204" y="295"/>
                    <a:pt x="234" y="295"/>
                    <a:pt x="254" y="305"/>
                  </a:cubicBezTo>
                  <a:cubicBezTo>
                    <a:pt x="285" y="275"/>
                    <a:pt x="315" y="224"/>
                    <a:pt x="335" y="173"/>
                  </a:cubicBezTo>
                  <a:cubicBezTo>
                    <a:pt x="366" y="92"/>
                    <a:pt x="274" y="11"/>
                    <a:pt x="19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69" name="Google Shape;24969;p26"/>
            <p:cNvSpPr/>
            <p:nvPr/>
          </p:nvSpPr>
          <p:spPr>
            <a:xfrm rot="-2852420">
              <a:off x="8474331" y="4101097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79" y="1"/>
                  </a:moveTo>
                  <a:cubicBezTo>
                    <a:pt x="346" y="1"/>
                    <a:pt x="193" y="84"/>
                    <a:pt x="102" y="201"/>
                  </a:cubicBezTo>
                  <a:cubicBezTo>
                    <a:pt x="102" y="211"/>
                    <a:pt x="92" y="211"/>
                    <a:pt x="92" y="221"/>
                  </a:cubicBezTo>
                  <a:cubicBezTo>
                    <a:pt x="92" y="221"/>
                    <a:pt x="92" y="232"/>
                    <a:pt x="82" y="232"/>
                  </a:cubicBezTo>
                  <a:cubicBezTo>
                    <a:pt x="1" y="444"/>
                    <a:pt x="51" y="759"/>
                    <a:pt x="274" y="789"/>
                  </a:cubicBezTo>
                  <a:cubicBezTo>
                    <a:pt x="332" y="797"/>
                    <a:pt x="389" y="800"/>
                    <a:pt x="443" y="800"/>
                  </a:cubicBezTo>
                  <a:cubicBezTo>
                    <a:pt x="617" y="800"/>
                    <a:pt x="765" y="760"/>
                    <a:pt x="842" y="667"/>
                  </a:cubicBezTo>
                  <a:cubicBezTo>
                    <a:pt x="853" y="667"/>
                    <a:pt x="853" y="667"/>
                    <a:pt x="853" y="658"/>
                  </a:cubicBezTo>
                  <a:cubicBezTo>
                    <a:pt x="863" y="658"/>
                    <a:pt x="863" y="647"/>
                    <a:pt x="863" y="647"/>
                  </a:cubicBezTo>
                  <a:cubicBezTo>
                    <a:pt x="914" y="495"/>
                    <a:pt x="822" y="282"/>
                    <a:pt x="670" y="90"/>
                  </a:cubicBezTo>
                  <a:cubicBezTo>
                    <a:pt x="623" y="27"/>
                    <a:pt x="554" y="1"/>
                    <a:pt x="47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70" name="Google Shape;24970;p26"/>
            <p:cNvSpPr/>
            <p:nvPr/>
          </p:nvSpPr>
          <p:spPr>
            <a:xfrm rot="-2852420">
              <a:off x="8576850" y="4132612"/>
              <a:ext cx="60366" cy="56942"/>
            </a:xfrm>
            <a:custGeom>
              <a:avLst/>
              <a:gdLst/>
              <a:ahLst/>
              <a:cxnLst/>
              <a:rect l="l" t="t" r="r" b="b"/>
              <a:pathLst>
                <a:path w="335" h="316" extrusionOk="0">
                  <a:moveTo>
                    <a:pt x="183" y="1"/>
                  </a:moveTo>
                  <a:cubicBezTo>
                    <a:pt x="132" y="1"/>
                    <a:pt x="71" y="41"/>
                    <a:pt x="41" y="82"/>
                  </a:cubicBezTo>
                  <a:cubicBezTo>
                    <a:pt x="41" y="82"/>
                    <a:pt x="30" y="82"/>
                    <a:pt x="30" y="92"/>
                  </a:cubicBezTo>
                  <a:cubicBezTo>
                    <a:pt x="0" y="174"/>
                    <a:pt x="21" y="295"/>
                    <a:pt x="102" y="305"/>
                  </a:cubicBezTo>
                  <a:cubicBezTo>
                    <a:pt x="132" y="305"/>
                    <a:pt x="152" y="316"/>
                    <a:pt x="172" y="316"/>
                  </a:cubicBezTo>
                  <a:cubicBezTo>
                    <a:pt x="203" y="316"/>
                    <a:pt x="233" y="305"/>
                    <a:pt x="254" y="305"/>
                  </a:cubicBezTo>
                  <a:cubicBezTo>
                    <a:pt x="274" y="255"/>
                    <a:pt x="294" y="214"/>
                    <a:pt x="335" y="174"/>
                  </a:cubicBezTo>
                  <a:cubicBezTo>
                    <a:pt x="325" y="133"/>
                    <a:pt x="294" y="82"/>
                    <a:pt x="254" y="41"/>
                  </a:cubicBezTo>
                  <a:cubicBezTo>
                    <a:pt x="244" y="11"/>
                    <a:pt x="213" y="1"/>
                    <a:pt x="1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71" name="Google Shape;24971;p26"/>
            <p:cNvSpPr/>
            <p:nvPr/>
          </p:nvSpPr>
          <p:spPr>
            <a:xfrm rot="-2852420">
              <a:off x="8580287" y="4198051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61" y="0"/>
                  </a:moveTo>
                  <a:cubicBezTo>
                    <a:pt x="401" y="0"/>
                    <a:pt x="338" y="5"/>
                    <a:pt x="274" y="12"/>
                  </a:cubicBezTo>
                  <a:cubicBezTo>
                    <a:pt x="51" y="43"/>
                    <a:pt x="1" y="357"/>
                    <a:pt x="82" y="571"/>
                  </a:cubicBezTo>
                  <a:cubicBezTo>
                    <a:pt x="92" y="571"/>
                    <a:pt x="92" y="581"/>
                    <a:pt x="92" y="581"/>
                  </a:cubicBezTo>
                  <a:cubicBezTo>
                    <a:pt x="92" y="591"/>
                    <a:pt x="102" y="591"/>
                    <a:pt x="102" y="591"/>
                  </a:cubicBezTo>
                  <a:cubicBezTo>
                    <a:pt x="194" y="715"/>
                    <a:pt x="348" y="801"/>
                    <a:pt x="481" y="801"/>
                  </a:cubicBezTo>
                  <a:cubicBezTo>
                    <a:pt x="555" y="801"/>
                    <a:pt x="623" y="774"/>
                    <a:pt x="670" y="713"/>
                  </a:cubicBezTo>
                  <a:cubicBezTo>
                    <a:pt x="822" y="520"/>
                    <a:pt x="914" y="307"/>
                    <a:pt x="863" y="155"/>
                  </a:cubicBezTo>
                  <a:cubicBezTo>
                    <a:pt x="863" y="155"/>
                    <a:pt x="863" y="145"/>
                    <a:pt x="853" y="145"/>
                  </a:cubicBezTo>
                  <a:cubicBezTo>
                    <a:pt x="853" y="134"/>
                    <a:pt x="853" y="134"/>
                    <a:pt x="842" y="124"/>
                  </a:cubicBezTo>
                  <a:cubicBezTo>
                    <a:pt x="768" y="35"/>
                    <a:pt x="627" y="0"/>
                    <a:pt x="4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72" name="Google Shape;24972;p26"/>
            <p:cNvSpPr/>
            <p:nvPr/>
          </p:nvSpPr>
          <p:spPr>
            <a:xfrm rot="-2852420">
              <a:off x="8640198" y="4190668"/>
              <a:ext cx="60366" cy="56762"/>
            </a:xfrm>
            <a:custGeom>
              <a:avLst/>
              <a:gdLst/>
              <a:ahLst/>
              <a:cxnLst/>
              <a:rect l="l" t="t" r="r" b="b"/>
              <a:pathLst>
                <a:path w="335" h="315" extrusionOk="0">
                  <a:moveTo>
                    <a:pt x="172" y="1"/>
                  </a:moveTo>
                  <a:cubicBezTo>
                    <a:pt x="152" y="1"/>
                    <a:pt x="132" y="1"/>
                    <a:pt x="102" y="11"/>
                  </a:cubicBezTo>
                  <a:cubicBezTo>
                    <a:pt x="21" y="21"/>
                    <a:pt x="0" y="143"/>
                    <a:pt x="30" y="224"/>
                  </a:cubicBezTo>
                  <a:lnTo>
                    <a:pt x="41" y="234"/>
                  </a:lnTo>
                  <a:cubicBezTo>
                    <a:pt x="71" y="274"/>
                    <a:pt x="132" y="315"/>
                    <a:pt x="183" y="315"/>
                  </a:cubicBezTo>
                  <a:cubicBezTo>
                    <a:pt x="213" y="315"/>
                    <a:pt x="244" y="305"/>
                    <a:pt x="254" y="274"/>
                  </a:cubicBezTo>
                  <a:cubicBezTo>
                    <a:pt x="294" y="234"/>
                    <a:pt x="325" y="183"/>
                    <a:pt x="335" y="143"/>
                  </a:cubicBezTo>
                  <a:cubicBezTo>
                    <a:pt x="294" y="102"/>
                    <a:pt x="274" y="62"/>
                    <a:pt x="254" y="11"/>
                  </a:cubicBezTo>
                  <a:cubicBezTo>
                    <a:pt x="233" y="11"/>
                    <a:pt x="203" y="1"/>
                    <a:pt x="17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73" name="Google Shape;24973;p26"/>
            <p:cNvSpPr/>
            <p:nvPr/>
          </p:nvSpPr>
          <p:spPr>
            <a:xfrm rot="-2852420">
              <a:off x="8694794" y="4144179"/>
              <a:ext cx="175691" cy="159293"/>
            </a:xfrm>
            <a:custGeom>
              <a:avLst/>
              <a:gdLst/>
              <a:ahLst/>
              <a:cxnLst/>
              <a:rect l="l" t="t" r="r" b="b"/>
              <a:pathLst>
                <a:path w="975" h="884" extrusionOk="0">
                  <a:moveTo>
                    <a:pt x="467" y="0"/>
                  </a:moveTo>
                  <a:cubicBezTo>
                    <a:pt x="315" y="41"/>
                    <a:pt x="173" y="214"/>
                    <a:pt x="82" y="447"/>
                  </a:cubicBezTo>
                  <a:cubicBezTo>
                    <a:pt x="1" y="649"/>
                    <a:pt x="244" y="852"/>
                    <a:pt x="467" y="883"/>
                  </a:cubicBezTo>
                  <a:lnTo>
                    <a:pt x="508" y="883"/>
                  </a:lnTo>
                  <a:cubicBezTo>
                    <a:pt x="731" y="852"/>
                    <a:pt x="974" y="649"/>
                    <a:pt x="893" y="447"/>
                  </a:cubicBezTo>
                  <a:cubicBezTo>
                    <a:pt x="801" y="214"/>
                    <a:pt x="659" y="41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74" name="Google Shape;24974;p26"/>
            <p:cNvSpPr/>
            <p:nvPr/>
          </p:nvSpPr>
          <p:spPr>
            <a:xfrm rot="-2852420">
              <a:off x="8716473" y="4165965"/>
              <a:ext cx="66132" cy="55140"/>
            </a:xfrm>
            <a:custGeom>
              <a:avLst/>
              <a:gdLst/>
              <a:ahLst/>
              <a:cxnLst/>
              <a:rect l="l" t="t" r="r" b="b"/>
              <a:pathLst>
                <a:path w="367" h="306" extrusionOk="0">
                  <a:moveTo>
                    <a:pt x="112" y="1"/>
                  </a:moveTo>
                  <a:cubicBezTo>
                    <a:pt x="82" y="32"/>
                    <a:pt x="51" y="82"/>
                    <a:pt x="31" y="133"/>
                  </a:cubicBezTo>
                  <a:cubicBezTo>
                    <a:pt x="1" y="214"/>
                    <a:pt x="92" y="295"/>
                    <a:pt x="173" y="305"/>
                  </a:cubicBezTo>
                  <a:lnTo>
                    <a:pt x="193" y="305"/>
                  </a:lnTo>
                  <a:cubicBezTo>
                    <a:pt x="274" y="295"/>
                    <a:pt x="366" y="214"/>
                    <a:pt x="335" y="133"/>
                  </a:cubicBezTo>
                  <a:cubicBezTo>
                    <a:pt x="315" y="82"/>
                    <a:pt x="285" y="32"/>
                    <a:pt x="254" y="1"/>
                  </a:cubicBezTo>
                  <a:cubicBezTo>
                    <a:pt x="234" y="11"/>
                    <a:pt x="204" y="11"/>
                    <a:pt x="183" y="11"/>
                  </a:cubicBezTo>
                  <a:cubicBezTo>
                    <a:pt x="163" y="11"/>
                    <a:pt x="132" y="11"/>
                    <a:pt x="11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75" name="Google Shape;24975;p26"/>
            <p:cNvSpPr/>
            <p:nvPr/>
          </p:nvSpPr>
          <p:spPr>
            <a:xfrm rot="-2852420">
              <a:off x="8735904" y="4028083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53" y="0"/>
                  </a:moveTo>
                  <a:cubicBezTo>
                    <a:pt x="286" y="0"/>
                    <a:pt x="145" y="35"/>
                    <a:pt x="71" y="124"/>
                  </a:cubicBezTo>
                  <a:cubicBezTo>
                    <a:pt x="61" y="134"/>
                    <a:pt x="61" y="134"/>
                    <a:pt x="61" y="145"/>
                  </a:cubicBezTo>
                  <a:cubicBezTo>
                    <a:pt x="50" y="145"/>
                    <a:pt x="50" y="155"/>
                    <a:pt x="50" y="155"/>
                  </a:cubicBezTo>
                  <a:cubicBezTo>
                    <a:pt x="0" y="307"/>
                    <a:pt x="91" y="520"/>
                    <a:pt x="233" y="713"/>
                  </a:cubicBezTo>
                  <a:cubicBezTo>
                    <a:pt x="284" y="774"/>
                    <a:pt x="354" y="801"/>
                    <a:pt x="430" y="801"/>
                  </a:cubicBezTo>
                  <a:cubicBezTo>
                    <a:pt x="566" y="801"/>
                    <a:pt x="720" y="715"/>
                    <a:pt x="811" y="591"/>
                  </a:cubicBezTo>
                  <a:cubicBezTo>
                    <a:pt x="811" y="591"/>
                    <a:pt x="821" y="591"/>
                    <a:pt x="821" y="581"/>
                  </a:cubicBezTo>
                  <a:cubicBezTo>
                    <a:pt x="821" y="581"/>
                    <a:pt x="821" y="571"/>
                    <a:pt x="832" y="571"/>
                  </a:cubicBezTo>
                  <a:cubicBezTo>
                    <a:pt x="913" y="357"/>
                    <a:pt x="862" y="43"/>
                    <a:pt x="639" y="12"/>
                  </a:cubicBezTo>
                  <a:cubicBezTo>
                    <a:pt x="575" y="5"/>
                    <a:pt x="512" y="0"/>
                    <a:pt x="45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76" name="Google Shape;24976;p26"/>
            <p:cNvSpPr/>
            <p:nvPr/>
          </p:nvSpPr>
          <p:spPr>
            <a:xfrm rot="-2852420">
              <a:off x="8737609" y="4084114"/>
              <a:ext cx="60546" cy="56762"/>
            </a:xfrm>
            <a:custGeom>
              <a:avLst/>
              <a:gdLst/>
              <a:ahLst/>
              <a:cxnLst/>
              <a:rect l="l" t="t" r="r" b="b"/>
              <a:pathLst>
                <a:path w="336" h="315" extrusionOk="0">
                  <a:moveTo>
                    <a:pt x="163" y="1"/>
                  </a:moveTo>
                  <a:cubicBezTo>
                    <a:pt x="133" y="1"/>
                    <a:pt x="102" y="11"/>
                    <a:pt x="72" y="11"/>
                  </a:cubicBezTo>
                  <a:cubicBezTo>
                    <a:pt x="61" y="62"/>
                    <a:pt x="41" y="102"/>
                    <a:pt x="0" y="143"/>
                  </a:cubicBezTo>
                  <a:cubicBezTo>
                    <a:pt x="11" y="183"/>
                    <a:pt x="41" y="234"/>
                    <a:pt x="72" y="274"/>
                  </a:cubicBezTo>
                  <a:cubicBezTo>
                    <a:pt x="92" y="305"/>
                    <a:pt x="122" y="315"/>
                    <a:pt x="153" y="315"/>
                  </a:cubicBezTo>
                  <a:cubicBezTo>
                    <a:pt x="203" y="315"/>
                    <a:pt x="264" y="274"/>
                    <a:pt x="295" y="234"/>
                  </a:cubicBezTo>
                  <a:lnTo>
                    <a:pt x="305" y="224"/>
                  </a:lnTo>
                  <a:cubicBezTo>
                    <a:pt x="335" y="143"/>
                    <a:pt x="315" y="21"/>
                    <a:pt x="234" y="11"/>
                  </a:cubicBezTo>
                  <a:cubicBezTo>
                    <a:pt x="203" y="1"/>
                    <a:pt x="183" y="1"/>
                    <a:pt x="16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77" name="Google Shape;24977;p26"/>
            <p:cNvSpPr/>
            <p:nvPr/>
          </p:nvSpPr>
          <p:spPr>
            <a:xfrm rot="-2852420">
              <a:off x="8629949" y="3931129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32" y="1"/>
                  </a:moveTo>
                  <a:cubicBezTo>
                    <a:pt x="355" y="1"/>
                    <a:pt x="284" y="27"/>
                    <a:pt x="233" y="90"/>
                  </a:cubicBezTo>
                  <a:cubicBezTo>
                    <a:pt x="91" y="282"/>
                    <a:pt x="0" y="495"/>
                    <a:pt x="50" y="647"/>
                  </a:cubicBezTo>
                  <a:cubicBezTo>
                    <a:pt x="50" y="647"/>
                    <a:pt x="50" y="658"/>
                    <a:pt x="61" y="658"/>
                  </a:cubicBezTo>
                  <a:cubicBezTo>
                    <a:pt x="61" y="667"/>
                    <a:pt x="61" y="667"/>
                    <a:pt x="71" y="667"/>
                  </a:cubicBezTo>
                  <a:cubicBezTo>
                    <a:pt x="148" y="760"/>
                    <a:pt x="296" y="800"/>
                    <a:pt x="471" y="800"/>
                  </a:cubicBezTo>
                  <a:cubicBezTo>
                    <a:pt x="525" y="800"/>
                    <a:pt x="581" y="797"/>
                    <a:pt x="639" y="789"/>
                  </a:cubicBezTo>
                  <a:cubicBezTo>
                    <a:pt x="862" y="759"/>
                    <a:pt x="913" y="444"/>
                    <a:pt x="832" y="232"/>
                  </a:cubicBezTo>
                  <a:cubicBezTo>
                    <a:pt x="821" y="232"/>
                    <a:pt x="821" y="221"/>
                    <a:pt x="821" y="221"/>
                  </a:cubicBezTo>
                  <a:cubicBezTo>
                    <a:pt x="821" y="211"/>
                    <a:pt x="811" y="211"/>
                    <a:pt x="811" y="201"/>
                  </a:cubicBezTo>
                  <a:cubicBezTo>
                    <a:pt x="721" y="84"/>
                    <a:pt x="568" y="1"/>
                    <a:pt x="43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78" name="Google Shape;24978;p26"/>
            <p:cNvSpPr/>
            <p:nvPr/>
          </p:nvSpPr>
          <p:spPr>
            <a:xfrm rot="-2852420">
              <a:off x="8674261" y="4026058"/>
              <a:ext cx="60546" cy="56942"/>
            </a:xfrm>
            <a:custGeom>
              <a:avLst/>
              <a:gdLst/>
              <a:ahLst/>
              <a:cxnLst/>
              <a:rect l="l" t="t" r="r" b="b"/>
              <a:pathLst>
                <a:path w="336" h="316" extrusionOk="0">
                  <a:moveTo>
                    <a:pt x="153" y="1"/>
                  </a:moveTo>
                  <a:cubicBezTo>
                    <a:pt x="122" y="1"/>
                    <a:pt x="92" y="11"/>
                    <a:pt x="72" y="41"/>
                  </a:cubicBezTo>
                  <a:cubicBezTo>
                    <a:pt x="41" y="82"/>
                    <a:pt x="11" y="133"/>
                    <a:pt x="0" y="174"/>
                  </a:cubicBezTo>
                  <a:cubicBezTo>
                    <a:pt x="41" y="214"/>
                    <a:pt x="61" y="255"/>
                    <a:pt x="72" y="305"/>
                  </a:cubicBezTo>
                  <a:cubicBezTo>
                    <a:pt x="102" y="305"/>
                    <a:pt x="133" y="316"/>
                    <a:pt x="163" y="316"/>
                  </a:cubicBezTo>
                  <a:cubicBezTo>
                    <a:pt x="183" y="316"/>
                    <a:pt x="203" y="305"/>
                    <a:pt x="234" y="305"/>
                  </a:cubicBezTo>
                  <a:cubicBezTo>
                    <a:pt x="315" y="295"/>
                    <a:pt x="335" y="174"/>
                    <a:pt x="305" y="92"/>
                  </a:cubicBezTo>
                  <a:cubicBezTo>
                    <a:pt x="305" y="82"/>
                    <a:pt x="295" y="82"/>
                    <a:pt x="295" y="82"/>
                  </a:cubicBezTo>
                  <a:cubicBezTo>
                    <a:pt x="264" y="41"/>
                    <a:pt x="203" y="1"/>
                    <a:pt x="15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79" name="Google Shape;24979;p26"/>
            <p:cNvSpPr/>
            <p:nvPr/>
          </p:nvSpPr>
          <p:spPr>
            <a:xfrm rot="-2852420">
              <a:off x="8628933" y="4078283"/>
              <a:ext cx="117308" cy="117127"/>
            </a:xfrm>
            <a:custGeom>
              <a:avLst/>
              <a:gdLst/>
              <a:ahLst/>
              <a:cxnLst/>
              <a:rect l="l" t="t" r="r" b="b"/>
              <a:pathLst>
                <a:path w="651" h="650" extrusionOk="0">
                  <a:moveTo>
                    <a:pt x="325" y="0"/>
                  </a:moveTo>
                  <a:cubicBezTo>
                    <a:pt x="143" y="0"/>
                    <a:pt x="1" y="142"/>
                    <a:pt x="1" y="325"/>
                  </a:cubicBezTo>
                  <a:cubicBezTo>
                    <a:pt x="1" y="507"/>
                    <a:pt x="143" y="649"/>
                    <a:pt x="325" y="649"/>
                  </a:cubicBezTo>
                  <a:cubicBezTo>
                    <a:pt x="508" y="649"/>
                    <a:pt x="650" y="507"/>
                    <a:pt x="650" y="325"/>
                  </a:cubicBezTo>
                  <a:cubicBezTo>
                    <a:pt x="650" y="142"/>
                    <a:pt x="508" y="0"/>
                    <a:pt x="3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80" name="Google Shape;24980;p26"/>
            <p:cNvSpPr/>
            <p:nvPr/>
          </p:nvSpPr>
          <p:spPr>
            <a:xfrm rot="-2852420">
              <a:off x="8663674" y="4112977"/>
              <a:ext cx="47572" cy="47752"/>
            </a:xfrm>
            <a:custGeom>
              <a:avLst/>
              <a:gdLst/>
              <a:ahLst/>
              <a:cxnLst/>
              <a:rect l="l" t="t" r="r" b="b"/>
              <a:pathLst>
                <a:path w="264" h="265" extrusionOk="0">
                  <a:moveTo>
                    <a:pt x="132" y="0"/>
                  </a:moveTo>
                  <a:cubicBezTo>
                    <a:pt x="61" y="0"/>
                    <a:pt x="0" y="61"/>
                    <a:pt x="0" y="133"/>
                  </a:cubicBezTo>
                  <a:cubicBezTo>
                    <a:pt x="0" y="203"/>
                    <a:pt x="61" y="264"/>
                    <a:pt x="132" y="264"/>
                  </a:cubicBezTo>
                  <a:cubicBezTo>
                    <a:pt x="203" y="264"/>
                    <a:pt x="264" y="203"/>
                    <a:pt x="264" y="133"/>
                  </a:cubicBezTo>
                  <a:cubicBezTo>
                    <a:pt x="264" y="61"/>
                    <a:pt x="203" y="0"/>
                    <a:pt x="13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981" name="Google Shape;24981;p26"/>
          <p:cNvGrpSpPr/>
          <p:nvPr/>
        </p:nvGrpSpPr>
        <p:grpSpPr>
          <a:xfrm rot="3439969">
            <a:off x="8483224" y="756576"/>
            <a:ext cx="358769" cy="363834"/>
            <a:chOff x="8447847" y="3893892"/>
            <a:chExt cx="479091" cy="485800"/>
          </a:xfrm>
        </p:grpSpPr>
        <p:sp>
          <p:nvSpPr>
            <p:cNvPr id="24982" name="Google Shape;24982;p26"/>
            <p:cNvSpPr/>
            <p:nvPr/>
          </p:nvSpPr>
          <p:spPr>
            <a:xfrm rot="-2852420">
              <a:off x="8504619" y="3970251"/>
              <a:ext cx="175691" cy="159113"/>
            </a:xfrm>
            <a:custGeom>
              <a:avLst/>
              <a:gdLst/>
              <a:ahLst/>
              <a:cxnLst/>
              <a:rect l="l" t="t" r="r" b="b"/>
              <a:pathLst>
                <a:path w="975" h="883" extrusionOk="0">
                  <a:moveTo>
                    <a:pt x="467" y="0"/>
                  </a:moveTo>
                  <a:cubicBezTo>
                    <a:pt x="244" y="30"/>
                    <a:pt x="1" y="224"/>
                    <a:pt x="82" y="436"/>
                  </a:cubicBezTo>
                  <a:cubicBezTo>
                    <a:pt x="173" y="659"/>
                    <a:pt x="315" y="842"/>
                    <a:pt x="467" y="873"/>
                  </a:cubicBezTo>
                  <a:cubicBezTo>
                    <a:pt x="477" y="873"/>
                    <a:pt x="477" y="882"/>
                    <a:pt x="487" y="882"/>
                  </a:cubicBezTo>
                  <a:cubicBezTo>
                    <a:pt x="487" y="882"/>
                    <a:pt x="497" y="873"/>
                    <a:pt x="508" y="873"/>
                  </a:cubicBezTo>
                  <a:cubicBezTo>
                    <a:pt x="659" y="842"/>
                    <a:pt x="801" y="659"/>
                    <a:pt x="893" y="436"/>
                  </a:cubicBezTo>
                  <a:cubicBezTo>
                    <a:pt x="974" y="224"/>
                    <a:pt x="731" y="30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83" name="Google Shape;24983;p26"/>
            <p:cNvSpPr/>
            <p:nvPr/>
          </p:nvSpPr>
          <p:spPr>
            <a:xfrm rot="-2852420">
              <a:off x="8592371" y="4052496"/>
              <a:ext cx="66132" cy="54960"/>
            </a:xfrm>
            <a:custGeom>
              <a:avLst/>
              <a:gdLst/>
              <a:ahLst/>
              <a:cxnLst/>
              <a:rect l="l" t="t" r="r" b="b"/>
              <a:pathLst>
                <a:path w="367" h="305" extrusionOk="0">
                  <a:moveTo>
                    <a:pt x="173" y="1"/>
                  </a:moveTo>
                  <a:cubicBezTo>
                    <a:pt x="92" y="11"/>
                    <a:pt x="1" y="92"/>
                    <a:pt x="31" y="173"/>
                  </a:cubicBezTo>
                  <a:cubicBezTo>
                    <a:pt x="51" y="224"/>
                    <a:pt x="82" y="275"/>
                    <a:pt x="112" y="305"/>
                  </a:cubicBezTo>
                  <a:cubicBezTo>
                    <a:pt x="132" y="295"/>
                    <a:pt x="163" y="295"/>
                    <a:pt x="183" y="295"/>
                  </a:cubicBezTo>
                  <a:cubicBezTo>
                    <a:pt x="204" y="295"/>
                    <a:pt x="234" y="295"/>
                    <a:pt x="254" y="305"/>
                  </a:cubicBezTo>
                  <a:cubicBezTo>
                    <a:pt x="285" y="275"/>
                    <a:pt x="315" y="224"/>
                    <a:pt x="335" y="173"/>
                  </a:cubicBezTo>
                  <a:cubicBezTo>
                    <a:pt x="366" y="92"/>
                    <a:pt x="274" y="11"/>
                    <a:pt x="19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84" name="Google Shape;24984;p26"/>
            <p:cNvSpPr/>
            <p:nvPr/>
          </p:nvSpPr>
          <p:spPr>
            <a:xfrm rot="-2852420">
              <a:off x="8474331" y="4101097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79" y="1"/>
                  </a:moveTo>
                  <a:cubicBezTo>
                    <a:pt x="346" y="1"/>
                    <a:pt x="193" y="84"/>
                    <a:pt x="102" y="201"/>
                  </a:cubicBezTo>
                  <a:cubicBezTo>
                    <a:pt x="102" y="211"/>
                    <a:pt x="92" y="211"/>
                    <a:pt x="92" y="221"/>
                  </a:cubicBezTo>
                  <a:cubicBezTo>
                    <a:pt x="92" y="221"/>
                    <a:pt x="92" y="232"/>
                    <a:pt x="82" y="232"/>
                  </a:cubicBezTo>
                  <a:cubicBezTo>
                    <a:pt x="1" y="444"/>
                    <a:pt x="51" y="759"/>
                    <a:pt x="274" y="789"/>
                  </a:cubicBezTo>
                  <a:cubicBezTo>
                    <a:pt x="332" y="797"/>
                    <a:pt x="389" y="800"/>
                    <a:pt x="443" y="800"/>
                  </a:cubicBezTo>
                  <a:cubicBezTo>
                    <a:pt x="617" y="800"/>
                    <a:pt x="765" y="760"/>
                    <a:pt x="842" y="667"/>
                  </a:cubicBezTo>
                  <a:cubicBezTo>
                    <a:pt x="853" y="667"/>
                    <a:pt x="853" y="667"/>
                    <a:pt x="853" y="658"/>
                  </a:cubicBezTo>
                  <a:cubicBezTo>
                    <a:pt x="863" y="658"/>
                    <a:pt x="863" y="647"/>
                    <a:pt x="863" y="647"/>
                  </a:cubicBezTo>
                  <a:cubicBezTo>
                    <a:pt x="914" y="495"/>
                    <a:pt x="822" y="282"/>
                    <a:pt x="670" y="90"/>
                  </a:cubicBezTo>
                  <a:cubicBezTo>
                    <a:pt x="623" y="27"/>
                    <a:pt x="554" y="1"/>
                    <a:pt x="47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85" name="Google Shape;24985;p26"/>
            <p:cNvSpPr/>
            <p:nvPr/>
          </p:nvSpPr>
          <p:spPr>
            <a:xfrm rot="-2852420">
              <a:off x="8576850" y="4132612"/>
              <a:ext cx="60366" cy="56942"/>
            </a:xfrm>
            <a:custGeom>
              <a:avLst/>
              <a:gdLst/>
              <a:ahLst/>
              <a:cxnLst/>
              <a:rect l="l" t="t" r="r" b="b"/>
              <a:pathLst>
                <a:path w="335" h="316" extrusionOk="0">
                  <a:moveTo>
                    <a:pt x="183" y="1"/>
                  </a:moveTo>
                  <a:cubicBezTo>
                    <a:pt x="132" y="1"/>
                    <a:pt x="71" y="41"/>
                    <a:pt x="41" y="82"/>
                  </a:cubicBezTo>
                  <a:cubicBezTo>
                    <a:pt x="41" y="82"/>
                    <a:pt x="30" y="82"/>
                    <a:pt x="30" y="92"/>
                  </a:cubicBezTo>
                  <a:cubicBezTo>
                    <a:pt x="0" y="174"/>
                    <a:pt x="21" y="295"/>
                    <a:pt x="102" y="305"/>
                  </a:cubicBezTo>
                  <a:cubicBezTo>
                    <a:pt x="132" y="305"/>
                    <a:pt x="152" y="316"/>
                    <a:pt x="172" y="316"/>
                  </a:cubicBezTo>
                  <a:cubicBezTo>
                    <a:pt x="203" y="316"/>
                    <a:pt x="233" y="305"/>
                    <a:pt x="254" y="305"/>
                  </a:cubicBezTo>
                  <a:cubicBezTo>
                    <a:pt x="274" y="255"/>
                    <a:pt x="294" y="214"/>
                    <a:pt x="335" y="174"/>
                  </a:cubicBezTo>
                  <a:cubicBezTo>
                    <a:pt x="325" y="133"/>
                    <a:pt x="294" y="82"/>
                    <a:pt x="254" y="41"/>
                  </a:cubicBezTo>
                  <a:cubicBezTo>
                    <a:pt x="244" y="11"/>
                    <a:pt x="213" y="1"/>
                    <a:pt x="1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86" name="Google Shape;24986;p26"/>
            <p:cNvSpPr/>
            <p:nvPr/>
          </p:nvSpPr>
          <p:spPr>
            <a:xfrm rot="-2852420">
              <a:off x="8580287" y="4198051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61" y="0"/>
                  </a:moveTo>
                  <a:cubicBezTo>
                    <a:pt x="401" y="0"/>
                    <a:pt x="338" y="5"/>
                    <a:pt x="274" y="12"/>
                  </a:cubicBezTo>
                  <a:cubicBezTo>
                    <a:pt x="51" y="43"/>
                    <a:pt x="1" y="357"/>
                    <a:pt x="82" y="571"/>
                  </a:cubicBezTo>
                  <a:cubicBezTo>
                    <a:pt x="92" y="571"/>
                    <a:pt x="92" y="581"/>
                    <a:pt x="92" y="581"/>
                  </a:cubicBezTo>
                  <a:cubicBezTo>
                    <a:pt x="92" y="591"/>
                    <a:pt x="102" y="591"/>
                    <a:pt x="102" y="591"/>
                  </a:cubicBezTo>
                  <a:cubicBezTo>
                    <a:pt x="194" y="715"/>
                    <a:pt x="348" y="801"/>
                    <a:pt x="481" y="801"/>
                  </a:cubicBezTo>
                  <a:cubicBezTo>
                    <a:pt x="555" y="801"/>
                    <a:pt x="623" y="774"/>
                    <a:pt x="670" y="713"/>
                  </a:cubicBezTo>
                  <a:cubicBezTo>
                    <a:pt x="822" y="520"/>
                    <a:pt x="914" y="307"/>
                    <a:pt x="863" y="155"/>
                  </a:cubicBezTo>
                  <a:cubicBezTo>
                    <a:pt x="863" y="155"/>
                    <a:pt x="863" y="145"/>
                    <a:pt x="853" y="145"/>
                  </a:cubicBezTo>
                  <a:cubicBezTo>
                    <a:pt x="853" y="134"/>
                    <a:pt x="853" y="134"/>
                    <a:pt x="842" y="124"/>
                  </a:cubicBezTo>
                  <a:cubicBezTo>
                    <a:pt x="768" y="35"/>
                    <a:pt x="627" y="0"/>
                    <a:pt x="4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87" name="Google Shape;24987;p26"/>
            <p:cNvSpPr/>
            <p:nvPr/>
          </p:nvSpPr>
          <p:spPr>
            <a:xfrm rot="-2852420">
              <a:off x="8640198" y="4190668"/>
              <a:ext cx="60366" cy="56762"/>
            </a:xfrm>
            <a:custGeom>
              <a:avLst/>
              <a:gdLst/>
              <a:ahLst/>
              <a:cxnLst/>
              <a:rect l="l" t="t" r="r" b="b"/>
              <a:pathLst>
                <a:path w="335" h="315" extrusionOk="0">
                  <a:moveTo>
                    <a:pt x="172" y="1"/>
                  </a:moveTo>
                  <a:cubicBezTo>
                    <a:pt x="152" y="1"/>
                    <a:pt x="132" y="1"/>
                    <a:pt x="102" y="11"/>
                  </a:cubicBezTo>
                  <a:cubicBezTo>
                    <a:pt x="21" y="21"/>
                    <a:pt x="0" y="143"/>
                    <a:pt x="30" y="224"/>
                  </a:cubicBezTo>
                  <a:lnTo>
                    <a:pt x="41" y="234"/>
                  </a:lnTo>
                  <a:cubicBezTo>
                    <a:pt x="71" y="274"/>
                    <a:pt x="132" y="315"/>
                    <a:pt x="183" y="315"/>
                  </a:cubicBezTo>
                  <a:cubicBezTo>
                    <a:pt x="213" y="315"/>
                    <a:pt x="244" y="305"/>
                    <a:pt x="254" y="274"/>
                  </a:cubicBezTo>
                  <a:cubicBezTo>
                    <a:pt x="294" y="234"/>
                    <a:pt x="325" y="183"/>
                    <a:pt x="335" y="143"/>
                  </a:cubicBezTo>
                  <a:cubicBezTo>
                    <a:pt x="294" y="102"/>
                    <a:pt x="274" y="62"/>
                    <a:pt x="254" y="11"/>
                  </a:cubicBezTo>
                  <a:cubicBezTo>
                    <a:pt x="233" y="11"/>
                    <a:pt x="203" y="1"/>
                    <a:pt x="17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88" name="Google Shape;24988;p26"/>
            <p:cNvSpPr/>
            <p:nvPr/>
          </p:nvSpPr>
          <p:spPr>
            <a:xfrm rot="-2852420">
              <a:off x="8694794" y="4144179"/>
              <a:ext cx="175691" cy="159293"/>
            </a:xfrm>
            <a:custGeom>
              <a:avLst/>
              <a:gdLst/>
              <a:ahLst/>
              <a:cxnLst/>
              <a:rect l="l" t="t" r="r" b="b"/>
              <a:pathLst>
                <a:path w="975" h="884" extrusionOk="0">
                  <a:moveTo>
                    <a:pt x="467" y="0"/>
                  </a:moveTo>
                  <a:cubicBezTo>
                    <a:pt x="315" y="41"/>
                    <a:pt x="173" y="214"/>
                    <a:pt x="82" y="447"/>
                  </a:cubicBezTo>
                  <a:cubicBezTo>
                    <a:pt x="1" y="649"/>
                    <a:pt x="244" y="852"/>
                    <a:pt x="467" y="883"/>
                  </a:cubicBezTo>
                  <a:lnTo>
                    <a:pt x="508" y="883"/>
                  </a:lnTo>
                  <a:cubicBezTo>
                    <a:pt x="731" y="852"/>
                    <a:pt x="974" y="649"/>
                    <a:pt x="893" y="447"/>
                  </a:cubicBezTo>
                  <a:cubicBezTo>
                    <a:pt x="801" y="214"/>
                    <a:pt x="659" y="41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89" name="Google Shape;24989;p26"/>
            <p:cNvSpPr/>
            <p:nvPr/>
          </p:nvSpPr>
          <p:spPr>
            <a:xfrm rot="-2852420">
              <a:off x="8716473" y="4165965"/>
              <a:ext cx="66132" cy="55140"/>
            </a:xfrm>
            <a:custGeom>
              <a:avLst/>
              <a:gdLst/>
              <a:ahLst/>
              <a:cxnLst/>
              <a:rect l="l" t="t" r="r" b="b"/>
              <a:pathLst>
                <a:path w="367" h="306" extrusionOk="0">
                  <a:moveTo>
                    <a:pt x="112" y="1"/>
                  </a:moveTo>
                  <a:cubicBezTo>
                    <a:pt x="82" y="32"/>
                    <a:pt x="51" y="82"/>
                    <a:pt x="31" y="133"/>
                  </a:cubicBezTo>
                  <a:cubicBezTo>
                    <a:pt x="1" y="214"/>
                    <a:pt x="92" y="295"/>
                    <a:pt x="173" y="305"/>
                  </a:cubicBezTo>
                  <a:lnTo>
                    <a:pt x="193" y="305"/>
                  </a:lnTo>
                  <a:cubicBezTo>
                    <a:pt x="274" y="295"/>
                    <a:pt x="366" y="214"/>
                    <a:pt x="335" y="133"/>
                  </a:cubicBezTo>
                  <a:cubicBezTo>
                    <a:pt x="315" y="82"/>
                    <a:pt x="285" y="32"/>
                    <a:pt x="254" y="1"/>
                  </a:cubicBezTo>
                  <a:cubicBezTo>
                    <a:pt x="234" y="11"/>
                    <a:pt x="204" y="11"/>
                    <a:pt x="183" y="11"/>
                  </a:cubicBezTo>
                  <a:cubicBezTo>
                    <a:pt x="163" y="11"/>
                    <a:pt x="132" y="11"/>
                    <a:pt x="11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90" name="Google Shape;24990;p26"/>
            <p:cNvSpPr/>
            <p:nvPr/>
          </p:nvSpPr>
          <p:spPr>
            <a:xfrm rot="-2852420">
              <a:off x="8735904" y="4028083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53" y="0"/>
                  </a:moveTo>
                  <a:cubicBezTo>
                    <a:pt x="286" y="0"/>
                    <a:pt x="145" y="35"/>
                    <a:pt x="71" y="124"/>
                  </a:cubicBezTo>
                  <a:cubicBezTo>
                    <a:pt x="61" y="134"/>
                    <a:pt x="61" y="134"/>
                    <a:pt x="61" y="145"/>
                  </a:cubicBezTo>
                  <a:cubicBezTo>
                    <a:pt x="50" y="145"/>
                    <a:pt x="50" y="155"/>
                    <a:pt x="50" y="155"/>
                  </a:cubicBezTo>
                  <a:cubicBezTo>
                    <a:pt x="0" y="307"/>
                    <a:pt x="91" y="520"/>
                    <a:pt x="233" y="713"/>
                  </a:cubicBezTo>
                  <a:cubicBezTo>
                    <a:pt x="284" y="774"/>
                    <a:pt x="354" y="801"/>
                    <a:pt x="430" y="801"/>
                  </a:cubicBezTo>
                  <a:cubicBezTo>
                    <a:pt x="566" y="801"/>
                    <a:pt x="720" y="715"/>
                    <a:pt x="811" y="591"/>
                  </a:cubicBezTo>
                  <a:cubicBezTo>
                    <a:pt x="811" y="591"/>
                    <a:pt x="821" y="591"/>
                    <a:pt x="821" y="581"/>
                  </a:cubicBezTo>
                  <a:cubicBezTo>
                    <a:pt x="821" y="581"/>
                    <a:pt x="821" y="571"/>
                    <a:pt x="832" y="571"/>
                  </a:cubicBezTo>
                  <a:cubicBezTo>
                    <a:pt x="913" y="357"/>
                    <a:pt x="862" y="43"/>
                    <a:pt x="639" y="12"/>
                  </a:cubicBezTo>
                  <a:cubicBezTo>
                    <a:pt x="575" y="5"/>
                    <a:pt x="512" y="0"/>
                    <a:pt x="45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91" name="Google Shape;24991;p26"/>
            <p:cNvSpPr/>
            <p:nvPr/>
          </p:nvSpPr>
          <p:spPr>
            <a:xfrm rot="-2852420">
              <a:off x="8737609" y="4084114"/>
              <a:ext cx="60546" cy="56762"/>
            </a:xfrm>
            <a:custGeom>
              <a:avLst/>
              <a:gdLst/>
              <a:ahLst/>
              <a:cxnLst/>
              <a:rect l="l" t="t" r="r" b="b"/>
              <a:pathLst>
                <a:path w="336" h="315" extrusionOk="0">
                  <a:moveTo>
                    <a:pt x="163" y="1"/>
                  </a:moveTo>
                  <a:cubicBezTo>
                    <a:pt x="133" y="1"/>
                    <a:pt x="102" y="11"/>
                    <a:pt x="72" y="11"/>
                  </a:cubicBezTo>
                  <a:cubicBezTo>
                    <a:pt x="61" y="62"/>
                    <a:pt x="41" y="102"/>
                    <a:pt x="0" y="143"/>
                  </a:cubicBezTo>
                  <a:cubicBezTo>
                    <a:pt x="11" y="183"/>
                    <a:pt x="41" y="234"/>
                    <a:pt x="72" y="274"/>
                  </a:cubicBezTo>
                  <a:cubicBezTo>
                    <a:pt x="92" y="305"/>
                    <a:pt x="122" y="315"/>
                    <a:pt x="153" y="315"/>
                  </a:cubicBezTo>
                  <a:cubicBezTo>
                    <a:pt x="203" y="315"/>
                    <a:pt x="264" y="274"/>
                    <a:pt x="295" y="234"/>
                  </a:cubicBezTo>
                  <a:lnTo>
                    <a:pt x="305" y="224"/>
                  </a:lnTo>
                  <a:cubicBezTo>
                    <a:pt x="335" y="143"/>
                    <a:pt x="315" y="21"/>
                    <a:pt x="234" y="11"/>
                  </a:cubicBezTo>
                  <a:cubicBezTo>
                    <a:pt x="203" y="1"/>
                    <a:pt x="183" y="1"/>
                    <a:pt x="16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92" name="Google Shape;24992;p26"/>
            <p:cNvSpPr/>
            <p:nvPr/>
          </p:nvSpPr>
          <p:spPr>
            <a:xfrm rot="-2852420">
              <a:off x="8629949" y="3931129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32" y="1"/>
                  </a:moveTo>
                  <a:cubicBezTo>
                    <a:pt x="355" y="1"/>
                    <a:pt x="284" y="27"/>
                    <a:pt x="233" y="90"/>
                  </a:cubicBezTo>
                  <a:cubicBezTo>
                    <a:pt x="91" y="282"/>
                    <a:pt x="0" y="495"/>
                    <a:pt x="50" y="647"/>
                  </a:cubicBezTo>
                  <a:cubicBezTo>
                    <a:pt x="50" y="647"/>
                    <a:pt x="50" y="658"/>
                    <a:pt x="61" y="658"/>
                  </a:cubicBezTo>
                  <a:cubicBezTo>
                    <a:pt x="61" y="667"/>
                    <a:pt x="61" y="667"/>
                    <a:pt x="71" y="667"/>
                  </a:cubicBezTo>
                  <a:cubicBezTo>
                    <a:pt x="148" y="760"/>
                    <a:pt x="296" y="800"/>
                    <a:pt x="471" y="800"/>
                  </a:cubicBezTo>
                  <a:cubicBezTo>
                    <a:pt x="525" y="800"/>
                    <a:pt x="581" y="797"/>
                    <a:pt x="639" y="789"/>
                  </a:cubicBezTo>
                  <a:cubicBezTo>
                    <a:pt x="862" y="759"/>
                    <a:pt x="913" y="444"/>
                    <a:pt x="832" y="232"/>
                  </a:cubicBezTo>
                  <a:cubicBezTo>
                    <a:pt x="821" y="232"/>
                    <a:pt x="821" y="221"/>
                    <a:pt x="821" y="221"/>
                  </a:cubicBezTo>
                  <a:cubicBezTo>
                    <a:pt x="821" y="211"/>
                    <a:pt x="811" y="211"/>
                    <a:pt x="811" y="201"/>
                  </a:cubicBezTo>
                  <a:cubicBezTo>
                    <a:pt x="721" y="84"/>
                    <a:pt x="568" y="1"/>
                    <a:pt x="43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93" name="Google Shape;24993;p26"/>
            <p:cNvSpPr/>
            <p:nvPr/>
          </p:nvSpPr>
          <p:spPr>
            <a:xfrm rot="-2852420">
              <a:off x="8674261" y="4026058"/>
              <a:ext cx="60546" cy="56942"/>
            </a:xfrm>
            <a:custGeom>
              <a:avLst/>
              <a:gdLst/>
              <a:ahLst/>
              <a:cxnLst/>
              <a:rect l="l" t="t" r="r" b="b"/>
              <a:pathLst>
                <a:path w="336" h="316" extrusionOk="0">
                  <a:moveTo>
                    <a:pt x="153" y="1"/>
                  </a:moveTo>
                  <a:cubicBezTo>
                    <a:pt x="122" y="1"/>
                    <a:pt x="92" y="11"/>
                    <a:pt x="72" y="41"/>
                  </a:cubicBezTo>
                  <a:cubicBezTo>
                    <a:pt x="41" y="82"/>
                    <a:pt x="11" y="133"/>
                    <a:pt x="0" y="174"/>
                  </a:cubicBezTo>
                  <a:cubicBezTo>
                    <a:pt x="41" y="214"/>
                    <a:pt x="61" y="255"/>
                    <a:pt x="72" y="305"/>
                  </a:cubicBezTo>
                  <a:cubicBezTo>
                    <a:pt x="102" y="305"/>
                    <a:pt x="133" y="316"/>
                    <a:pt x="163" y="316"/>
                  </a:cubicBezTo>
                  <a:cubicBezTo>
                    <a:pt x="183" y="316"/>
                    <a:pt x="203" y="305"/>
                    <a:pt x="234" y="305"/>
                  </a:cubicBezTo>
                  <a:cubicBezTo>
                    <a:pt x="315" y="295"/>
                    <a:pt x="335" y="174"/>
                    <a:pt x="305" y="92"/>
                  </a:cubicBezTo>
                  <a:cubicBezTo>
                    <a:pt x="305" y="82"/>
                    <a:pt x="295" y="82"/>
                    <a:pt x="295" y="82"/>
                  </a:cubicBezTo>
                  <a:cubicBezTo>
                    <a:pt x="264" y="41"/>
                    <a:pt x="203" y="1"/>
                    <a:pt x="15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94" name="Google Shape;24994;p26"/>
            <p:cNvSpPr/>
            <p:nvPr/>
          </p:nvSpPr>
          <p:spPr>
            <a:xfrm rot="-2852420">
              <a:off x="8628933" y="4078283"/>
              <a:ext cx="117308" cy="117127"/>
            </a:xfrm>
            <a:custGeom>
              <a:avLst/>
              <a:gdLst/>
              <a:ahLst/>
              <a:cxnLst/>
              <a:rect l="l" t="t" r="r" b="b"/>
              <a:pathLst>
                <a:path w="651" h="650" extrusionOk="0">
                  <a:moveTo>
                    <a:pt x="325" y="0"/>
                  </a:moveTo>
                  <a:cubicBezTo>
                    <a:pt x="143" y="0"/>
                    <a:pt x="1" y="142"/>
                    <a:pt x="1" y="325"/>
                  </a:cubicBezTo>
                  <a:cubicBezTo>
                    <a:pt x="1" y="507"/>
                    <a:pt x="143" y="649"/>
                    <a:pt x="325" y="649"/>
                  </a:cubicBezTo>
                  <a:cubicBezTo>
                    <a:pt x="508" y="649"/>
                    <a:pt x="650" y="507"/>
                    <a:pt x="650" y="325"/>
                  </a:cubicBezTo>
                  <a:cubicBezTo>
                    <a:pt x="650" y="142"/>
                    <a:pt x="508" y="0"/>
                    <a:pt x="3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95" name="Google Shape;24995;p26"/>
            <p:cNvSpPr/>
            <p:nvPr/>
          </p:nvSpPr>
          <p:spPr>
            <a:xfrm rot="-2852420">
              <a:off x="8663674" y="4112977"/>
              <a:ext cx="47572" cy="47752"/>
            </a:xfrm>
            <a:custGeom>
              <a:avLst/>
              <a:gdLst/>
              <a:ahLst/>
              <a:cxnLst/>
              <a:rect l="l" t="t" r="r" b="b"/>
              <a:pathLst>
                <a:path w="264" h="265" extrusionOk="0">
                  <a:moveTo>
                    <a:pt x="132" y="0"/>
                  </a:moveTo>
                  <a:cubicBezTo>
                    <a:pt x="61" y="0"/>
                    <a:pt x="0" y="61"/>
                    <a:pt x="0" y="133"/>
                  </a:cubicBezTo>
                  <a:cubicBezTo>
                    <a:pt x="0" y="203"/>
                    <a:pt x="61" y="264"/>
                    <a:pt x="132" y="264"/>
                  </a:cubicBezTo>
                  <a:cubicBezTo>
                    <a:pt x="203" y="264"/>
                    <a:pt x="264" y="203"/>
                    <a:pt x="264" y="133"/>
                  </a:cubicBezTo>
                  <a:cubicBezTo>
                    <a:pt x="264" y="61"/>
                    <a:pt x="203" y="0"/>
                    <a:pt x="13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996" name="Google Shape;24996;p26"/>
          <p:cNvGrpSpPr/>
          <p:nvPr/>
        </p:nvGrpSpPr>
        <p:grpSpPr>
          <a:xfrm rot="1235190">
            <a:off x="8426159" y="4573408"/>
            <a:ext cx="358752" cy="363838"/>
            <a:chOff x="8447847" y="3893892"/>
            <a:chExt cx="479091" cy="485800"/>
          </a:xfrm>
        </p:grpSpPr>
        <p:sp>
          <p:nvSpPr>
            <p:cNvPr id="24997" name="Google Shape;24997;p26"/>
            <p:cNvSpPr/>
            <p:nvPr/>
          </p:nvSpPr>
          <p:spPr>
            <a:xfrm rot="-2852420">
              <a:off x="8504619" y="3970251"/>
              <a:ext cx="175691" cy="159113"/>
            </a:xfrm>
            <a:custGeom>
              <a:avLst/>
              <a:gdLst/>
              <a:ahLst/>
              <a:cxnLst/>
              <a:rect l="l" t="t" r="r" b="b"/>
              <a:pathLst>
                <a:path w="975" h="883" extrusionOk="0">
                  <a:moveTo>
                    <a:pt x="467" y="0"/>
                  </a:moveTo>
                  <a:cubicBezTo>
                    <a:pt x="244" y="30"/>
                    <a:pt x="1" y="224"/>
                    <a:pt x="82" y="436"/>
                  </a:cubicBezTo>
                  <a:cubicBezTo>
                    <a:pt x="173" y="659"/>
                    <a:pt x="315" y="842"/>
                    <a:pt x="467" y="873"/>
                  </a:cubicBezTo>
                  <a:cubicBezTo>
                    <a:pt x="477" y="873"/>
                    <a:pt x="477" y="882"/>
                    <a:pt x="487" y="882"/>
                  </a:cubicBezTo>
                  <a:cubicBezTo>
                    <a:pt x="487" y="882"/>
                    <a:pt x="497" y="873"/>
                    <a:pt x="508" y="873"/>
                  </a:cubicBezTo>
                  <a:cubicBezTo>
                    <a:pt x="659" y="842"/>
                    <a:pt x="801" y="659"/>
                    <a:pt x="893" y="436"/>
                  </a:cubicBezTo>
                  <a:cubicBezTo>
                    <a:pt x="974" y="224"/>
                    <a:pt x="731" y="30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98" name="Google Shape;24998;p26"/>
            <p:cNvSpPr/>
            <p:nvPr/>
          </p:nvSpPr>
          <p:spPr>
            <a:xfrm rot="-2852420">
              <a:off x="8592371" y="4052496"/>
              <a:ext cx="66132" cy="54960"/>
            </a:xfrm>
            <a:custGeom>
              <a:avLst/>
              <a:gdLst/>
              <a:ahLst/>
              <a:cxnLst/>
              <a:rect l="l" t="t" r="r" b="b"/>
              <a:pathLst>
                <a:path w="367" h="305" extrusionOk="0">
                  <a:moveTo>
                    <a:pt x="173" y="1"/>
                  </a:moveTo>
                  <a:cubicBezTo>
                    <a:pt x="92" y="11"/>
                    <a:pt x="1" y="92"/>
                    <a:pt x="31" y="173"/>
                  </a:cubicBezTo>
                  <a:cubicBezTo>
                    <a:pt x="51" y="224"/>
                    <a:pt x="82" y="275"/>
                    <a:pt x="112" y="305"/>
                  </a:cubicBezTo>
                  <a:cubicBezTo>
                    <a:pt x="132" y="295"/>
                    <a:pt x="163" y="295"/>
                    <a:pt x="183" y="295"/>
                  </a:cubicBezTo>
                  <a:cubicBezTo>
                    <a:pt x="204" y="295"/>
                    <a:pt x="234" y="295"/>
                    <a:pt x="254" y="305"/>
                  </a:cubicBezTo>
                  <a:cubicBezTo>
                    <a:pt x="285" y="275"/>
                    <a:pt x="315" y="224"/>
                    <a:pt x="335" y="173"/>
                  </a:cubicBezTo>
                  <a:cubicBezTo>
                    <a:pt x="366" y="92"/>
                    <a:pt x="274" y="11"/>
                    <a:pt x="19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99" name="Google Shape;24999;p26"/>
            <p:cNvSpPr/>
            <p:nvPr/>
          </p:nvSpPr>
          <p:spPr>
            <a:xfrm rot="-2852420">
              <a:off x="8474331" y="4101097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79" y="1"/>
                  </a:moveTo>
                  <a:cubicBezTo>
                    <a:pt x="346" y="1"/>
                    <a:pt x="193" y="84"/>
                    <a:pt x="102" y="201"/>
                  </a:cubicBezTo>
                  <a:cubicBezTo>
                    <a:pt x="102" y="211"/>
                    <a:pt x="92" y="211"/>
                    <a:pt x="92" y="221"/>
                  </a:cubicBezTo>
                  <a:cubicBezTo>
                    <a:pt x="92" y="221"/>
                    <a:pt x="92" y="232"/>
                    <a:pt x="82" y="232"/>
                  </a:cubicBezTo>
                  <a:cubicBezTo>
                    <a:pt x="1" y="444"/>
                    <a:pt x="51" y="759"/>
                    <a:pt x="274" y="789"/>
                  </a:cubicBezTo>
                  <a:cubicBezTo>
                    <a:pt x="332" y="797"/>
                    <a:pt x="389" y="800"/>
                    <a:pt x="443" y="800"/>
                  </a:cubicBezTo>
                  <a:cubicBezTo>
                    <a:pt x="617" y="800"/>
                    <a:pt x="765" y="760"/>
                    <a:pt x="842" y="667"/>
                  </a:cubicBezTo>
                  <a:cubicBezTo>
                    <a:pt x="853" y="667"/>
                    <a:pt x="853" y="667"/>
                    <a:pt x="853" y="658"/>
                  </a:cubicBezTo>
                  <a:cubicBezTo>
                    <a:pt x="863" y="658"/>
                    <a:pt x="863" y="647"/>
                    <a:pt x="863" y="647"/>
                  </a:cubicBezTo>
                  <a:cubicBezTo>
                    <a:pt x="914" y="495"/>
                    <a:pt x="822" y="282"/>
                    <a:pt x="670" y="90"/>
                  </a:cubicBezTo>
                  <a:cubicBezTo>
                    <a:pt x="623" y="27"/>
                    <a:pt x="554" y="1"/>
                    <a:pt x="47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00" name="Google Shape;25000;p26"/>
            <p:cNvSpPr/>
            <p:nvPr/>
          </p:nvSpPr>
          <p:spPr>
            <a:xfrm rot="-2852420">
              <a:off x="8576850" y="4132612"/>
              <a:ext cx="60366" cy="56942"/>
            </a:xfrm>
            <a:custGeom>
              <a:avLst/>
              <a:gdLst/>
              <a:ahLst/>
              <a:cxnLst/>
              <a:rect l="l" t="t" r="r" b="b"/>
              <a:pathLst>
                <a:path w="335" h="316" extrusionOk="0">
                  <a:moveTo>
                    <a:pt x="183" y="1"/>
                  </a:moveTo>
                  <a:cubicBezTo>
                    <a:pt x="132" y="1"/>
                    <a:pt x="71" y="41"/>
                    <a:pt x="41" y="82"/>
                  </a:cubicBezTo>
                  <a:cubicBezTo>
                    <a:pt x="41" y="82"/>
                    <a:pt x="30" y="82"/>
                    <a:pt x="30" y="92"/>
                  </a:cubicBezTo>
                  <a:cubicBezTo>
                    <a:pt x="0" y="174"/>
                    <a:pt x="21" y="295"/>
                    <a:pt x="102" y="305"/>
                  </a:cubicBezTo>
                  <a:cubicBezTo>
                    <a:pt x="132" y="305"/>
                    <a:pt x="152" y="316"/>
                    <a:pt x="172" y="316"/>
                  </a:cubicBezTo>
                  <a:cubicBezTo>
                    <a:pt x="203" y="316"/>
                    <a:pt x="233" y="305"/>
                    <a:pt x="254" y="305"/>
                  </a:cubicBezTo>
                  <a:cubicBezTo>
                    <a:pt x="274" y="255"/>
                    <a:pt x="294" y="214"/>
                    <a:pt x="335" y="174"/>
                  </a:cubicBezTo>
                  <a:cubicBezTo>
                    <a:pt x="325" y="133"/>
                    <a:pt x="294" y="82"/>
                    <a:pt x="254" y="41"/>
                  </a:cubicBezTo>
                  <a:cubicBezTo>
                    <a:pt x="244" y="11"/>
                    <a:pt x="213" y="1"/>
                    <a:pt x="1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01" name="Google Shape;25001;p26"/>
            <p:cNvSpPr/>
            <p:nvPr/>
          </p:nvSpPr>
          <p:spPr>
            <a:xfrm rot="-2852420">
              <a:off x="8580287" y="4198051"/>
              <a:ext cx="164699" cy="144337"/>
            </a:xfrm>
            <a:custGeom>
              <a:avLst/>
              <a:gdLst/>
              <a:ahLst/>
              <a:cxnLst/>
              <a:rect l="l" t="t" r="r" b="b"/>
              <a:pathLst>
                <a:path w="914" h="801" extrusionOk="0">
                  <a:moveTo>
                    <a:pt x="461" y="0"/>
                  </a:moveTo>
                  <a:cubicBezTo>
                    <a:pt x="401" y="0"/>
                    <a:pt x="338" y="5"/>
                    <a:pt x="274" y="12"/>
                  </a:cubicBezTo>
                  <a:cubicBezTo>
                    <a:pt x="51" y="43"/>
                    <a:pt x="1" y="357"/>
                    <a:pt x="82" y="571"/>
                  </a:cubicBezTo>
                  <a:cubicBezTo>
                    <a:pt x="92" y="571"/>
                    <a:pt x="92" y="581"/>
                    <a:pt x="92" y="581"/>
                  </a:cubicBezTo>
                  <a:cubicBezTo>
                    <a:pt x="92" y="591"/>
                    <a:pt x="102" y="591"/>
                    <a:pt x="102" y="591"/>
                  </a:cubicBezTo>
                  <a:cubicBezTo>
                    <a:pt x="194" y="715"/>
                    <a:pt x="348" y="801"/>
                    <a:pt x="481" y="801"/>
                  </a:cubicBezTo>
                  <a:cubicBezTo>
                    <a:pt x="555" y="801"/>
                    <a:pt x="623" y="774"/>
                    <a:pt x="670" y="713"/>
                  </a:cubicBezTo>
                  <a:cubicBezTo>
                    <a:pt x="822" y="520"/>
                    <a:pt x="914" y="307"/>
                    <a:pt x="863" y="155"/>
                  </a:cubicBezTo>
                  <a:cubicBezTo>
                    <a:pt x="863" y="155"/>
                    <a:pt x="863" y="145"/>
                    <a:pt x="853" y="145"/>
                  </a:cubicBezTo>
                  <a:cubicBezTo>
                    <a:pt x="853" y="134"/>
                    <a:pt x="853" y="134"/>
                    <a:pt x="842" y="124"/>
                  </a:cubicBezTo>
                  <a:cubicBezTo>
                    <a:pt x="768" y="35"/>
                    <a:pt x="627" y="0"/>
                    <a:pt x="4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02" name="Google Shape;25002;p26"/>
            <p:cNvSpPr/>
            <p:nvPr/>
          </p:nvSpPr>
          <p:spPr>
            <a:xfrm rot="-2852420">
              <a:off x="8640198" y="4190668"/>
              <a:ext cx="60366" cy="56762"/>
            </a:xfrm>
            <a:custGeom>
              <a:avLst/>
              <a:gdLst/>
              <a:ahLst/>
              <a:cxnLst/>
              <a:rect l="l" t="t" r="r" b="b"/>
              <a:pathLst>
                <a:path w="335" h="315" extrusionOk="0">
                  <a:moveTo>
                    <a:pt x="172" y="1"/>
                  </a:moveTo>
                  <a:cubicBezTo>
                    <a:pt x="152" y="1"/>
                    <a:pt x="132" y="1"/>
                    <a:pt x="102" y="11"/>
                  </a:cubicBezTo>
                  <a:cubicBezTo>
                    <a:pt x="21" y="21"/>
                    <a:pt x="0" y="143"/>
                    <a:pt x="30" y="224"/>
                  </a:cubicBezTo>
                  <a:lnTo>
                    <a:pt x="41" y="234"/>
                  </a:lnTo>
                  <a:cubicBezTo>
                    <a:pt x="71" y="274"/>
                    <a:pt x="132" y="315"/>
                    <a:pt x="183" y="315"/>
                  </a:cubicBezTo>
                  <a:cubicBezTo>
                    <a:pt x="213" y="315"/>
                    <a:pt x="244" y="305"/>
                    <a:pt x="254" y="274"/>
                  </a:cubicBezTo>
                  <a:cubicBezTo>
                    <a:pt x="294" y="234"/>
                    <a:pt x="325" y="183"/>
                    <a:pt x="335" y="143"/>
                  </a:cubicBezTo>
                  <a:cubicBezTo>
                    <a:pt x="294" y="102"/>
                    <a:pt x="274" y="62"/>
                    <a:pt x="254" y="11"/>
                  </a:cubicBezTo>
                  <a:cubicBezTo>
                    <a:pt x="233" y="11"/>
                    <a:pt x="203" y="1"/>
                    <a:pt x="17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03" name="Google Shape;25003;p26"/>
            <p:cNvSpPr/>
            <p:nvPr/>
          </p:nvSpPr>
          <p:spPr>
            <a:xfrm rot="-2852420">
              <a:off x="8694794" y="4144179"/>
              <a:ext cx="175691" cy="159293"/>
            </a:xfrm>
            <a:custGeom>
              <a:avLst/>
              <a:gdLst/>
              <a:ahLst/>
              <a:cxnLst/>
              <a:rect l="l" t="t" r="r" b="b"/>
              <a:pathLst>
                <a:path w="975" h="884" extrusionOk="0">
                  <a:moveTo>
                    <a:pt x="467" y="0"/>
                  </a:moveTo>
                  <a:cubicBezTo>
                    <a:pt x="315" y="41"/>
                    <a:pt x="173" y="214"/>
                    <a:pt x="82" y="447"/>
                  </a:cubicBezTo>
                  <a:cubicBezTo>
                    <a:pt x="1" y="649"/>
                    <a:pt x="244" y="852"/>
                    <a:pt x="467" y="883"/>
                  </a:cubicBezTo>
                  <a:lnTo>
                    <a:pt x="508" y="883"/>
                  </a:lnTo>
                  <a:cubicBezTo>
                    <a:pt x="731" y="852"/>
                    <a:pt x="974" y="649"/>
                    <a:pt x="893" y="447"/>
                  </a:cubicBezTo>
                  <a:cubicBezTo>
                    <a:pt x="801" y="214"/>
                    <a:pt x="659" y="41"/>
                    <a:pt x="5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04" name="Google Shape;25004;p26"/>
            <p:cNvSpPr/>
            <p:nvPr/>
          </p:nvSpPr>
          <p:spPr>
            <a:xfrm rot="-2852420">
              <a:off x="8716473" y="4165965"/>
              <a:ext cx="66132" cy="55140"/>
            </a:xfrm>
            <a:custGeom>
              <a:avLst/>
              <a:gdLst/>
              <a:ahLst/>
              <a:cxnLst/>
              <a:rect l="l" t="t" r="r" b="b"/>
              <a:pathLst>
                <a:path w="367" h="306" extrusionOk="0">
                  <a:moveTo>
                    <a:pt x="112" y="1"/>
                  </a:moveTo>
                  <a:cubicBezTo>
                    <a:pt x="82" y="32"/>
                    <a:pt x="51" y="82"/>
                    <a:pt x="31" y="133"/>
                  </a:cubicBezTo>
                  <a:cubicBezTo>
                    <a:pt x="1" y="214"/>
                    <a:pt x="92" y="295"/>
                    <a:pt x="173" y="305"/>
                  </a:cubicBezTo>
                  <a:lnTo>
                    <a:pt x="193" y="305"/>
                  </a:lnTo>
                  <a:cubicBezTo>
                    <a:pt x="274" y="295"/>
                    <a:pt x="366" y="214"/>
                    <a:pt x="335" y="133"/>
                  </a:cubicBezTo>
                  <a:cubicBezTo>
                    <a:pt x="315" y="82"/>
                    <a:pt x="285" y="32"/>
                    <a:pt x="254" y="1"/>
                  </a:cubicBezTo>
                  <a:cubicBezTo>
                    <a:pt x="234" y="11"/>
                    <a:pt x="204" y="11"/>
                    <a:pt x="183" y="11"/>
                  </a:cubicBezTo>
                  <a:cubicBezTo>
                    <a:pt x="163" y="11"/>
                    <a:pt x="132" y="11"/>
                    <a:pt x="11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05" name="Google Shape;25005;p26"/>
            <p:cNvSpPr/>
            <p:nvPr/>
          </p:nvSpPr>
          <p:spPr>
            <a:xfrm rot="-2852420">
              <a:off x="8735904" y="4028083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53" y="0"/>
                  </a:moveTo>
                  <a:cubicBezTo>
                    <a:pt x="286" y="0"/>
                    <a:pt x="145" y="35"/>
                    <a:pt x="71" y="124"/>
                  </a:cubicBezTo>
                  <a:cubicBezTo>
                    <a:pt x="61" y="134"/>
                    <a:pt x="61" y="134"/>
                    <a:pt x="61" y="145"/>
                  </a:cubicBezTo>
                  <a:cubicBezTo>
                    <a:pt x="50" y="145"/>
                    <a:pt x="50" y="155"/>
                    <a:pt x="50" y="155"/>
                  </a:cubicBezTo>
                  <a:cubicBezTo>
                    <a:pt x="0" y="307"/>
                    <a:pt x="91" y="520"/>
                    <a:pt x="233" y="713"/>
                  </a:cubicBezTo>
                  <a:cubicBezTo>
                    <a:pt x="284" y="774"/>
                    <a:pt x="354" y="801"/>
                    <a:pt x="430" y="801"/>
                  </a:cubicBezTo>
                  <a:cubicBezTo>
                    <a:pt x="566" y="801"/>
                    <a:pt x="720" y="715"/>
                    <a:pt x="811" y="591"/>
                  </a:cubicBezTo>
                  <a:cubicBezTo>
                    <a:pt x="811" y="591"/>
                    <a:pt x="821" y="591"/>
                    <a:pt x="821" y="581"/>
                  </a:cubicBezTo>
                  <a:cubicBezTo>
                    <a:pt x="821" y="581"/>
                    <a:pt x="821" y="571"/>
                    <a:pt x="832" y="571"/>
                  </a:cubicBezTo>
                  <a:cubicBezTo>
                    <a:pt x="913" y="357"/>
                    <a:pt x="862" y="43"/>
                    <a:pt x="639" y="12"/>
                  </a:cubicBezTo>
                  <a:cubicBezTo>
                    <a:pt x="575" y="5"/>
                    <a:pt x="512" y="0"/>
                    <a:pt x="45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06" name="Google Shape;25006;p26"/>
            <p:cNvSpPr/>
            <p:nvPr/>
          </p:nvSpPr>
          <p:spPr>
            <a:xfrm rot="-2852420">
              <a:off x="8737609" y="4084114"/>
              <a:ext cx="60546" cy="56762"/>
            </a:xfrm>
            <a:custGeom>
              <a:avLst/>
              <a:gdLst/>
              <a:ahLst/>
              <a:cxnLst/>
              <a:rect l="l" t="t" r="r" b="b"/>
              <a:pathLst>
                <a:path w="336" h="315" extrusionOk="0">
                  <a:moveTo>
                    <a:pt x="163" y="1"/>
                  </a:moveTo>
                  <a:cubicBezTo>
                    <a:pt x="133" y="1"/>
                    <a:pt x="102" y="11"/>
                    <a:pt x="72" y="11"/>
                  </a:cubicBezTo>
                  <a:cubicBezTo>
                    <a:pt x="61" y="62"/>
                    <a:pt x="41" y="102"/>
                    <a:pt x="0" y="143"/>
                  </a:cubicBezTo>
                  <a:cubicBezTo>
                    <a:pt x="11" y="183"/>
                    <a:pt x="41" y="234"/>
                    <a:pt x="72" y="274"/>
                  </a:cubicBezTo>
                  <a:cubicBezTo>
                    <a:pt x="92" y="305"/>
                    <a:pt x="122" y="315"/>
                    <a:pt x="153" y="315"/>
                  </a:cubicBezTo>
                  <a:cubicBezTo>
                    <a:pt x="203" y="315"/>
                    <a:pt x="264" y="274"/>
                    <a:pt x="295" y="234"/>
                  </a:cubicBezTo>
                  <a:lnTo>
                    <a:pt x="305" y="224"/>
                  </a:lnTo>
                  <a:cubicBezTo>
                    <a:pt x="335" y="143"/>
                    <a:pt x="315" y="21"/>
                    <a:pt x="234" y="11"/>
                  </a:cubicBezTo>
                  <a:cubicBezTo>
                    <a:pt x="203" y="1"/>
                    <a:pt x="183" y="1"/>
                    <a:pt x="16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07" name="Google Shape;25007;p26"/>
            <p:cNvSpPr/>
            <p:nvPr/>
          </p:nvSpPr>
          <p:spPr>
            <a:xfrm rot="-2852420">
              <a:off x="8629949" y="3931129"/>
              <a:ext cx="164519" cy="144337"/>
            </a:xfrm>
            <a:custGeom>
              <a:avLst/>
              <a:gdLst/>
              <a:ahLst/>
              <a:cxnLst/>
              <a:rect l="l" t="t" r="r" b="b"/>
              <a:pathLst>
                <a:path w="913" h="801" extrusionOk="0">
                  <a:moveTo>
                    <a:pt x="432" y="1"/>
                  </a:moveTo>
                  <a:cubicBezTo>
                    <a:pt x="355" y="1"/>
                    <a:pt x="284" y="27"/>
                    <a:pt x="233" y="90"/>
                  </a:cubicBezTo>
                  <a:cubicBezTo>
                    <a:pt x="91" y="282"/>
                    <a:pt x="0" y="495"/>
                    <a:pt x="50" y="647"/>
                  </a:cubicBezTo>
                  <a:cubicBezTo>
                    <a:pt x="50" y="647"/>
                    <a:pt x="50" y="658"/>
                    <a:pt x="61" y="658"/>
                  </a:cubicBezTo>
                  <a:cubicBezTo>
                    <a:pt x="61" y="667"/>
                    <a:pt x="61" y="667"/>
                    <a:pt x="71" y="667"/>
                  </a:cubicBezTo>
                  <a:cubicBezTo>
                    <a:pt x="148" y="760"/>
                    <a:pt x="296" y="800"/>
                    <a:pt x="471" y="800"/>
                  </a:cubicBezTo>
                  <a:cubicBezTo>
                    <a:pt x="525" y="800"/>
                    <a:pt x="581" y="797"/>
                    <a:pt x="639" y="789"/>
                  </a:cubicBezTo>
                  <a:cubicBezTo>
                    <a:pt x="862" y="759"/>
                    <a:pt x="913" y="444"/>
                    <a:pt x="832" y="232"/>
                  </a:cubicBezTo>
                  <a:cubicBezTo>
                    <a:pt x="821" y="232"/>
                    <a:pt x="821" y="221"/>
                    <a:pt x="821" y="221"/>
                  </a:cubicBezTo>
                  <a:cubicBezTo>
                    <a:pt x="821" y="211"/>
                    <a:pt x="811" y="211"/>
                    <a:pt x="811" y="201"/>
                  </a:cubicBezTo>
                  <a:cubicBezTo>
                    <a:pt x="721" y="84"/>
                    <a:pt x="568" y="1"/>
                    <a:pt x="43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08" name="Google Shape;25008;p26"/>
            <p:cNvSpPr/>
            <p:nvPr/>
          </p:nvSpPr>
          <p:spPr>
            <a:xfrm rot="-2852420">
              <a:off x="8674261" y="4026058"/>
              <a:ext cx="60546" cy="56942"/>
            </a:xfrm>
            <a:custGeom>
              <a:avLst/>
              <a:gdLst/>
              <a:ahLst/>
              <a:cxnLst/>
              <a:rect l="l" t="t" r="r" b="b"/>
              <a:pathLst>
                <a:path w="336" h="316" extrusionOk="0">
                  <a:moveTo>
                    <a:pt x="153" y="1"/>
                  </a:moveTo>
                  <a:cubicBezTo>
                    <a:pt x="122" y="1"/>
                    <a:pt x="92" y="11"/>
                    <a:pt x="72" y="41"/>
                  </a:cubicBezTo>
                  <a:cubicBezTo>
                    <a:pt x="41" y="82"/>
                    <a:pt x="11" y="133"/>
                    <a:pt x="0" y="174"/>
                  </a:cubicBezTo>
                  <a:cubicBezTo>
                    <a:pt x="41" y="214"/>
                    <a:pt x="61" y="255"/>
                    <a:pt x="72" y="305"/>
                  </a:cubicBezTo>
                  <a:cubicBezTo>
                    <a:pt x="102" y="305"/>
                    <a:pt x="133" y="316"/>
                    <a:pt x="163" y="316"/>
                  </a:cubicBezTo>
                  <a:cubicBezTo>
                    <a:pt x="183" y="316"/>
                    <a:pt x="203" y="305"/>
                    <a:pt x="234" y="305"/>
                  </a:cubicBezTo>
                  <a:cubicBezTo>
                    <a:pt x="315" y="295"/>
                    <a:pt x="335" y="174"/>
                    <a:pt x="305" y="92"/>
                  </a:cubicBezTo>
                  <a:cubicBezTo>
                    <a:pt x="305" y="82"/>
                    <a:pt x="295" y="82"/>
                    <a:pt x="295" y="82"/>
                  </a:cubicBezTo>
                  <a:cubicBezTo>
                    <a:pt x="264" y="41"/>
                    <a:pt x="203" y="1"/>
                    <a:pt x="15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09" name="Google Shape;25009;p26"/>
            <p:cNvSpPr/>
            <p:nvPr/>
          </p:nvSpPr>
          <p:spPr>
            <a:xfrm rot="-2852420">
              <a:off x="8628933" y="4078283"/>
              <a:ext cx="117308" cy="117127"/>
            </a:xfrm>
            <a:custGeom>
              <a:avLst/>
              <a:gdLst/>
              <a:ahLst/>
              <a:cxnLst/>
              <a:rect l="l" t="t" r="r" b="b"/>
              <a:pathLst>
                <a:path w="651" h="650" extrusionOk="0">
                  <a:moveTo>
                    <a:pt x="325" y="0"/>
                  </a:moveTo>
                  <a:cubicBezTo>
                    <a:pt x="143" y="0"/>
                    <a:pt x="1" y="142"/>
                    <a:pt x="1" y="325"/>
                  </a:cubicBezTo>
                  <a:cubicBezTo>
                    <a:pt x="1" y="507"/>
                    <a:pt x="143" y="649"/>
                    <a:pt x="325" y="649"/>
                  </a:cubicBezTo>
                  <a:cubicBezTo>
                    <a:pt x="508" y="649"/>
                    <a:pt x="650" y="507"/>
                    <a:pt x="650" y="325"/>
                  </a:cubicBezTo>
                  <a:cubicBezTo>
                    <a:pt x="650" y="142"/>
                    <a:pt x="508" y="0"/>
                    <a:pt x="3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10" name="Google Shape;25010;p26"/>
            <p:cNvSpPr/>
            <p:nvPr/>
          </p:nvSpPr>
          <p:spPr>
            <a:xfrm rot="-2852420">
              <a:off x="8663674" y="4112977"/>
              <a:ext cx="47572" cy="47752"/>
            </a:xfrm>
            <a:custGeom>
              <a:avLst/>
              <a:gdLst/>
              <a:ahLst/>
              <a:cxnLst/>
              <a:rect l="l" t="t" r="r" b="b"/>
              <a:pathLst>
                <a:path w="264" h="265" extrusionOk="0">
                  <a:moveTo>
                    <a:pt x="132" y="0"/>
                  </a:moveTo>
                  <a:cubicBezTo>
                    <a:pt x="61" y="0"/>
                    <a:pt x="0" y="61"/>
                    <a:pt x="0" y="133"/>
                  </a:cubicBezTo>
                  <a:cubicBezTo>
                    <a:pt x="0" y="203"/>
                    <a:pt x="61" y="264"/>
                    <a:pt x="132" y="264"/>
                  </a:cubicBezTo>
                  <a:cubicBezTo>
                    <a:pt x="203" y="264"/>
                    <a:pt x="264" y="203"/>
                    <a:pt x="264" y="133"/>
                  </a:cubicBezTo>
                  <a:cubicBezTo>
                    <a:pt x="264" y="61"/>
                    <a:pt x="203" y="0"/>
                    <a:pt x="13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numbers">
  <p:cSld name="CUSTOM_8">
    <p:spTree>
      <p:nvGrpSpPr>
        <p:cNvPr id="1" name="Shape 250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012" name="Google Shape;25012;p27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25013" name="Google Shape;25013;p27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14" name="Google Shape;25014;p27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15" name="Google Shape;25015;p27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16" name="Google Shape;25016;p27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17" name="Google Shape;25017;p27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18" name="Google Shape;25018;p27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19" name="Google Shape;25019;p27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20" name="Google Shape;25020;p27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21" name="Google Shape;25021;p27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22" name="Google Shape;25022;p27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23" name="Google Shape;25023;p27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24" name="Google Shape;25024;p27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25" name="Google Shape;25025;p27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26" name="Google Shape;25026;p27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27" name="Google Shape;25027;p27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28" name="Google Shape;25028;p27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29" name="Google Shape;25029;p27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30" name="Google Shape;25030;p27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31" name="Google Shape;25031;p27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32" name="Google Shape;25032;p27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33" name="Google Shape;25033;p27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34" name="Google Shape;25034;p27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35" name="Google Shape;25035;p27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36" name="Google Shape;25036;p27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37" name="Google Shape;25037;p27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38" name="Google Shape;25038;p27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39" name="Google Shape;25039;p27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40" name="Google Shape;25040;p27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41" name="Google Shape;25041;p27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42" name="Google Shape;25042;p27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43" name="Google Shape;25043;p27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44" name="Google Shape;25044;p27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45" name="Google Shape;25045;p27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46" name="Google Shape;25046;p27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47" name="Google Shape;25047;p27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48" name="Google Shape;25048;p27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49" name="Google Shape;25049;p27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50" name="Google Shape;25050;p27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51" name="Google Shape;25051;p27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52" name="Google Shape;25052;p27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53" name="Google Shape;25053;p27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54" name="Google Shape;25054;p27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55" name="Google Shape;25055;p27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56" name="Google Shape;25056;p27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57" name="Google Shape;25057;p27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58" name="Google Shape;25058;p27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59" name="Google Shape;25059;p27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60" name="Google Shape;25060;p27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61" name="Google Shape;25061;p27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62" name="Google Shape;25062;p27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63" name="Google Shape;25063;p27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64" name="Google Shape;25064;p27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65" name="Google Shape;25065;p27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66" name="Google Shape;25066;p27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67" name="Google Shape;25067;p27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68" name="Google Shape;25068;p27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69" name="Google Shape;25069;p27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70" name="Google Shape;25070;p27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71" name="Google Shape;25071;p27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72" name="Google Shape;25072;p27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73" name="Google Shape;25073;p27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74" name="Google Shape;25074;p27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75" name="Google Shape;25075;p27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76" name="Google Shape;25076;p27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77" name="Google Shape;25077;p27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78" name="Google Shape;25078;p27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79" name="Google Shape;25079;p27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80" name="Google Shape;25080;p27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81" name="Google Shape;25081;p27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82" name="Google Shape;25082;p27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83" name="Google Shape;25083;p27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84" name="Google Shape;25084;p27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85" name="Google Shape;25085;p27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86" name="Google Shape;25086;p27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87" name="Google Shape;25087;p27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88" name="Google Shape;25088;p27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89" name="Google Shape;25089;p27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90" name="Google Shape;25090;p27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91" name="Google Shape;25091;p27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92" name="Google Shape;25092;p27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93" name="Google Shape;25093;p27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94" name="Google Shape;25094;p27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95" name="Google Shape;25095;p27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96" name="Google Shape;25096;p27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97" name="Google Shape;25097;p27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98" name="Google Shape;25098;p27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99" name="Google Shape;25099;p27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00" name="Google Shape;25100;p27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01" name="Google Shape;25101;p27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02" name="Google Shape;25102;p27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03" name="Google Shape;25103;p27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04" name="Google Shape;25104;p27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05" name="Google Shape;25105;p27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06" name="Google Shape;25106;p27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07" name="Google Shape;25107;p27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08" name="Google Shape;25108;p27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09" name="Google Shape;25109;p27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10" name="Google Shape;25110;p27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11" name="Google Shape;25111;p27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12" name="Google Shape;25112;p27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13" name="Google Shape;25113;p27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14" name="Google Shape;25114;p27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15" name="Google Shape;25115;p27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16" name="Google Shape;25116;p27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17" name="Google Shape;25117;p27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18" name="Google Shape;25118;p27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19" name="Google Shape;25119;p27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20" name="Google Shape;25120;p27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21" name="Google Shape;25121;p27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22" name="Google Shape;25122;p27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23" name="Google Shape;25123;p27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24" name="Google Shape;25124;p27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25" name="Google Shape;25125;p27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26" name="Google Shape;25126;p27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27" name="Google Shape;25127;p27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28" name="Google Shape;25128;p27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29" name="Google Shape;25129;p27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30" name="Google Shape;25130;p27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31" name="Google Shape;25131;p27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32" name="Google Shape;25132;p27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33" name="Google Shape;25133;p27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34" name="Google Shape;25134;p27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35" name="Google Shape;25135;p27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36" name="Google Shape;25136;p27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37" name="Google Shape;25137;p27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38" name="Google Shape;25138;p27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39" name="Google Shape;25139;p27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40" name="Google Shape;25140;p27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41" name="Google Shape;25141;p27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42" name="Google Shape;25142;p27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43" name="Google Shape;25143;p27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44" name="Google Shape;25144;p27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45" name="Google Shape;25145;p27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46" name="Google Shape;25146;p27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47" name="Google Shape;25147;p27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48" name="Google Shape;25148;p27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49" name="Google Shape;25149;p27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50" name="Google Shape;25150;p27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51" name="Google Shape;25151;p27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52" name="Google Shape;25152;p27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53" name="Google Shape;25153;p27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54" name="Google Shape;25154;p27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55" name="Google Shape;25155;p27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56" name="Google Shape;25156;p27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57" name="Google Shape;25157;p27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58" name="Google Shape;25158;p27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59" name="Google Shape;25159;p27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60" name="Google Shape;25160;p27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61" name="Google Shape;25161;p27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62" name="Google Shape;25162;p27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63" name="Google Shape;25163;p27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64" name="Google Shape;25164;p27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65" name="Google Shape;25165;p27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66" name="Google Shape;25166;p27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67" name="Google Shape;25167;p27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68" name="Google Shape;25168;p27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69" name="Google Shape;25169;p27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70" name="Google Shape;25170;p27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71" name="Google Shape;25171;p27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72" name="Google Shape;25172;p27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73" name="Google Shape;25173;p27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74" name="Google Shape;25174;p27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75" name="Google Shape;25175;p27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76" name="Google Shape;25176;p27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77" name="Google Shape;25177;p27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78" name="Google Shape;25178;p27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79" name="Google Shape;25179;p27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80" name="Google Shape;25180;p27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81" name="Google Shape;25181;p27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82" name="Google Shape;25182;p27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83" name="Google Shape;25183;p27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84" name="Google Shape;25184;p27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85" name="Google Shape;25185;p27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86" name="Google Shape;25186;p27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87" name="Google Shape;25187;p27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88" name="Google Shape;25188;p27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89" name="Google Shape;25189;p27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90" name="Google Shape;25190;p27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91" name="Google Shape;25191;p27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92" name="Google Shape;25192;p27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93" name="Google Shape;25193;p27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94" name="Google Shape;25194;p27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95" name="Google Shape;25195;p27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96" name="Google Shape;25196;p27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97" name="Google Shape;25197;p27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98" name="Google Shape;25198;p27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99" name="Google Shape;25199;p27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00" name="Google Shape;25200;p27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01" name="Google Shape;25201;p27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02" name="Google Shape;25202;p27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03" name="Google Shape;25203;p27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04" name="Google Shape;25204;p27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05" name="Google Shape;25205;p27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06" name="Google Shape;25206;p27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07" name="Google Shape;25207;p27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08" name="Google Shape;25208;p27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09" name="Google Shape;25209;p27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10" name="Google Shape;25210;p27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11" name="Google Shape;25211;p27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12" name="Google Shape;25212;p27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13" name="Google Shape;25213;p27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14" name="Google Shape;25214;p27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15" name="Google Shape;25215;p27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16" name="Google Shape;25216;p27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17" name="Google Shape;25217;p27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18" name="Google Shape;25218;p27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19" name="Google Shape;25219;p27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20" name="Google Shape;25220;p27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21" name="Google Shape;25221;p27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22" name="Google Shape;25222;p27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23" name="Google Shape;25223;p27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24" name="Google Shape;25224;p27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25" name="Google Shape;25225;p27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26" name="Google Shape;25226;p27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27" name="Google Shape;25227;p27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28" name="Google Shape;25228;p27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29" name="Google Shape;25229;p27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30" name="Google Shape;25230;p27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31" name="Google Shape;25231;p27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32" name="Google Shape;25232;p27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33" name="Google Shape;25233;p27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34" name="Google Shape;25234;p27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35" name="Google Shape;25235;p27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36" name="Google Shape;25236;p27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37" name="Google Shape;25237;p27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38" name="Google Shape;25238;p27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39" name="Google Shape;25239;p27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40" name="Google Shape;25240;p27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41" name="Google Shape;25241;p27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42" name="Google Shape;25242;p27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43" name="Google Shape;25243;p27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44" name="Google Shape;25244;p27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45" name="Google Shape;25245;p27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46" name="Google Shape;25246;p27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47" name="Google Shape;25247;p27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48" name="Google Shape;25248;p27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49" name="Google Shape;25249;p27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50" name="Google Shape;25250;p27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51" name="Google Shape;25251;p27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52" name="Google Shape;25252;p27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53" name="Google Shape;25253;p27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54" name="Google Shape;25254;p27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55" name="Google Shape;25255;p27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56" name="Google Shape;25256;p27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57" name="Google Shape;25257;p27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58" name="Google Shape;25258;p27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59" name="Google Shape;25259;p27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60" name="Google Shape;25260;p27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61" name="Google Shape;25261;p27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62" name="Google Shape;25262;p27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63" name="Google Shape;25263;p27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64" name="Google Shape;25264;p27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65" name="Google Shape;25265;p27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66" name="Google Shape;25266;p27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67" name="Google Shape;25267;p27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68" name="Google Shape;25268;p27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69" name="Google Shape;25269;p27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70" name="Google Shape;25270;p27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71" name="Google Shape;25271;p27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72" name="Google Shape;25272;p27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73" name="Google Shape;25273;p27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74" name="Google Shape;25274;p27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75" name="Google Shape;25275;p27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76" name="Google Shape;25276;p27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77" name="Google Shape;25277;p27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78" name="Google Shape;25278;p27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79" name="Google Shape;25279;p27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80" name="Google Shape;25280;p27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81" name="Google Shape;25281;p27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82" name="Google Shape;25282;p27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83" name="Google Shape;25283;p27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84" name="Google Shape;25284;p27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85" name="Google Shape;25285;p27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86" name="Google Shape;25286;p27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87" name="Google Shape;25287;p27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88" name="Google Shape;25288;p27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89" name="Google Shape;25289;p27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90" name="Google Shape;25290;p27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91" name="Google Shape;25291;p27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92" name="Google Shape;25292;p27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93" name="Google Shape;25293;p27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94" name="Google Shape;25294;p27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95" name="Google Shape;25295;p27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96" name="Google Shape;25296;p27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97" name="Google Shape;25297;p27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98" name="Google Shape;25298;p27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99" name="Google Shape;25299;p27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00" name="Google Shape;25300;p27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01" name="Google Shape;25301;p27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02" name="Google Shape;25302;p27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03" name="Google Shape;25303;p27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04" name="Google Shape;25304;p27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05" name="Google Shape;25305;p27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06" name="Google Shape;25306;p27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07" name="Google Shape;25307;p27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08" name="Google Shape;25308;p27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09" name="Google Shape;25309;p27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10" name="Google Shape;25310;p27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11" name="Google Shape;25311;p27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12" name="Google Shape;25312;p27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13" name="Google Shape;25313;p27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14" name="Google Shape;25314;p27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15" name="Google Shape;25315;p27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16" name="Google Shape;25316;p27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17" name="Google Shape;25317;p27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18" name="Google Shape;25318;p27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19" name="Google Shape;25319;p27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20" name="Google Shape;25320;p27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21" name="Google Shape;25321;p27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22" name="Google Shape;25322;p27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23" name="Google Shape;25323;p27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24" name="Google Shape;25324;p27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25" name="Google Shape;25325;p27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26" name="Google Shape;25326;p27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27" name="Google Shape;25327;p27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28" name="Google Shape;25328;p27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29" name="Google Shape;25329;p27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30" name="Google Shape;25330;p27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31" name="Google Shape;25331;p27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32" name="Google Shape;25332;p27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33" name="Google Shape;25333;p27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34" name="Google Shape;25334;p27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35" name="Google Shape;25335;p27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36" name="Google Shape;25336;p27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37" name="Google Shape;25337;p27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38" name="Google Shape;25338;p27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39" name="Google Shape;25339;p27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40" name="Google Shape;25340;p27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41" name="Google Shape;25341;p27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42" name="Google Shape;25342;p27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43" name="Google Shape;25343;p27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44" name="Google Shape;25344;p27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45" name="Google Shape;25345;p27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46" name="Google Shape;25346;p27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47" name="Google Shape;25347;p27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48" name="Google Shape;25348;p27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49" name="Google Shape;25349;p27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50" name="Google Shape;25350;p27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51" name="Google Shape;25351;p27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52" name="Google Shape;25352;p27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53" name="Google Shape;25353;p27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54" name="Google Shape;25354;p27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55" name="Google Shape;25355;p27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56" name="Google Shape;25356;p27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57" name="Google Shape;25357;p27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58" name="Google Shape;25358;p27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59" name="Google Shape;25359;p27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60" name="Google Shape;25360;p27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61" name="Google Shape;25361;p27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62" name="Google Shape;25362;p27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63" name="Google Shape;25363;p27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64" name="Google Shape;25364;p27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65" name="Google Shape;25365;p27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66" name="Google Shape;25366;p27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67" name="Google Shape;25367;p27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68" name="Google Shape;25368;p27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69" name="Google Shape;25369;p27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70" name="Google Shape;25370;p27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71" name="Google Shape;25371;p27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72" name="Google Shape;25372;p27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73" name="Google Shape;25373;p27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74" name="Google Shape;25374;p27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75" name="Google Shape;25375;p27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76" name="Google Shape;25376;p27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77" name="Google Shape;25377;p27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78" name="Google Shape;25378;p27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79" name="Google Shape;25379;p27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80" name="Google Shape;25380;p27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81" name="Google Shape;25381;p27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82" name="Google Shape;25382;p27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83" name="Google Shape;25383;p27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84" name="Google Shape;25384;p27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85" name="Google Shape;25385;p27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86" name="Google Shape;25386;p27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87" name="Google Shape;25387;p27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88" name="Google Shape;25388;p27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89" name="Google Shape;25389;p27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90" name="Google Shape;25390;p27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91" name="Google Shape;25391;p27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92" name="Google Shape;25392;p27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93" name="Google Shape;25393;p27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94" name="Google Shape;25394;p27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95" name="Google Shape;25395;p27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96" name="Google Shape;25396;p27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97" name="Google Shape;25397;p27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98" name="Google Shape;25398;p27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99" name="Google Shape;25399;p27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00" name="Google Shape;25400;p27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01" name="Google Shape;25401;p27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02" name="Google Shape;25402;p27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03" name="Google Shape;25403;p27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04" name="Google Shape;25404;p27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05" name="Google Shape;25405;p27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06" name="Google Shape;25406;p27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07" name="Google Shape;25407;p27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08" name="Google Shape;25408;p27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09" name="Google Shape;25409;p27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10" name="Google Shape;25410;p27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11" name="Google Shape;25411;p27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12" name="Google Shape;25412;p27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13" name="Google Shape;25413;p27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14" name="Google Shape;25414;p27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15" name="Google Shape;25415;p27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16" name="Google Shape;25416;p27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17" name="Google Shape;25417;p27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18" name="Google Shape;25418;p27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19" name="Google Shape;25419;p27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20" name="Google Shape;25420;p27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21" name="Google Shape;25421;p27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22" name="Google Shape;25422;p27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23" name="Google Shape;25423;p27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24" name="Google Shape;25424;p27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25" name="Google Shape;25425;p27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26" name="Google Shape;25426;p27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27" name="Google Shape;25427;p27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28" name="Google Shape;25428;p27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29" name="Google Shape;25429;p27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30" name="Google Shape;25430;p27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31" name="Google Shape;25431;p27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32" name="Google Shape;25432;p27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33" name="Google Shape;25433;p27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34" name="Google Shape;25434;p27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35" name="Google Shape;25435;p27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36" name="Google Shape;25436;p27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37" name="Google Shape;25437;p27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38" name="Google Shape;25438;p27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39" name="Google Shape;25439;p27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40" name="Google Shape;25440;p27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41" name="Google Shape;25441;p27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42" name="Google Shape;25442;p27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43" name="Google Shape;25443;p27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44" name="Google Shape;25444;p27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45" name="Google Shape;25445;p27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46" name="Google Shape;25446;p27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47" name="Google Shape;25447;p27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48" name="Google Shape;25448;p27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49" name="Google Shape;25449;p27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50" name="Google Shape;25450;p27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51" name="Google Shape;25451;p27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52" name="Google Shape;25452;p27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53" name="Google Shape;25453;p27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54" name="Google Shape;25454;p27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55" name="Google Shape;25455;p27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56" name="Google Shape;25456;p27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57" name="Google Shape;25457;p27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58" name="Google Shape;25458;p27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59" name="Google Shape;25459;p27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60" name="Google Shape;25460;p27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61" name="Google Shape;25461;p27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62" name="Google Shape;25462;p27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63" name="Google Shape;25463;p27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64" name="Google Shape;25464;p27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65" name="Google Shape;25465;p27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66" name="Google Shape;25466;p27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67" name="Google Shape;25467;p27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68" name="Google Shape;25468;p27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69" name="Google Shape;25469;p27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70" name="Google Shape;25470;p27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71" name="Google Shape;25471;p27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72" name="Google Shape;25472;p27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73" name="Google Shape;25473;p27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74" name="Google Shape;25474;p27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75" name="Google Shape;25475;p27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76" name="Google Shape;25476;p27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77" name="Google Shape;25477;p27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78" name="Google Shape;25478;p27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79" name="Google Shape;25479;p27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80" name="Google Shape;25480;p27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81" name="Google Shape;25481;p27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82" name="Google Shape;25482;p27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83" name="Google Shape;25483;p27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84" name="Google Shape;25484;p27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85" name="Google Shape;25485;p27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86" name="Google Shape;25486;p27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87" name="Google Shape;25487;p27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88" name="Google Shape;25488;p27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89" name="Google Shape;25489;p27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90" name="Google Shape;25490;p27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91" name="Google Shape;25491;p27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92" name="Google Shape;25492;p27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93" name="Google Shape;25493;p27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94" name="Google Shape;25494;p27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95" name="Google Shape;25495;p27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96" name="Google Shape;25496;p27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97" name="Google Shape;25497;p27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98" name="Google Shape;25498;p27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99" name="Google Shape;25499;p27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00" name="Google Shape;25500;p27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01" name="Google Shape;25501;p27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02" name="Google Shape;25502;p27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03" name="Google Shape;25503;p27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04" name="Google Shape;25504;p27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05" name="Google Shape;25505;p27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06" name="Google Shape;25506;p27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07" name="Google Shape;25507;p27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08" name="Google Shape;25508;p27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09" name="Google Shape;25509;p27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10" name="Google Shape;25510;p27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11" name="Google Shape;25511;p27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12" name="Google Shape;25512;p27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13" name="Google Shape;25513;p27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14" name="Google Shape;25514;p27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15" name="Google Shape;25515;p27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16" name="Google Shape;25516;p27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17" name="Google Shape;25517;p27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18" name="Google Shape;25518;p27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19" name="Google Shape;25519;p27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20" name="Google Shape;25520;p27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21" name="Google Shape;25521;p27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22" name="Google Shape;25522;p27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23" name="Google Shape;25523;p27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24" name="Google Shape;25524;p27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25" name="Google Shape;25525;p27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26" name="Google Shape;25526;p27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27" name="Google Shape;25527;p27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28" name="Google Shape;25528;p27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29" name="Google Shape;25529;p27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30" name="Google Shape;25530;p27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31" name="Google Shape;25531;p27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32" name="Google Shape;25532;p27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33" name="Google Shape;25533;p27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34" name="Google Shape;25534;p27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35" name="Google Shape;25535;p27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36" name="Google Shape;25536;p27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37" name="Google Shape;25537;p27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38" name="Google Shape;25538;p27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39" name="Google Shape;25539;p27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40" name="Google Shape;25540;p27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41" name="Google Shape;25541;p27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42" name="Google Shape;25542;p27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43" name="Google Shape;25543;p27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44" name="Google Shape;25544;p27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45" name="Google Shape;25545;p27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46" name="Google Shape;25546;p27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47" name="Google Shape;25547;p27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48" name="Google Shape;25548;p27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49" name="Google Shape;25549;p27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50" name="Google Shape;25550;p27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51" name="Google Shape;25551;p27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52" name="Google Shape;25552;p27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53" name="Google Shape;25553;p27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54" name="Google Shape;25554;p27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55" name="Google Shape;25555;p27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56" name="Google Shape;25556;p27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57" name="Google Shape;25557;p27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58" name="Google Shape;25558;p27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59" name="Google Shape;25559;p27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60" name="Google Shape;25560;p27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61" name="Google Shape;25561;p27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62" name="Google Shape;25562;p27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63" name="Google Shape;25563;p27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64" name="Google Shape;25564;p27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65" name="Google Shape;25565;p27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66" name="Google Shape;25566;p27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67" name="Google Shape;25567;p27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68" name="Google Shape;25568;p27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69" name="Google Shape;25569;p27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70" name="Google Shape;25570;p27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71" name="Google Shape;25571;p27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72" name="Google Shape;25572;p27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73" name="Google Shape;25573;p27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74" name="Google Shape;25574;p27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75" name="Google Shape;25575;p27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76" name="Google Shape;25576;p27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77" name="Google Shape;25577;p27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78" name="Google Shape;25578;p27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79" name="Google Shape;25579;p27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80" name="Google Shape;25580;p27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81" name="Google Shape;25581;p27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82" name="Google Shape;25582;p27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83" name="Google Shape;25583;p27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84" name="Google Shape;25584;p27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85" name="Google Shape;25585;p27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86" name="Google Shape;25586;p27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87" name="Google Shape;25587;p27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88" name="Google Shape;25588;p27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89" name="Google Shape;25589;p27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90" name="Google Shape;25590;p27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91" name="Google Shape;25591;p27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92" name="Google Shape;25592;p27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93" name="Google Shape;25593;p27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94" name="Google Shape;25594;p27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95" name="Google Shape;25595;p27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96" name="Google Shape;25596;p27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97" name="Google Shape;25597;p27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98" name="Google Shape;25598;p27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99" name="Google Shape;25599;p27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00" name="Google Shape;25600;p27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01" name="Google Shape;25601;p27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02" name="Google Shape;25602;p27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03" name="Google Shape;25603;p27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04" name="Google Shape;25604;p27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05" name="Google Shape;25605;p27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06" name="Google Shape;25606;p27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07" name="Google Shape;25607;p27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08" name="Google Shape;25608;p27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09" name="Google Shape;25609;p27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10" name="Google Shape;25610;p27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11" name="Google Shape;25611;p27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12" name="Google Shape;25612;p27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13" name="Google Shape;25613;p27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14" name="Google Shape;25614;p27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15" name="Google Shape;25615;p27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16" name="Google Shape;25616;p27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17" name="Google Shape;25617;p27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18" name="Google Shape;25618;p27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19" name="Google Shape;25619;p27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20" name="Google Shape;25620;p27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21" name="Google Shape;25621;p27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22" name="Google Shape;25622;p27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23" name="Google Shape;25623;p27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24" name="Google Shape;25624;p27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25" name="Google Shape;25625;p27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26" name="Google Shape;25626;p27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27" name="Google Shape;25627;p27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28" name="Google Shape;25628;p27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29" name="Google Shape;25629;p27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30" name="Google Shape;25630;p27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31" name="Google Shape;25631;p27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32" name="Google Shape;25632;p27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33" name="Google Shape;25633;p27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34" name="Google Shape;25634;p27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35" name="Google Shape;25635;p27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36" name="Google Shape;25636;p27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37" name="Google Shape;25637;p27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38" name="Google Shape;25638;p27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39" name="Google Shape;25639;p27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40" name="Google Shape;25640;p27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41" name="Google Shape;25641;p27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42" name="Google Shape;25642;p27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43" name="Google Shape;25643;p27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44" name="Google Shape;25644;p27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45" name="Google Shape;25645;p27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46" name="Google Shape;25646;p27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47" name="Google Shape;25647;p27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48" name="Google Shape;25648;p27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49" name="Google Shape;25649;p27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50" name="Google Shape;25650;p27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51" name="Google Shape;25651;p27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52" name="Google Shape;25652;p27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53" name="Google Shape;25653;p27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54" name="Google Shape;25654;p27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55" name="Google Shape;25655;p27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56" name="Google Shape;25656;p27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57" name="Google Shape;25657;p27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58" name="Google Shape;25658;p27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59" name="Google Shape;25659;p27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60" name="Google Shape;25660;p27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61" name="Google Shape;25661;p27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62" name="Google Shape;25662;p27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63" name="Google Shape;25663;p27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64" name="Google Shape;25664;p27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65" name="Google Shape;25665;p27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66" name="Google Shape;25666;p27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67" name="Google Shape;25667;p27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68" name="Google Shape;25668;p27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69" name="Google Shape;25669;p27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70" name="Google Shape;25670;p27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71" name="Google Shape;25671;p27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72" name="Google Shape;25672;p27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73" name="Google Shape;25673;p27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74" name="Google Shape;25674;p27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75" name="Google Shape;25675;p27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76" name="Google Shape;25676;p27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77" name="Google Shape;25677;p27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78" name="Google Shape;25678;p27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79" name="Google Shape;25679;p27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80" name="Google Shape;25680;p27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81" name="Google Shape;25681;p27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82" name="Google Shape;25682;p27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83" name="Google Shape;25683;p27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84" name="Google Shape;25684;p27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85" name="Google Shape;25685;p27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86" name="Google Shape;25686;p27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87" name="Google Shape;25687;p27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88" name="Google Shape;25688;p27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89" name="Google Shape;25689;p27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90" name="Google Shape;25690;p27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91" name="Google Shape;25691;p27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92" name="Google Shape;25692;p27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93" name="Google Shape;25693;p27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94" name="Google Shape;25694;p27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95" name="Google Shape;25695;p27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96" name="Google Shape;25696;p27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97" name="Google Shape;25697;p27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98" name="Google Shape;25698;p27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99" name="Google Shape;25699;p27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00" name="Google Shape;25700;p27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01" name="Google Shape;25701;p27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02" name="Google Shape;25702;p27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03" name="Google Shape;25703;p27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04" name="Google Shape;25704;p27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05" name="Google Shape;25705;p27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06" name="Google Shape;25706;p27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07" name="Google Shape;25707;p27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08" name="Google Shape;25708;p27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09" name="Google Shape;25709;p27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10" name="Google Shape;25710;p27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11" name="Google Shape;25711;p27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12" name="Google Shape;25712;p27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13" name="Google Shape;25713;p27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14" name="Google Shape;25714;p27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15" name="Google Shape;25715;p27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16" name="Google Shape;25716;p27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17" name="Google Shape;25717;p27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18" name="Google Shape;25718;p27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19" name="Google Shape;25719;p27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20" name="Google Shape;25720;p27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21" name="Google Shape;25721;p27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22" name="Google Shape;25722;p27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23" name="Google Shape;25723;p27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24" name="Google Shape;25724;p27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25" name="Google Shape;25725;p27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26" name="Google Shape;25726;p27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27" name="Google Shape;25727;p27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28" name="Google Shape;25728;p27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29" name="Google Shape;25729;p27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30" name="Google Shape;25730;p27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31" name="Google Shape;25731;p27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32" name="Google Shape;25732;p27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33" name="Google Shape;25733;p27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34" name="Google Shape;25734;p27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35" name="Google Shape;25735;p27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36" name="Google Shape;25736;p27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37" name="Google Shape;25737;p27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38" name="Google Shape;25738;p27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39" name="Google Shape;25739;p27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40" name="Google Shape;25740;p27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41" name="Google Shape;25741;p27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42" name="Google Shape;25742;p27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43" name="Google Shape;25743;p27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44" name="Google Shape;25744;p27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45" name="Google Shape;25745;p27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46" name="Google Shape;25746;p27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47" name="Google Shape;25747;p27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48" name="Google Shape;25748;p27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49" name="Google Shape;25749;p27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50" name="Google Shape;25750;p27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51" name="Google Shape;25751;p27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52" name="Google Shape;25752;p27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53" name="Google Shape;25753;p27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54" name="Google Shape;25754;p27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55" name="Google Shape;25755;p27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56" name="Google Shape;25756;p27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57" name="Google Shape;25757;p27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58" name="Google Shape;25758;p27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59" name="Google Shape;25759;p27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60" name="Google Shape;25760;p27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61" name="Google Shape;25761;p27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62" name="Google Shape;25762;p27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63" name="Google Shape;25763;p27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64" name="Google Shape;25764;p27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65" name="Google Shape;25765;p27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66" name="Google Shape;25766;p27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67" name="Google Shape;25767;p27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68" name="Google Shape;25768;p27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69" name="Google Shape;25769;p27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70" name="Google Shape;25770;p27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71" name="Google Shape;25771;p27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72" name="Google Shape;25772;p27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73" name="Google Shape;25773;p27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74" name="Google Shape;25774;p27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75" name="Google Shape;25775;p27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76" name="Google Shape;25776;p27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77" name="Google Shape;25777;p27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78" name="Google Shape;25778;p27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79" name="Google Shape;25779;p27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80" name="Google Shape;25780;p27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81" name="Google Shape;25781;p27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82" name="Google Shape;25782;p27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83" name="Google Shape;25783;p27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84" name="Google Shape;25784;p27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85" name="Google Shape;25785;p27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86" name="Google Shape;25786;p27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87" name="Google Shape;25787;p27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88" name="Google Shape;25788;p27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89" name="Google Shape;25789;p27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90" name="Google Shape;25790;p27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91" name="Google Shape;25791;p27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92" name="Google Shape;25792;p27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93" name="Google Shape;25793;p27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94" name="Google Shape;25794;p27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95" name="Google Shape;25795;p27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96" name="Google Shape;25796;p27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97" name="Google Shape;25797;p27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98" name="Google Shape;25798;p27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99" name="Google Shape;25799;p27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00" name="Google Shape;25800;p27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01" name="Google Shape;25801;p27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02" name="Google Shape;25802;p27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03" name="Google Shape;25803;p27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04" name="Google Shape;25804;p27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05" name="Google Shape;25805;p27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06" name="Google Shape;25806;p27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07" name="Google Shape;25807;p27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08" name="Google Shape;25808;p27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09" name="Google Shape;25809;p27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10" name="Google Shape;25810;p27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11" name="Google Shape;25811;p27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12" name="Google Shape;25812;p27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13" name="Google Shape;25813;p27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14" name="Google Shape;25814;p27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15" name="Google Shape;25815;p27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16" name="Google Shape;25816;p27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17" name="Google Shape;25817;p27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18" name="Google Shape;25818;p27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19" name="Google Shape;25819;p27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20" name="Google Shape;25820;p27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21" name="Google Shape;25821;p27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22" name="Google Shape;25822;p27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23" name="Google Shape;25823;p27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24" name="Google Shape;25824;p27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25" name="Google Shape;25825;p27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26" name="Google Shape;25826;p27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27" name="Google Shape;25827;p27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28" name="Google Shape;25828;p27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29" name="Google Shape;25829;p27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30" name="Google Shape;25830;p27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31" name="Google Shape;25831;p27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32" name="Google Shape;25832;p27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33" name="Google Shape;25833;p27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34" name="Google Shape;25834;p27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35" name="Google Shape;25835;p27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36" name="Google Shape;25836;p27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37" name="Google Shape;25837;p27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38" name="Google Shape;25838;p27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39" name="Google Shape;25839;p27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40" name="Google Shape;25840;p27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41" name="Google Shape;25841;p27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42" name="Google Shape;25842;p27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43" name="Google Shape;25843;p27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44" name="Google Shape;25844;p27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45" name="Google Shape;25845;p27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46" name="Google Shape;25846;p27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47" name="Google Shape;25847;p27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48" name="Google Shape;25848;p27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49" name="Google Shape;25849;p27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50" name="Google Shape;25850;p27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51" name="Google Shape;25851;p27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52" name="Google Shape;25852;p27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53" name="Google Shape;25853;p27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54" name="Google Shape;25854;p27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55" name="Google Shape;25855;p27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56" name="Google Shape;25856;p27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57" name="Google Shape;25857;p27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58" name="Google Shape;25858;p27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59" name="Google Shape;25859;p27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60" name="Google Shape;25860;p27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61" name="Google Shape;25861;p27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62" name="Google Shape;25862;p27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63" name="Google Shape;25863;p27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64" name="Google Shape;25864;p27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65" name="Google Shape;25865;p27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66" name="Google Shape;25866;p27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67" name="Google Shape;25867;p27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68" name="Google Shape;25868;p27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69" name="Google Shape;25869;p27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70" name="Google Shape;25870;p27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71" name="Google Shape;25871;p27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72" name="Google Shape;25872;p27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73" name="Google Shape;25873;p27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74" name="Google Shape;25874;p27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75" name="Google Shape;25875;p27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76" name="Google Shape;25876;p27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77" name="Google Shape;25877;p27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78" name="Google Shape;25878;p27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79" name="Google Shape;25879;p27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80" name="Google Shape;25880;p27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81" name="Google Shape;25881;p27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82" name="Google Shape;25882;p27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83" name="Google Shape;25883;p27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84" name="Google Shape;25884;p27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85" name="Google Shape;25885;p27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86" name="Google Shape;25886;p27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87" name="Google Shape;25887;p27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88" name="Google Shape;25888;p27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89" name="Google Shape;25889;p27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90" name="Google Shape;25890;p27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91" name="Google Shape;25891;p27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92" name="Google Shape;25892;p27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93" name="Google Shape;25893;p27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94" name="Google Shape;25894;p27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95" name="Google Shape;25895;p27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96" name="Google Shape;25896;p27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97" name="Google Shape;25897;p27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98" name="Google Shape;25898;p27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99" name="Google Shape;25899;p27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00" name="Google Shape;25900;p27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01" name="Google Shape;25901;p27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02" name="Google Shape;25902;p27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03" name="Google Shape;25903;p27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04" name="Google Shape;25904;p27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05" name="Google Shape;25905;p27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06" name="Google Shape;25906;p27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07" name="Google Shape;25907;p27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08" name="Google Shape;25908;p27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09" name="Google Shape;25909;p27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10" name="Google Shape;25910;p27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11" name="Google Shape;25911;p27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12" name="Google Shape;25912;p27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13" name="Google Shape;25913;p27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14" name="Google Shape;25914;p27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15" name="Google Shape;25915;p27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16" name="Google Shape;25916;p27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17" name="Google Shape;25917;p27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18" name="Google Shape;25918;p27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19" name="Google Shape;25919;p27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20" name="Google Shape;25920;p27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21" name="Google Shape;25921;p27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22" name="Google Shape;25922;p27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23" name="Google Shape;25923;p27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24" name="Google Shape;25924;p27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25" name="Google Shape;25925;p27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26" name="Google Shape;25926;p27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27" name="Google Shape;25927;p27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28" name="Google Shape;25928;p27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29" name="Google Shape;25929;p27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30" name="Google Shape;25930;p27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31" name="Google Shape;25931;p27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32" name="Google Shape;25932;p27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33" name="Google Shape;25933;p27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34" name="Google Shape;25934;p27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35" name="Google Shape;25935;p27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36" name="Google Shape;25936;p27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37" name="Google Shape;25937;p27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38" name="Google Shape;25938;p27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39" name="Google Shape;25939;p27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40" name="Google Shape;25940;p27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41" name="Google Shape;25941;p27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42" name="Google Shape;25942;p27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43" name="Google Shape;25943;p27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44" name="Google Shape;25944;p27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45" name="Google Shape;25945;p27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46" name="Google Shape;25946;p27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47" name="Google Shape;25947;p27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48" name="Google Shape;25948;p27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49" name="Google Shape;25949;p27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50" name="Google Shape;25950;p27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51" name="Google Shape;25951;p27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52" name="Google Shape;25952;p27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53" name="Google Shape;25953;p27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54" name="Google Shape;25954;p27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55" name="Google Shape;25955;p27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56" name="Google Shape;25956;p27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57" name="Google Shape;25957;p27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58" name="Google Shape;25958;p27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59" name="Google Shape;25959;p27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60" name="Google Shape;25960;p27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61" name="Google Shape;25961;p27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62" name="Google Shape;25962;p27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63" name="Google Shape;25963;p27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64" name="Google Shape;25964;p27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65" name="Google Shape;25965;p27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66" name="Google Shape;25966;p27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67" name="Google Shape;25967;p27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68" name="Google Shape;25968;p27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69" name="Google Shape;25969;p27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70" name="Google Shape;25970;p27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71" name="Google Shape;25971;p27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72" name="Google Shape;25972;p27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73" name="Google Shape;25973;p27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74" name="Google Shape;25974;p27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75" name="Google Shape;25975;p27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76" name="Google Shape;25976;p27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77" name="Google Shape;25977;p27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78" name="Google Shape;25978;p27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79" name="Google Shape;25979;p27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80" name="Google Shape;25980;p27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81" name="Google Shape;25981;p27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82" name="Google Shape;25982;p27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83" name="Google Shape;25983;p27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84" name="Google Shape;25984;p27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85" name="Google Shape;25985;p27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86" name="Google Shape;25986;p27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87" name="Google Shape;25987;p27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88" name="Google Shape;25988;p27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89" name="Google Shape;25989;p27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90" name="Google Shape;25990;p27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91" name="Google Shape;25991;p27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92" name="Google Shape;25992;p27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93" name="Google Shape;25993;p27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94" name="Google Shape;25994;p27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95" name="Google Shape;25995;p27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96" name="Google Shape;25996;p27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97" name="Google Shape;25997;p27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98" name="Google Shape;25998;p27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99" name="Google Shape;25999;p27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00" name="Google Shape;26000;p27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01" name="Google Shape;26001;p27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02" name="Google Shape;26002;p27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03" name="Google Shape;26003;p27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04" name="Google Shape;26004;p27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05" name="Google Shape;26005;p27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06" name="Google Shape;26006;p27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07" name="Google Shape;26007;p27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08" name="Google Shape;26008;p27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09" name="Google Shape;26009;p27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10" name="Google Shape;26010;p27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11" name="Google Shape;26011;p27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12" name="Google Shape;26012;p27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13" name="Google Shape;26013;p27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14" name="Google Shape;26014;p27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15" name="Google Shape;26015;p27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16" name="Google Shape;26016;p27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17" name="Google Shape;26017;p27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18" name="Google Shape;26018;p27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19" name="Google Shape;26019;p27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0" name="Google Shape;26020;p27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1" name="Google Shape;26021;p27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2" name="Google Shape;26022;p27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3" name="Google Shape;26023;p27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4" name="Google Shape;26024;p27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5" name="Google Shape;26025;p27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6" name="Google Shape;26026;p27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7" name="Google Shape;26027;p27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8" name="Google Shape;26028;p27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9" name="Google Shape;26029;p27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30" name="Google Shape;26030;p27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31" name="Google Shape;26031;p27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32" name="Google Shape;26032;p27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33" name="Google Shape;26033;p27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34" name="Google Shape;26034;p27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035" name="Google Shape;26035;p27"/>
          <p:cNvSpPr txBox="1">
            <a:spLocks noGrp="1"/>
          </p:cNvSpPr>
          <p:nvPr>
            <p:ph type="title" hasCustomPrompt="1"/>
          </p:nvPr>
        </p:nvSpPr>
        <p:spPr>
          <a:xfrm>
            <a:off x="3663876" y="1663140"/>
            <a:ext cx="1821600" cy="58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4100" b="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6036" name="Google Shape;26036;p27"/>
          <p:cNvSpPr txBox="1">
            <a:spLocks noGrp="1"/>
          </p:cNvSpPr>
          <p:nvPr>
            <p:ph type="subTitle" idx="1"/>
          </p:nvPr>
        </p:nvSpPr>
        <p:spPr>
          <a:xfrm>
            <a:off x="3666475" y="2111447"/>
            <a:ext cx="1821600" cy="58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6037" name="Google Shape;26037;p27"/>
          <p:cNvSpPr txBox="1">
            <a:spLocks noGrp="1"/>
          </p:cNvSpPr>
          <p:nvPr>
            <p:ph type="title" idx="2" hasCustomPrompt="1"/>
          </p:nvPr>
        </p:nvSpPr>
        <p:spPr>
          <a:xfrm>
            <a:off x="1140200" y="2675340"/>
            <a:ext cx="2029500" cy="58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41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6038" name="Google Shape;26038;p27"/>
          <p:cNvSpPr txBox="1">
            <a:spLocks noGrp="1"/>
          </p:cNvSpPr>
          <p:nvPr>
            <p:ph type="subTitle" idx="3"/>
          </p:nvPr>
        </p:nvSpPr>
        <p:spPr>
          <a:xfrm>
            <a:off x="1143100" y="3131394"/>
            <a:ext cx="2029500" cy="8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6039" name="Google Shape;26039;p27"/>
          <p:cNvSpPr txBox="1">
            <a:spLocks noGrp="1"/>
          </p:cNvSpPr>
          <p:nvPr>
            <p:ph type="title" idx="4" hasCustomPrompt="1"/>
          </p:nvPr>
        </p:nvSpPr>
        <p:spPr>
          <a:xfrm>
            <a:off x="5951188" y="2643840"/>
            <a:ext cx="2026500" cy="838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4100" b="1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None/>
              <a:defRPr sz="3600" b="1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6040" name="Google Shape;26040;p27"/>
          <p:cNvSpPr txBox="1">
            <a:spLocks noGrp="1"/>
          </p:cNvSpPr>
          <p:nvPr>
            <p:ph type="subTitle" idx="5"/>
          </p:nvPr>
        </p:nvSpPr>
        <p:spPr>
          <a:xfrm>
            <a:off x="5954075" y="3352200"/>
            <a:ext cx="2026500" cy="58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6041" name="Google Shape;26041;p27"/>
          <p:cNvSpPr/>
          <p:nvPr/>
        </p:nvSpPr>
        <p:spPr>
          <a:xfrm>
            <a:off x="253538" y="766767"/>
            <a:ext cx="2145672" cy="940573"/>
          </a:xfrm>
          <a:custGeom>
            <a:avLst/>
            <a:gdLst/>
            <a:ahLst/>
            <a:cxnLst/>
            <a:rect l="l" t="t" r="r" b="b"/>
            <a:pathLst>
              <a:path w="50039" h="21935" extrusionOk="0">
                <a:moveTo>
                  <a:pt x="26088" y="1"/>
                </a:moveTo>
                <a:cubicBezTo>
                  <a:pt x="24536" y="1"/>
                  <a:pt x="22754" y="409"/>
                  <a:pt x="20677" y="1296"/>
                </a:cubicBezTo>
                <a:cubicBezTo>
                  <a:pt x="14550" y="3927"/>
                  <a:pt x="17858" y="11221"/>
                  <a:pt x="20038" y="11973"/>
                </a:cubicBezTo>
                <a:cubicBezTo>
                  <a:pt x="20329" y="12073"/>
                  <a:pt x="20648" y="12116"/>
                  <a:pt x="20982" y="12116"/>
                </a:cubicBezTo>
                <a:cubicBezTo>
                  <a:pt x="23154" y="12116"/>
                  <a:pt x="25978" y="10281"/>
                  <a:pt x="25978" y="10281"/>
                </a:cubicBezTo>
                <a:lnTo>
                  <a:pt x="25978" y="10281"/>
                </a:lnTo>
                <a:cubicBezTo>
                  <a:pt x="25978" y="10281"/>
                  <a:pt x="24549" y="12236"/>
                  <a:pt x="21580" y="12837"/>
                </a:cubicBezTo>
                <a:cubicBezTo>
                  <a:pt x="21074" y="12947"/>
                  <a:pt x="20599" y="12996"/>
                  <a:pt x="20129" y="12996"/>
                </a:cubicBezTo>
                <a:cubicBezTo>
                  <a:pt x="17875" y="12996"/>
                  <a:pt x="15752" y="11873"/>
                  <a:pt x="11053" y="11033"/>
                </a:cubicBezTo>
                <a:cubicBezTo>
                  <a:pt x="10527" y="10934"/>
                  <a:pt x="10003" y="10890"/>
                  <a:pt x="9485" y="10890"/>
                </a:cubicBezTo>
                <a:cubicBezTo>
                  <a:pt x="4451" y="10890"/>
                  <a:pt x="1" y="15093"/>
                  <a:pt x="1" y="15093"/>
                </a:cubicBezTo>
                <a:lnTo>
                  <a:pt x="1" y="15093"/>
                </a:lnTo>
                <a:cubicBezTo>
                  <a:pt x="3171" y="13239"/>
                  <a:pt x="5861" y="12590"/>
                  <a:pt x="8143" y="12590"/>
                </a:cubicBezTo>
                <a:cubicBezTo>
                  <a:pt x="12248" y="12590"/>
                  <a:pt x="15033" y="14690"/>
                  <a:pt x="16918" y="15657"/>
                </a:cubicBezTo>
                <a:cubicBezTo>
                  <a:pt x="19850" y="17161"/>
                  <a:pt x="19550" y="20168"/>
                  <a:pt x="22971" y="21521"/>
                </a:cubicBezTo>
                <a:cubicBezTo>
                  <a:pt x="23713" y="21819"/>
                  <a:pt x="24616" y="21934"/>
                  <a:pt x="25571" y="21934"/>
                </a:cubicBezTo>
                <a:cubicBezTo>
                  <a:pt x="28970" y="21934"/>
                  <a:pt x="33046" y="20469"/>
                  <a:pt x="33046" y="20469"/>
                </a:cubicBezTo>
                <a:cubicBezTo>
                  <a:pt x="33046" y="20469"/>
                  <a:pt x="31166" y="19040"/>
                  <a:pt x="29738" y="17161"/>
                </a:cubicBezTo>
                <a:cubicBezTo>
                  <a:pt x="28347" y="15281"/>
                  <a:pt x="25001" y="14905"/>
                  <a:pt x="25001" y="14905"/>
                </a:cubicBezTo>
                <a:cubicBezTo>
                  <a:pt x="25001" y="14905"/>
                  <a:pt x="25514" y="14796"/>
                  <a:pt x="26269" y="14796"/>
                </a:cubicBezTo>
                <a:cubicBezTo>
                  <a:pt x="27497" y="14796"/>
                  <a:pt x="29365" y="15084"/>
                  <a:pt x="30715" y="16597"/>
                </a:cubicBezTo>
                <a:cubicBezTo>
                  <a:pt x="32727" y="18891"/>
                  <a:pt x="37094" y="21518"/>
                  <a:pt x="41230" y="21518"/>
                </a:cubicBezTo>
                <a:cubicBezTo>
                  <a:pt x="41498" y="21518"/>
                  <a:pt x="41765" y="21507"/>
                  <a:pt x="42031" y="21484"/>
                </a:cubicBezTo>
                <a:cubicBezTo>
                  <a:pt x="46354" y="21108"/>
                  <a:pt x="50038" y="15544"/>
                  <a:pt x="49963" y="12988"/>
                </a:cubicBezTo>
                <a:cubicBezTo>
                  <a:pt x="49850" y="10469"/>
                  <a:pt x="48835" y="8364"/>
                  <a:pt x="44587" y="6409"/>
                </a:cubicBezTo>
                <a:cubicBezTo>
                  <a:pt x="43706" y="5995"/>
                  <a:pt x="42860" y="5818"/>
                  <a:pt x="42083" y="5818"/>
                </a:cubicBezTo>
                <a:cubicBezTo>
                  <a:pt x="39112" y="5818"/>
                  <a:pt x="37136" y="8404"/>
                  <a:pt x="37971" y="10281"/>
                </a:cubicBezTo>
                <a:cubicBezTo>
                  <a:pt x="38986" y="12612"/>
                  <a:pt x="43723" y="13176"/>
                  <a:pt x="43723" y="13176"/>
                </a:cubicBezTo>
                <a:cubicBezTo>
                  <a:pt x="43723" y="13176"/>
                  <a:pt x="43034" y="13417"/>
                  <a:pt x="41903" y="13417"/>
                </a:cubicBezTo>
                <a:cubicBezTo>
                  <a:pt x="40988" y="13417"/>
                  <a:pt x="39784" y="13259"/>
                  <a:pt x="38422" y="12687"/>
                </a:cubicBezTo>
                <a:cubicBezTo>
                  <a:pt x="35414" y="11409"/>
                  <a:pt x="35715" y="8176"/>
                  <a:pt x="33046" y="4228"/>
                </a:cubicBezTo>
                <a:cubicBezTo>
                  <a:pt x="31301" y="1585"/>
                  <a:pt x="29142" y="1"/>
                  <a:pt x="2608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42" name="Google Shape;26042;p27"/>
          <p:cNvSpPr/>
          <p:nvPr/>
        </p:nvSpPr>
        <p:spPr>
          <a:xfrm>
            <a:off x="3172600" y="3686765"/>
            <a:ext cx="3167674" cy="1013126"/>
          </a:xfrm>
          <a:custGeom>
            <a:avLst/>
            <a:gdLst/>
            <a:ahLst/>
            <a:cxnLst/>
            <a:rect l="l" t="t" r="r" b="b"/>
            <a:pathLst>
              <a:path w="73873" h="23627" extrusionOk="0">
                <a:moveTo>
                  <a:pt x="30622" y="1"/>
                </a:moveTo>
                <a:cubicBezTo>
                  <a:pt x="25332" y="1"/>
                  <a:pt x="21000" y="2227"/>
                  <a:pt x="20452" y="5791"/>
                </a:cubicBezTo>
                <a:cubicBezTo>
                  <a:pt x="19624" y="11204"/>
                  <a:pt x="24737" y="13535"/>
                  <a:pt x="24737" y="13535"/>
                </a:cubicBezTo>
                <a:cubicBezTo>
                  <a:pt x="24737" y="13535"/>
                  <a:pt x="21993" y="13122"/>
                  <a:pt x="21053" y="11806"/>
                </a:cubicBezTo>
                <a:cubicBezTo>
                  <a:pt x="20151" y="10490"/>
                  <a:pt x="19850" y="9362"/>
                  <a:pt x="19850" y="9362"/>
                </a:cubicBezTo>
                <a:cubicBezTo>
                  <a:pt x="19850" y="9362"/>
                  <a:pt x="16880" y="11204"/>
                  <a:pt x="17519" y="13422"/>
                </a:cubicBezTo>
                <a:cubicBezTo>
                  <a:pt x="18121" y="15678"/>
                  <a:pt x="20677" y="15979"/>
                  <a:pt x="20677" y="15979"/>
                </a:cubicBezTo>
                <a:cubicBezTo>
                  <a:pt x="20677" y="15979"/>
                  <a:pt x="18121" y="15979"/>
                  <a:pt x="17294" y="15377"/>
                </a:cubicBezTo>
                <a:lnTo>
                  <a:pt x="17294" y="15377"/>
                </a:lnTo>
                <a:cubicBezTo>
                  <a:pt x="17294" y="15377"/>
                  <a:pt x="18308" y="18009"/>
                  <a:pt x="13647" y="18610"/>
                </a:cubicBezTo>
                <a:cubicBezTo>
                  <a:pt x="13104" y="18684"/>
                  <a:pt x="12503" y="18717"/>
                  <a:pt x="11867" y="18717"/>
                </a:cubicBezTo>
                <a:cubicBezTo>
                  <a:pt x="6998" y="18717"/>
                  <a:pt x="1" y="16806"/>
                  <a:pt x="0" y="16806"/>
                </a:cubicBezTo>
                <a:lnTo>
                  <a:pt x="0" y="16806"/>
                </a:lnTo>
                <a:cubicBezTo>
                  <a:pt x="1" y="16806"/>
                  <a:pt x="7900" y="21379"/>
                  <a:pt x="13654" y="21379"/>
                </a:cubicBezTo>
                <a:cubicBezTo>
                  <a:pt x="13894" y="21379"/>
                  <a:pt x="14130" y="21371"/>
                  <a:pt x="14361" y="21355"/>
                </a:cubicBezTo>
                <a:cubicBezTo>
                  <a:pt x="20151" y="20979"/>
                  <a:pt x="24324" y="18610"/>
                  <a:pt x="27482" y="18310"/>
                </a:cubicBezTo>
                <a:cubicBezTo>
                  <a:pt x="30639" y="18009"/>
                  <a:pt x="31955" y="18009"/>
                  <a:pt x="31955" y="18009"/>
                </a:cubicBezTo>
                <a:lnTo>
                  <a:pt x="31955" y="18009"/>
                </a:lnTo>
                <a:cubicBezTo>
                  <a:pt x="31955" y="18009"/>
                  <a:pt x="27482" y="19362"/>
                  <a:pt x="26655" y="19663"/>
                </a:cubicBezTo>
                <a:cubicBezTo>
                  <a:pt x="25894" y="19917"/>
                  <a:pt x="28694" y="23627"/>
                  <a:pt x="32633" y="23627"/>
                </a:cubicBezTo>
                <a:cubicBezTo>
                  <a:pt x="32781" y="23627"/>
                  <a:pt x="32932" y="23621"/>
                  <a:pt x="33083" y="23610"/>
                </a:cubicBezTo>
                <a:cubicBezTo>
                  <a:pt x="37256" y="23310"/>
                  <a:pt x="38760" y="19776"/>
                  <a:pt x="42031" y="19099"/>
                </a:cubicBezTo>
                <a:cubicBezTo>
                  <a:pt x="44109" y="18664"/>
                  <a:pt x="45985" y="18586"/>
                  <a:pt x="47061" y="18586"/>
                </a:cubicBezTo>
                <a:cubicBezTo>
                  <a:pt x="47658" y="18586"/>
                  <a:pt x="48008" y="18610"/>
                  <a:pt x="48008" y="18610"/>
                </a:cubicBezTo>
                <a:cubicBezTo>
                  <a:pt x="48008" y="18610"/>
                  <a:pt x="42519" y="18723"/>
                  <a:pt x="41918" y="20189"/>
                </a:cubicBezTo>
                <a:cubicBezTo>
                  <a:pt x="41394" y="21466"/>
                  <a:pt x="42096" y="22030"/>
                  <a:pt x="44572" y="22030"/>
                </a:cubicBezTo>
                <a:cubicBezTo>
                  <a:pt x="44939" y="22030"/>
                  <a:pt x="45344" y="22018"/>
                  <a:pt x="45790" y="21994"/>
                </a:cubicBezTo>
                <a:cubicBezTo>
                  <a:pt x="49249" y="21768"/>
                  <a:pt x="53421" y="20791"/>
                  <a:pt x="55452" y="20189"/>
                </a:cubicBezTo>
                <a:cubicBezTo>
                  <a:pt x="55620" y="20143"/>
                  <a:pt x="55803" y="20121"/>
                  <a:pt x="56003" y="20121"/>
                </a:cubicBezTo>
                <a:cubicBezTo>
                  <a:pt x="57964" y="20121"/>
                  <a:pt x="61402" y="22175"/>
                  <a:pt x="65625" y="22175"/>
                </a:cubicBezTo>
                <a:cubicBezTo>
                  <a:pt x="66157" y="22175"/>
                  <a:pt x="66701" y="22142"/>
                  <a:pt x="67256" y="22069"/>
                </a:cubicBezTo>
                <a:cubicBezTo>
                  <a:pt x="72632" y="21355"/>
                  <a:pt x="73872" y="19663"/>
                  <a:pt x="73873" y="19663"/>
                </a:cubicBezTo>
                <a:lnTo>
                  <a:pt x="73873" y="19663"/>
                </a:lnTo>
                <a:cubicBezTo>
                  <a:pt x="73872" y="19663"/>
                  <a:pt x="72088" y="20793"/>
                  <a:pt x="69010" y="20793"/>
                </a:cubicBezTo>
                <a:cubicBezTo>
                  <a:pt x="67849" y="20793"/>
                  <a:pt x="66504" y="20632"/>
                  <a:pt x="65000" y="20189"/>
                </a:cubicBezTo>
                <a:cubicBezTo>
                  <a:pt x="59557" y="18623"/>
                  <a:pt x="53817" y="11917"/>
                  <a:pt x="48149" y="11917"/>
                </a:cubicBezTo>
                <a:cubicBezTo>
                  <a:pt x="48102" y="11917"/>
                  <a:pt x="48055" y="11918"/>
                  <a:pt x="48008" y="11919"/>
                </a:cubicBezTo>
                <a:cubicBezTo>
                  <a:pt x="42331" y="11994"/>
                  <a:pt x="38760" y="13422"/>
                  <a:pt x="38760" y="13422"/>
                </a:cubicBezTo>
                <a:cubicBezTo>
                  <a:pt x="38760" y="13422"/>
                  <a:pt x="42444" y="10076"/>
                  <a:pt x="46091" y="10076"/>
                </a:cubicBezTo>
                <a:cubicBezTo>
                  <a:pt x="46091" y="10076"/>
                  <a:pt x="47406" y="5603"/>
                  <a:pt x="39061" y="1843"/>
                </a:cubicBezTo>
                <a:cubicBezTo>
                  <a:pt x="36248" y="576"/>
                  <a:pt x="33311" y="1"/>
                  <a:pt x="3062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43" name="Google Shape;26043;p27"/>
          <p:cNvSpPr/>
          <p:nvPr/>
        </p:nvSpPr>
        <p:spPr>
          <a:xfrm flipH="1">
            <a:off x="6593600" y="812402"/>
            <a:ext cx="2141950" cy="849275"/>
          </a:xfrm>
          <a:custGeom>
            <a:avLst/>
            <a:gdLst/>
            <a:ahLst/>
            <a:cxnLst/>
            <a:rect l="l" t="t" r="r" b="b"/>
            <a:pathLst>
              <a:path w="85678" h="33971" extrusionOk="0">
                <a:moveTo>
                  <a:pt x="20606" y="1"/>
                </a:moveTo>
                <a:cubicBezTo>
                  <a:pt x="18209" y="1"/>
                  <a:pt x="15458" y="635"/>
                  <a:pt x="12256" y="2014"/>
                </a:cubicBezTo>
                <a:cubicBezTo>
                  <a:pt x="2745" y="6112"/>
                  <a:pt x="7858" y="17353"/>
                  <a:pt x="11241" y="18518"/>
                </a:cubicBezTo>
                <a:cubicBezTo>
                  <a:pt x="11686" y="18673"/>
                  <a:pt x="12176" y="18740"/>
                  <a:pt x="12691" y="18740"/>
                </a:cubicBezTo>
                <a:cubicBezTo>
                  <a:pt x="16043" y="18740"/>
                  <a:pt x="20451" y="15887"/>
                  <a:pt x="20452" y="15887"/>
                </a:cubicBezTo>
                <a:lnTo>
                  <a:pt x="20452" y="15887"/>
                </a:lnTo>
                <a:cubicBezTo>
                  <a:pt x="20451" y="15887"/>
                  <a:pt x="18233" y="18969"/>
                  <a:pt x="13647" y="19909"/>
                </a:cubicBezTo>
                <a:cubicBezTo>
                  <a:pt x="12888" y="20065"/>
                  <a:pt x="12175" y="20135"/>
                  <a:pt x="11473" y="20135"/>
                </a:cubicBezTo>
                <a:cubicBezTo>
                  <a:pt x="8628" y="20135"/>
                  <a:pt x="5968" y="18995"/>
                  <a:pt x="1203" y="17879"/>
                </a:cubicBezTo>
                <a:cubicBezTo>
                  <a:pt x="790" y="18857"/>
                  <a:pt x="376" y="19872"/>
                  <a:pt x="0" y="20887"/>
                </a:cubicBezTo>
                <a:cubicBezTo>
                  <a:pt x="2670" y="21939"/>
                  <a:pt x="4775" y="23368"/>
                  <a:pt x="6429" y="24232"/>
                </a:cubicBezTo>
                <a:cubicBezTo>
                  <a:pt x="10940" y="26563"/>
                  <a:pt x="10489" y="31225"/>
                  <a:pt x="15752" y="33330"/>
                </a:cubicBezTo>
                <a:cubicBezTo>
                  <a:pt x="16904" y="33791"/>
                  <a:pt x="18300" y="33971"/>
                  <a:pt x="19778" y="33971"/>
                </a:cubicBezTo>
                <a:cubicBezTo>
                  <a:pt x="25058" y="33971"/>
                  <a:pt x="31391" y="31676"/>
                  <a:pt x="31391" y="31676"/>
                </a:cubicBezTo>
                <a:cubicBezTo>
                  <a:pt x="31391" y="31676"/>
                  <a:pt x="28459" y="29458"/>
                  <a:pt x="26279" y="26563"/>
                </a:cubicBezTo>
                <a:cubicBezTo>
                  <a:pt x="24098" y="23631"/>
                  <a:pt x="18910" y="23029"/>
                  <a:pt x="18910" y="23029"/>
                </a:cubicBezTo>
                <a:cubicBezTo>
                  <a:pt x="18910" y="23029"/>
                  <a:pt x="19699" y="22861"/>
                  <a:pt x="20862" y="22861"/>
                </a:cubicBezTo>
                <a:cubicBezTo>
                  <a:pt x="22758" y="22861"/>
                  <a:pt x="25648" y="23308"/>
                  <a:pt x="27745" y="25661"/>
                </a:cubicBezTo>
                <a:cubicBezTo>
                  <a:pt x="30882" y="29221"/>
                  <a:pt x="37622" y="33311"/>
                  <a:pt x="43998" y="33311"/>
                </a:cubicBezTo>
                <a:cubicBezTo>
                  <a:pt x="44422" y="33311"/>
                  <a:pt x="44844" y="33293"/>
                  <a:pt x="45264" y="33255"/>
                </a:cubicBezTo>
                <a:cubicBezTo>
                  <a:pt x="50489" y="32804"/>
                  <a:pt x="55076" y="27541"/>
                  <a:pt x="56805" y="23330"/>
                </a:cubicBezTo>
                <a:lnTo>
                  <a:pt x="56805" y="23330"/>
                </a:lnTo>
                <a:cubicBezTo>
                  <a:pt x="56730" y="25699"/>
                  <a:pt x="55828" y="28556"/>
                  <a:pt x="55828" y="28556"/>
                </a:cubicBezTo>
                <a:cubicBezTo>
                  <a:pt x="55828" y="28556"/>
                  <a:pt x="56462" y="28489"/>
                  <a:pt x="57732" y="28489"/>
                </a:cubicBezTo>
                <a:cubicBezTo>
                  <a:pt x="58367" y="28489"/>
                  <a:pt x="59161" y="28506"/>
                  <a:pt x="60113" y="28556"/>
                </a:cubicBezTo>
                <a:cubicBezTo>
                  <a:pt x="60237" y="28561"/>
                  <a:pt x="60362" y="28563"/>
                  <a:pt x="60488" y="28563"/>
                </a:cubicBezTo>
                <a:cubicBezTo>
                  <a:pt x="63252" y="28563"/>
                  <a:pt x="66385" y="27392"/>
                  <a:pt x="71203" y="25774"/>
                </a:cubicBezTo>
                <a:cubicBezTo>
                  <a:pt x="76241" y="24082"/>
                  <a:pt x="85677" y="23518"/>
                  <a:pt x="85677" y="23518"/>
                </a:cubicBezTo>
                <a:cubicBezTo>
                  <a:pt x="84598" y="23186"/>
                  <a:pt x="82348" y="23125"/>
                  <a:pt x="79555" y="23125"/>
                </a:cubicBezTo>
                <a:cubicBezTo>
                  <a:pt x="77939" y="23125"/>
                  <a:pt x="76140" y="23146"/>
                  <a:pt x="74283" y="23146"/>
                </a:cubicBezTo>
                <a:cubicBezTo>
                  <a:pt x="72081" y="23146"/>
                  <a:pt x="69796" y="23117"/>
                  <a:pt x="67632" y="22992"/>
                </a:cubicBezTo>
                <a:cubicBezTo>
                  <a:pt x="60527" y="22578"/>
                  <a:pt x="56692" y="16225"/>
                  <a:pt x="56692" y="16225"/>
                </a:cubicBezTo>
                <a:cubicBezTo>
                  <a:pt x="55640" y="13969"/>
                  <a:pt x="53497" y="11902"/>
                  <a:pt x="49211" y="9909"/>
                </a:cubicBezTo>
                <a:cubicBezTo>
                  <a:pt x="47847" y="9270"/>
                  <a:pt x="46539" y="8996"/>
                  <a:pt x="45337" y="8996"/>
                </a:cubicBezTo>
                <a:cubicBezTo>
                  <a:pt x="40745" y="8996"/>
                  <a:pt x="37704" y="12996"/>
                  <a:pt x="38985" y="15887"/>
                </a:cubicBezTo>
                <a:cubicBezTo>
                  <a:pt x="40602" y="19533"/>
                  <a:pt x="47895" y="20435"/>
                  <a:pt x="47895" y="20435"/>
                </a:cubicBezTo>
                <a:cubicBezTo>
                  <a:pt x="47895" y="20435"/>
                  <a:pt x="46879" y="20774"/>
                  <a:pt x="45206" y="20774"/>
                </a:cubicBezTo>
                <a:cubicBezTo>
                  <a:pt x="43776" y="20774"/>
                  <a:pt x="41865" y="20527"/>
                  <a:pt x="39700" y="19608"/>
                </a:cubicBezTo>
                <a:cubicBezTo>
                  <a:pt x="35038" y="17653"/>
                  <a:pt x="35489" y="12691"/>
                  <a:pt x="31391" y="6526"/>
                </a:cubicBezTo>
                <a:cubicBezTo>
                  <a:pt x="28673" y="2461"/>
                  <a:pt x="25327" y="1"/>
                  <a:pt x="2060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6044" name="Google Shape;26044;p27"/>
          <p:cNvGrpSpPr/>
          <p:nvPr/>
        </p:nvGrpSpPr>
        <p:grpSpPr>
          <a:xfrm>
            <a:off x="327832" y="4450350"/>
            <a:ext cx="443090" cy="415211"/>
            <a:chOff x="2987700" y="3560325"/>
            <a:chExt cx="386708" cy="362377"/>
          </a:xfrm>
        </p:grpSpPr>
        <p:sp>
          <p:nvSpPr>
            <p:cNvPr id="26045" name="Google Shape;26045;p27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46" name="Google Shape;26046;p27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47" name="Google Shape;26047;p27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48" name="Google Shape;26048;p27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49" name="Google Shape;26049;p27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0" name="Google Shape;26050;p27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1" name="Google Shape;26051;p27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2" name="Google Shape;26052;p27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3" name="Google Shape;26053;p27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4" name="Google Shape;26054;p27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5" name="Google Shape;26055;p27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6" name="Google Shape;26056;p27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7" name="Google Shape;26057;p27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8" name="Google Shape;26058;p27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9" name="Google Shape;26059;p27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60" name="Google Shape;26060;p27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61" name="Google Shape;26061;p27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62" name="Google Shape;26062;p27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63" name="Google Shape;26063;p27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64" name="Google Shape;26064;p27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65" name="Google Shape;26065;p27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66" name="Google Shape;26066;p27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67" name="Google Shape;26067;p27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68" name="Google Shape;26068;p27"/>
          <p:cNvGrpSpPr/>
          <p:nvPr/>
        </p:nvGrpSpPr>
        <p:grpSpPr>
          <a:xfrm>
            <a:off x="638987" y="2643851"/>
            <a:ext cx="295252" cy="276675"/>
            <a:chOff x="2987700" y="3560325"/>
            <a:chExt cx="386708" cy="362377"/>
          </a:xfrm>
        </p:grpSpPr>
        <p:sp>
          <p:nvSpPr>
            <p:cNvPr id="26069" name="Google Shape;26069;p27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70" name="Google Shape;26070;p27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71" name="Google Shape;26071;p27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72" name="Google Shape;26072;p27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73" name="Google Shape;26073;p27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74" name="Google Shape;26074;p27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75" name="Google Shape;26075;p27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76" name="Google Shape;26076;p27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77" name="Google Shape;26077;p27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78" name="Google Shape;26078;p27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79" name="Google Shape;26079;p27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80" name="Google Shape;26080;p27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81" name="Google Shape;26081;p27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82" name="Google Shape;26082;p27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83" name="Google Shape;26083;p27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84" name="Google Shape;26084;p27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85" name="Google Shape;26085;p27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86" name="Google Shape;26086;p27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87" name="Google Shape;26087;p27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88" name="Google Shape;26088;p27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89" name="Google Shape;26089;p27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90" name="Google Shape;26090;p27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91" name="Google Shape;26091;p27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92" name="Google Shape;26092;p27"/>
          <p:cNvGrpSpPr/>
          <p:nvPr/>
        </p:nvGrpSpPr>
        <p:grpSpPr>
          <a:xfrm>
            <a:off x="8292457" y="2920525"/>
            <a:ext cx="443090" cy="415211"/>
            <a:chOff x="2987700" y="3560325"/>
            <a:chExt cx="386708" cy="362377"/>
          </a:xfrm>
        </p:grpSpPr>
        <p:sp>
          <p:nvSpPr>
            <p:cNvPr id="26093" name="Google Shape;26093;p27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94" name="Google Shape;26094;p27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95" name="Google Shape;26095;p27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96" name="Google Shape;26096;p27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97" name="Google Shape;26097;p27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98" name="Google Shape;26098;p27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99" name="Google Shape;26099;p27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00" name="Google Shape;26100;p27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01" name="Google Shape;26101;p27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02" name="Google Shape;26102;p27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03" name="Google Shape;26103;p27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04" name="Google Shape;26104;p27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05" name="Google Shape;26105;p27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06" name="Google Shape;26106;p27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07" name="Google Shape;26107;p27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08" name="Google Shape;26108;p27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09" name="Google Shape;26109;p27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10" name="Google Shape;26110;p27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11" name="Google Shape;26111;p27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12" name="Google Shape;26112;p27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13" name="Google Shape;26113;p27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14" name="Google Shape;26114;p27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15" name="Google Shape;26115;p27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116" name="Google Shape;26116;p27"/>
          <p:cNvSpPr txBox="1">
            <a:spLocks noGrp="1"/>
          </p:cNvSpPr>
          <p:nvPr>
            <p:ph type="title" idx="6"/>
          </p:nvPr>
        </p:nvSpPr>
        <p:spPr>
          <a:xfrm>
            <a:off x="726225" y="441350"/>
            <a:ext cx="7691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numbers 1">
  <p:cSld name="CUSTOM_8_1">
    <p:spTree>
      <p:nvGrpSpPr>
        <p:cNvPr id="1" name="Shape 26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118" name="Google Shape;26118;p28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26119" name="Google Shape;26119;p28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20" name="Google Shape;26120;p28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21" name="Google Shape;26121;p28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22" name="Google Shape;26122;p28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23" name="Google Shape;26123;p28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24" name="Google Shape;26124;p28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25" name="Google Shape;26125;p28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26" name="Google Shape;26126;p28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27" name="Google Shape;26127;p28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28" name="Google Shape;26128;p28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29" name="Google Shape;26129;p28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30" name="Google Shape;26130;p28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31" name="Google Shape;26131;p28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32" name="Google Shape;26132;p28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33" name="Google Shape;26133;p28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34" name="Google Shape;26134;p28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35" name="Google Shape;26135;p28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36" name="Google Shape;26136;p28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37" name="Google Shape;26137;p28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38" name="Google Shape;26138;p28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39" name="Google Shape;26139;p28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40" name="Google Shape;26140;p28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41" name="Google Shape;26141;p28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42" name="Google Shape;26142;p28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43" name="Google Shape;26143;p28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44" name="Google Shape;26144;p28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45" name="Google Shape;26145;p28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46" name="Google Shape;26146;p28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47" name="Google Shape;26147;p28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48" name="Google Shape;26148;p28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49" name="Google Shape;26149;p28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50" name="Google Shape;26150;p28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51" name="Google Shape;26151;p28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52" name="Google Shape;26152;p28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53" name="Google Shape;26153;p28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54" name="Google Shape;26154;p28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55" name="Google Shape;26155;p28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56" name="Google Shape;26156;p28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57" name="Google Shape;26157;p28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58" name="Google Shape;26158;p28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59" name="Google Shape;26159;p28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60" name="Google Shape;26160;p28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61" name="Google Shape;26161;p28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62" name="Google Shape;26162;p28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63" name="Google Shape;26163;p28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64" name="Google Shape;26164;p28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65" name="Google Shape;26165;p28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66" name="Google Shape;26166;p28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67" name="Google Shape;26167;p28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68" name="Google Shape;26168;p28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69" name="Google Shape;26169;p28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70" name="Google Shape;26170;p28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71" name="Google Shape;26171;p28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72" name="Google Shape;26172;p28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73" name="Google Shape;26173;p28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74" name="Google Shape;26174;p28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75" name="Google Shape;26175;p28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76" name="Google Shape;26176;p28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77" name="Google Shape;26177;p28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78" name="Google Shape;26178;p28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79" name="Google Shape;26179;p28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80" name="Google Shape;26180;p28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81" name="Google Shape;26181;p28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82" name="Google Shape;26182;p28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83" name="Google Shape;26183;p28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84" name="Google Shape;26184;p28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85" name="Google Shape;26185;p28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86" name="Google Shape;26186;p28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87" name="Google Shape;26187;p28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88" name="Google Shape;26188;p28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89" name="Google Shape;26189;p28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90" name="Google Shape;26190;p28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91" name="Google Shape;26191;p28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92" name="Google Shape;26192;p28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93" name="Google Shape;26193;p28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94" name="Google Shape;26194;p28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95" name="Google Shape;26195;p28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96" name="Google Shape;26196;p28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97" name="Google Shape;26197;p28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98" name="Google Shape;26198;p28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99" name="Google Shape;26199;p28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00" name="Google Shape;26200;p28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01" name="Google Shape;26201;p28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02" name="Google Shape;26202;p28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03" name="Google Shape;26203;p28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04" name="Google Shape;26204;p28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05" name="Google Shape;26205;p28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06" name="Google Shape;26206;p28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07" name="Google Shape;26207;p28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08" name="Google Shape;26208;p28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09" name="Google Shape;26209;p28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10" name="Google Shape;26210;p28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11" name="Google Shape;26211;p28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12" name="Google Shape;26212;p28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13" name="Google Shape;26213;p28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14" name="Google Shape;26214;p28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15" name="Google Shape;26215;p28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16" name="Google Shape;26216;p28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17" name="Google Shape;26217;p28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18" name="Google Shape;26218;p28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19" name="Google Shape;26219;p28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20" name="Google Shape;26220;p28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21" name="Google Shape;26221;p28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22" name="Google Shape;26222;p28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23" name="Google Shape;26223;p28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24" name="Google Shape;26224;p28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25" name="Google Shape;26225;p28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26" name="Google Shape;26226;p28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27" name="Google Shape;26227;p28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28" name="Google Shape;26228;p28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29" name="Google Shape;26229;p28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30" name="Google Shape;26230;p28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31" name="Google Shape;26231;p28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32" name="Google Shape;26232;p28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33" name="Google Shape;26233;p28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34" name="Google Shape;26234;p28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35" name="Google Shape;26235;p28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36" name="Google Shape;26236;p28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37" name="Google Shape;26237;p28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38" name="Google Shape;26238;p28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39" name="Google Shape;26239;p28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40" name="Google Shape;26240;p28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41" name="Google Shape;26241;p28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42" name="Google Shape;26242;p28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43" name="Google Shape;26243;p28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44" name="Google Shape;26244;p28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45" name="Google Shape;26245;p28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46" name="Google Shape;26246;p28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47" name="Google Shape;26247;p28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48" name="Google Shape;26248;p28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49" name="Google Shape;26249;p28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50" name="Google Shape;26250;p28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51" name="Google Shape;26251;p28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52" name="Google Shape;26252;p28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53" name="Google Shape;26253;p28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54" name="Google Shape;26254;p28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55" name="Google Shape;26255;p28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56" name="Google Shape;26256;p28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57" name="Google Shape;26257;p28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58" name="Google Shape;26258;p28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59" name="Google Shape;26259;p28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60" name="Google Shape;26260;p28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61" name="Google Shape;26261;p28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62" name="Google Shape;26262;p28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63" name="Google Shape;26263;p28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64" name="Google Shape;26264;p28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65" name="Google Shape;26265;p28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66" name="Google Shape;26266;p28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67" name="Google Shape;26267;p28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68" name="Google Shape;26268;p28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69" name="Google Shape;26269;p28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70" name="Google Shape;26270;p28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71" name="Google Shape;26271;p28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72" name="Google Shape;26272;p28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73" name="Google Shape;26273;p28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74" name="Google Shape;26274;p28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75" name="Google Shape;26275;p28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76" name="Google Shape;26276;p28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77" name="Google Shape;26277;p28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78" name="Google Shape;26278;p28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79" name="Google Shape;26279;p28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80" name="Google Shape;26280;p28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81" name="Google Shape;26281;p28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82" name="Google Shape;26282;p28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83" name="Google Shape;26283;p28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84" name="Google Shape;26284;p28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85" name="Google Shape;26285;p28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86" name="Google Shape;26286;p28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87" name="Google Shape;26287;p28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88" name="Google Shape;26288;p28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89" name="Google Shape;26289;p28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90" name="Google Shape;26290;p28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91" name="Google Shape;26291;p28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92" name="Google Shape;26292;p28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93" name="Google Shape;26293;p28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94" name="Google Shape;26294;p28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95" name="Google Shape;26295;p28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96" name="Google Shape;26296;p28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97" name="Google Shape;26297;p28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98" name="Google Shape;26298;p28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99" name="Google Shape;26299;p28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00" name="Google Shape;26300;p28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01" name="Google Shape;26301;p28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02" name="Google Shape;26302;p28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03" name="Google Shape;26303;p28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04" name="Google Shape;26304;p28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05" name="Google Shape;26305;p28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06" name="Google Shape;26306;p28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07" name="Google Shape;26307;p28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08" name="Google Shape;26308;p28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09" name="Google Shape;26309;p28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10" name="Google Shape;26310;p28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11" name="Google Shape;26311;p28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12" name="Google Shape;26312;p28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13" name="Google Shape;26313;p28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14" name="Google Shape;26314;p28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15" name="Google Shape;26315;p28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16" name="Google Shape;26316;p28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17" name="Google Shape;26317;p28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18" name="Google Shape;26318;p28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19" name="Google Shape;26319;p28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20" name="Google Shape;26320;p28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21" name="Google Shape;26321;p28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22" name="Google Shape;26322;p28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23" name="Google Shape;26323;p28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24" name="Google Shape;26324;p28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25" name="Google Shape;26325;p28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26" name="Google Shape;26326;p28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27" name="Google Shape;26327;p28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28" name="Google Shape;26328;p28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29" name="Google Shape;26329;p28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0" name="Google Shape;26330;p28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1" name="Google Shape;26331;p28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2" name="Google Shape;26332;p28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3" name="Google Shape;26333;p28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4" name="Google Shape;26334;p28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5" name="Google Shape;26335;p28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6" name="Google Shape;26336;p28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7" name="Google Shape;26337;p28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8" name="Google Shape;26338;p28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9" name="Google Shape;26339;p28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0" name="Google Shape;26340;p28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1" name="Google Shape;26341;p28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2" name="Google Shape;26342;p28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3" name="Google Shape;26343;p28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4" name="Google Shape;26344;p28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5" name="Google Shape;26345;p28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6" name="Google Shape;26346;p28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7" name="Google Shape;26347;p28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8" name="Google Shape;26348;p28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9" name="Google Shape;26349;p28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0" name="Google Shape;26350;p28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1" name="Google Shape;26351;p28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2" name="Google Shape;26352;p28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3" name="Google Shape;26353;p28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4" name="Google Shape;26354;p28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5" name="Google Shape;26355;p28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6" name="Google Shape;26356;p28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7" name="Google Shape;26357;p28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8" name="Google Shape;26358;p28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9" name="Google Shape;26359;p28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0" name="Google Shape;26360;p28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1" name="Google Shape;26361;p28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2" name="Google Shape;26362;p28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3" name="Google Shape;26363;p28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4" name="Google Shape;26364;p28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5" name="Google Shape;26365;p28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6" name="Google Shape;26366;p28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7" name="Google Shape;26367;p28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8" name="Google Shape;26368;p28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9" name="Google Shape;26369;p28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0" name="Google Shape;26370;p28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1" name="Google Shape;26371;p28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2" name="Google Shape;26372;p28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3" name="Google Shape;26373;p28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4" name="Google Shape;26374;p28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5" name="Google Shape;26375;p28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6" name="Google Shape;26376;p28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7" name="Google Shape;26377;p28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8" name="Google Shape;26378;p28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9" name="Google Shape;26379;p28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0" name="Google Shape;26380;p28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1" name="Google Shape;26381;p28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2" name="Google Shape;26382;p28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3" name="Google Shape;26383;p28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4" name="Google Shape;26384;p28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5" name="Google Shape;26385;p28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6" name="Google Shape;26386;p28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7" name="Google Shape;26387;p28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8" name="Google Shape;26388;p28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9" name="Google Shape;26389;p28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0" name="Google Shape;26390;p28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1" name="Google Shape;26391;p28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2" name="Google Shape;26392;p28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3" name="Google Shape;26393;p28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4" name="Google Shape;26394;p28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5" name="Google Shape;26395;p28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6" name="Google Shape;26396;p28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7" name="Google Shape;26397;p28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8" name="Google Shape;26398;p28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9" name="Google Shape;26399;p28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0" name="Google Shape;26400;p28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1" name="Google Shape;26401;p28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2" name="Google Shape;26402;p28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3" name="Google Shape;26403;p28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4" name="Google Shape;26404;p28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5" name="Google Shape;26405;p28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6" name="Google Shape;26406;p28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7" name="Google Shape;26407;p28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8" name="Google Shape;26408;p28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9" name="Google Shape;26409;p28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0" name="Google Shape;26410;p28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1" name="Google Shape;26411;p28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2" name="Google Shape;26412;p28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3" name="Google Shape;26413;p28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4" name="Google Shape;26414;p28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5" name="Google Shape;26415;p28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6" name="Google Shape;26416;p28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7" name="Google Shape;26417;p28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8" name="Google Shape;26418;p28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9" name="Google Shape;26419;p28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0" name="Google Shape;26420;p28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1" name="Google Shape;26421;p28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2" name="Google Shape;26422;p28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3" name="Google Shape;26423;p28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4" name="Google Shape;26424;p28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5" name="Google Shape;26425;p28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6" name="Google Shape;26426;p28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7" name="Google Shape;26427;p28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8" name="Google Shape;26428;p28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9" name="Google Shape;26429;p28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0" name="Google Shape;26430;p28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1" name="Google Shape;26431;p28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2" name="Google Shape;26432;p28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3" name="Google Shape;26433;p28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4" name="Google Shape;26434;p28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5" name="Google Shape;26435;p28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6" name="Google Shape;26436;p28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7" name="Google Shape;26437;p28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8" name="Google Shape;26438;p28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9" name="Google Shape;26439;p28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0" name="Google Shape;26440;p28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1" name="Google Shape;26441;p28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2" name="Google Shape;26442;p28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3" name="Google Shape;26443;p28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4" name="Google Shape;26444;p28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5" name="Google Shape;26445;p28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6" name="Google Shape;26446;p28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7" name="Google Shape;26447;p28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8" name="Google Shape;26448;p28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9" name="Google Shape;26449;p28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0" name="Google Shape;26450;p28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1" name="Google Shape;26451;p28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2" name="Google Shape;26452;p28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3" name="Google Shape;26453;p28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4" name="Google Shape;26454;p28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5" name="Google Shape;26455;p28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6" name="Google Shape;26456;p28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7" name="Google Shape;26457;p28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8" name="Google Shape;26458;p28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9" name="Google Shape;26459;p28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0" name="Google Shape;26460;p28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1" name="Google Shape;26461;p28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2" name="Google Shape;26462;p28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3" name="Google Shape;26463;p28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4" name="Google Shape;26464;p28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5" name="Google Shape;26465;p28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6" name="Google Shape;26466;p28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7" name="Google Shape;26467;p28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8" name="Google Shape;26468;p28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9" name="Google Shape;26469;p28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0" name="Google Shape;26470;p28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1" name="Google Shape;26471;p28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2" name="Google Shape;26472;p28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3" name="Google Shape;26473;p28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4" name="Google Shape;26474;p28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5" name="Google Shape;26475;p28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6" name="Google Shape;26476;p28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7" name="Google Shape;26477;p28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8" name="Google Shape;26478;p28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9" name="Google Shape;26479;p28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0" name="Google Shape;26480;p28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1" name="Google Shape;26481;p28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2" name="Google Shape;26482;p28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3" name="Google Shape;26483;p28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4" name="Google Shape;26484;p28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5" name="Google Shape;26485;p28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6" name="Google Shape;26486;p28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7" name="Google Shape;26487;p28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8" name="Google Shape;26488;p28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9" name="Google Shape;26489;p28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0" name="Google Shape;26490;p28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1" name="Google Shape;26491;p28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2" name="Google Shape;26492;p28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3" name="Google Shape;26493;p28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4" name="Google Shape;26494;p28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5" name="Google Shape;26495;p28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6" name="Google Shape;26496;p28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7" name="Google Shape;26497;p28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8" name="Google Shape;26498;p28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9" name="Google Shape;26499;p28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0" name="Google Shape;26500;p28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1" name="Google Shape;26501;p28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2" name="Google Shape;26502;p28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3" name="Google Shape;26503;p28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4" name="Google Shape;26504;p28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5" name="Google Shape;26505;p28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6" name="Google Shape;26506;p28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7" name="Google Shape;26507;p28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8" name="Google Shape;26508;p28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9" name="Google Shape;26509;p28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0" name="Google Shape;26510;p28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1" name="Google Shape;26511;p28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2" name="Google Shape;26512;p28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3" name="Google Shape;26513;p28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4" name="Google Shape;26514;p28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5" name="Google Shape;26515;p28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6" name="Google Shape;26516;p28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7" name="Google Shape;26517;p28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8" name="Google Shape;26518;p28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9" name="Google Shape;26519;p28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0" name="Google Shape;26520;p28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1" name="Google Shape;26521;p28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2" name="Google Shape;26522;p28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3" name="Google Shape;26523;p28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4" name="Google Shape;26524;p28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5" name="Google Shape;26525;p28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6" name="Google Shape;26526;p28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7" name="Google Shape;26527;p28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8" name="Google Shape;26528;p28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9" name="Google Shape;26529;p28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0" name="Google Shape;26530;p28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1" name="Google Shape;26531;p28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2" name="Google Shape;26532;p28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3" name="Google Shape;26533;p28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4" name="Google Shape;26534;p28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5" name="Google Shape;26535;p28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6" name="Google Shape;26536;p28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7" name="Google Shape;26537;p28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8" name="Google Shape;26538;p28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9" name="Google Shape;26539;p28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0" name="Google Shape;26540;p28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1" name="Google Shape;26541;p28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2" name="Google Shape;26542;p28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3" name="Google Shape;26543;p28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4" name="Google Shape;26544;p28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5" name="Google Shape;26545;p28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6" name="Google Shape;26546;p28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7" name="Google Shape;26547;p28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8" name="Google Shape;26548;p28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9" name="Google Shape;26549;p28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50" name="Google Shape;26550;p28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51" name="Google Shape;26551;p28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52" name="Google Shape;26552;p28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53" name="Google Shape;26553;p28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54" name="Google Shape;26554;p28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55" name="Google Shape;26555;p28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56" name="Google Shape;26556;p28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57" name="Google Shape;26557;p28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58" name="Google Shape;26558;p28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59" name="Google Shape;26559;p28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60" name="Google Shape;26560;p28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61" name="Google Shape;26561;p28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62" name="Google Shape;26562;p28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63" name="Google Shape;26563;p28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64" name="Google Shape;26564;p28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65" name="Google Shape;26565;p28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66" name="Google Shape;26566;p28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67" name="Google Shape;26567;p28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68" name="Google Shape;26568;p28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69" name="Google Shape;26569;p28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70" name="Google Shape;26570;p28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71" name="Google Shape;26571;p28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72" name="Google Shape;26572;p28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73" name="Google Shape;26573;p28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74" name="Google Shape;26574;p28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75" name="Google Shape;26575;p28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76" name="Google Shape;26576;p28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77" name="Google Shape;26577;p28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78" name="Google Shape;26578;p28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79" name="Google Shape;26579;p28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80" name="Google Shape;26580;p28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81" name="Google Shape;26581;p28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82" name="Google Shape;26582;p28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83" name="Google Shape;26583;p28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84" name="Google Shape;26584;p28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85" name="Google Shape;26585;p28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86" name="Google Shape;26586;p28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87" name="Google Shape;26587;p28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88" name="Google Shape;26588;p28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89" name="Google Shape;26589;p28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0" name="Google Shape;26590;p28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1" name="Google Shape;26591;p28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2" name="Google Shape;26592;p28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3" name="Google Shape;26593;p28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4" name="Google Shape;26594;p28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5" name="Google Shape;26595;p28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6" name="Google Shape;26596;p28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7" name="Google Shape;26597;p28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8" name="Google Shape;26598;p28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9" name="Google Shape;26599;p28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0" name="Google Shape;26600;p28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1" name="Google Shape;26601;p28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2" name="Google Shape;26602;p28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3" name="Google Shape;26603;p28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4" name="Google Shape;26604;p28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5" name="Google Shape;26605;p28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6" name="Google Shape;26606;p28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7" name="Google Shape;26607;p28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8" name="Google Shape;26608;p28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9" name="Google Shape;26609;p28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0" name="Google Shape;26610;p28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1" name="Google Shape;26611;p28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2" name="Google Shape;26612;p28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3" name="Google Shape;26613;p28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4" name="Google Shape;26614;p28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5" name="Google Shape;26615;p28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6" name="Google Shape;26616;p28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7" name="Google Shape;26617;p28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8" name="Google Shape;26618;p28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9" name="Google Shape;26619;p28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0" name="Google Shape;26620;p28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1" name="Google Shape;26621;p28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2" name="Google Shape;26622;p28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3" name="Google Shape;26623;p28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4" name="Google Shape;26624;p28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5" name="Google Shape;26625;p28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6" name="Google Shape;26626;p28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7" name="Google Shape;26627;p28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8" name="Google Shape;26628;p28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9" name="Google Shape;26629;p28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30" name="Google Shape;26630;p28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31" name="Google Shape;26631;p28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32" name="Google Shape;26632;p28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33" name="Google Shape;26633;p28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34" name="Google Shape;26634;p28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35" name="Google Shape;26635;p28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36" name="Google Shape;26636;p28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37" name="Google Shape;26637;p28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38" name="Google Shape;26638;p28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39" name="Google Shape;26639;p28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40" name="Google Shape;26640;p28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41" name="Google Shape;26641;p28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42" name="Google Shape;26642;p28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43" name="Google Shape;26643;p28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44" name="Google Shape;26644;p28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45" name="Google Shape;26645;p28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46" name="Google Shape;26646;p28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47" name="Google Shape;26647;p28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48" name="Google Shape;26648;p28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49" name="Google Shape;26649;p28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0" name="Google Shape;26650;p28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1" name="Google Shape;26651;p28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2" name="Google Shape;26652;p28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3" name="Google Shape;26653;p28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4" name="Google Shape;26654;p28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5" name="Google Shape;26655;p28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6" name="Google Shape;26656;p28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7" name="Google Shape;26657;p28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8" name="Google Shape;26658;p28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9" name="Google Shape;26659;p28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60" name="Google Shape;26660;p28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61" name="Google Shape;26661;p28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62" name="Google Shape;26662;p28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63" name="Google Shape;26663;p28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64" name="Google Shape;26664;p28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65" name="Google Shape;26665;p28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66" name="Google Shape;26666;p28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67" name="Google Shape;26667;p28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68" name="Google Shape;26668;p28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69" name="Google Shape;26669;p28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70" name="Google Shape;26670;p28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71" name="Google Shape;26671;p28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72" name="Google Shape;26672;p28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73" name="Google Shape;26673;p28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74" name="Google Shape;26674;p28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75" name="Google Shape;26675;p28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76" name="Google Shape;26676;p28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77" name="Google Shape;26677;p28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78" name="Google Shape;26678;p28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79" name="Google Shape;26679;p28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0" name="Google Shape;26680;p28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1" name="Google Shape;26681;p28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2" name="Google Shape;26682;p28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3" name="Google Shape;26683;p28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4" name="Google Shape;26684;p28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5" name="Google Shape;26685;p28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6" name="Google Shape;26686;p28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7" name="Google Shape;26687;p28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8" name="Google Shape;26688;p28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9" name="Google Shape;26689;p28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90" name="Google Shape;26690;p28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91" name="Google Shape;26691;p28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92" name="Google Shape;26692;p28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93" name="Google Shape;26693;p28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94" name="Google Shape;26694;p28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95" name="Google Shape;26695;p28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96" name="Google Shape;26696;p28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97" name="Google Shape;26697;p28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98" name="Google Shape;26698;p28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99" name="Google Shape;26699;p28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00" name="Google Shape;26700;p28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01" name="Google Shape;26701;p28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02" name="Google Shape;26702;p28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03" name="Google Shape;26703;p28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04" name="Google Shape;26704;p28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05" name="Google Shape;26705;p28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06" name="Google Shape;26706;p28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07" name="Google Shape;26707;p28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08" name="Google Shape;26708;p28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09" name="Google Shape;26709;p28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0" name="Google Shape;26710;p28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1" name="Google Shape;26711;p28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2" name="Google Shape;26712;p28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3" name="Google Shape;26713;p28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4" name="Google Shape;26714;p28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5" name="Google Shape;26715;p28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6" name="Google Shape;26716;p28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7" name="Google Shape;26717;p28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8" name="Google Shape;26718;p28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9" name="Google Shape;26719;p28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20" name="Google Shape;26720;p28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21" name="Google Shape;26721;p28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22" name="Google Shape;26722;p28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23" name="Google Shape;26723;p28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24" name="Google Shape;26724;p28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25" name="Google Shape;26725;p28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26" name="Google Shape;26726;p28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27" name="Google Shape;26727;p28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28" name="Google Shape;26728;p28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29" name="Google Shape;26729;p28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30" name="Google Shape;26730;p28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31" name="Google Shape;26731;p28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32" name="Google Shape;26732;p28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33" name="Google Shape;26733;p28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34" name="Google Shape;26734;p28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35" name="Google Shape;26735;p28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36" name="Google Shape;26736;p28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37" name="Google Shape;26737;p28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38" name="Google Shape;26738;p28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39" name="Google Shape;26739;p28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0" name="Google Shape;26740;p28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1" name="Google Shape;26741;p28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2" name="Google Shape;26742;p28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3" name="Google Shape;26743;p28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4" name="Google Shape;26744;p28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5" name="Google Shape;26745;p28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6" name="Google Shape;26746;p28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7" name="Google Shape;26747;p28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8" name="Google Shape;26748;p28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9" name="Google Shape;26749;p28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50" name="Google Shape;26750;p28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51" name="Google Shape;26751;p28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52" name="Google Shape;26752;p28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53" name="Google Shape;26753;p28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54" name="Google Shape;26754;p28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55" name="Google Shape;26755;p28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56" name="Google Shape;26756;p28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57" name="Google Shape;26757;p28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58" name="Google Shape;26758;p28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59" name="Google Shape;26759;p28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0" name="Google Shape;26760;p28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1" name="Google Shape;26761;p28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2" name="Google Shape;26762;p28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3" name="Google Shape;26763;p28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4" name="Google Shape;26764;p28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5" name="Google Shape;26765;p28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6" name="Google Shape;26766;p28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7" name="Google Shape;26767;p28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8" name="Google Shape;26768;p28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9" name="Google Shape;26769;p28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0" name="Google Shape;26770;p28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1" name="Google Shape;26771;p28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2" name="Google Shape;26772;p28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3" name="Google Shape;26773;p28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4" name="Google Shape;26774;p28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5" name="Google Shape;26775;p28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6" name="Google Shape;26776;p28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7" name="Google Shape;26777;p28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8" name="Google Shape;26778;p28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9" name="Google Shape;26779;p28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80" name="Google Shape;26780;p28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81" name="Google Shape;26781;p28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82" name="Google Shape;26782;p28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83" name="Google Shape;26783;p28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84" name="Google Shape;26784;p28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85" name="Google Shape;26785;p28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86" name="Google Shape;26786;p28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87" name="Google Shape;26787;p28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88" name="Google Shape;26788;p28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89" name="Google Shape;26789;p28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90" name="Google Shape;26790;p28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91" name="Google Shape;26791;p28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92" name="Google Shape;26792;p28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93" name="Google Shape;26793;p28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94" name="Google Shape;26794;p28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95" name="Google Shape;26795;p28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96" name="Google Shape;26796;p28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97" name="Google Shape;26797;p28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98" name="Google Shape;26798;p28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99" name="Google Shape;26799;p28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00" name="Google Shape;26800;p28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01" name="Google Shape;26801;p28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02" name="Google Shape;26802;p28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03" name="Google Shape;26803;p28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04" name="Google Shape;26804;p28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05" name="Google Shape;26805;p28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06" name="Google Shape;26806;p28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07" name="Google Shape;26807;p28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08" name="Google Shape;26808;p28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09" name="Google Shape;26809;p28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10" name="Google Shape;26810;p28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11" name="Google Shape;26811;p28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12" name="Google Shape;26812;p28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13" name="Google Shape;26813;p28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14" name="Google Shape;26814;p28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15" name="Google Shape;26815;p28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16" name="Google Shape;26816;p28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17" name="Google Shape;26817;p28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18" name="Google Shape;26818;p28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19" name="Google Shape;26819;p28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20" name="Google Shape;26820;p28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21" name="Google Shape;26821;p28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22" name="Google Shape;26822;p28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23" name="Google Shape;26823;p28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24" name="Google Shape;26824;p28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25" name="Google Shape;26825;p28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26" name="Google Shape;26826;p28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27" name="Google Shape;26827;p28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28" name="Google Shape;26828;p28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29" name="Google Shape;26829;p28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30" name="Google Shape;26830;p28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31" name="Google Shape;26831;p28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32" name="Google Shape;26832;p28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33" name="Google Shape;26833;p28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34" name="Google Shape;26834;p28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35" name="Google Shape;26835;p28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36" name="Google Shape;26836;p28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37" name="Google Shape;26837;p28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38" name="Google Shape;26838;p28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39" name="Google Shape;26839;p28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40" name="Google Shape;26840;p28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41" name="Google Shape;26841;p28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42" name="Google Shape;26842;p28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43" name="Google Shape;26843;p28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44" name="Google Shape;26844;p28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45" name="Google Shape;26845;p28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46" name="Google Shape;26846;p28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47" name="Google Shape;26847;p28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48" name="Google Shape;26848;p28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49" name="Google Shape;26849;p28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50" name="Google Shape;26850;p28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51" name="Google Shape;26851;p28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52" name="Google Shape;26852;p28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53" name="Google Shape;26853;p28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54" name="Google Shape;26854;p28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55" name="Google Shape;26855;p28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56" name="Google Shape;26856;p28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57" name="Google Shape;26857;p28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58" name="Google Shape;26858;p28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59" name="Google Shape;26859;p28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60" name="Google Shape;26860;p28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61" name="Google Shape;26861;p28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62" name="Google Shape;26862;p28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63" name="Google Shape;26863;p28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64" name="Google Shape;26864;p28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65" name="Google Shape;26865;p28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66" name="Google Shape;26866;p28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67" name="Google Shape;26867;p28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68" name="Google Shape;26868;p28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69" name="Google Shape;26869;p28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70" name="Google Shape;26870;p28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71" name="Google Shape;26871;p28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72" name="Google Shape;26872;p28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73" name="Google Shape;26873;p28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74" name="Google Shape;26874;p28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75" name="Google Shape;26875;p28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76" name="Google Shape;26876;p28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77" name="Google Shape;26877;p28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78" name="Google Shape;26878;p28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79" name="Google Shape;26879;p28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80" name="Google Shape;26880;p28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81" name="Google Shape;26881;p28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82" name="Google Shape;26882;p28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83" name="Google Shape;26883;p28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84" name="Google Shape;26884;p28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85" name="Google Shape;26885;p28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86" name="Google Shape;26886;p28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87" name="Google Shape;26887;p28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88" name="Google Shape;26888;p28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89" name="Google Shape;26889;p28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90" name="Google Shape;26890;p28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91" name="Google Shape;26891;p28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92" name="Google Shape;26892;p28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93" name="Google Shape;26893;p28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94" name="Google Shape;26894;p28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95" name="Google Shape;26895;p28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96" name="Google Shape;26896;p28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97" name="Google Shape;26897;p28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98" name="Google Shape;26898;p28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99" name="Google Shape;26899;p28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00" name="Google Shape;26900;p28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01" name="Google Shape;26901;p28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02" name="Google Shape;26902;p28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03" name="Google Shape;26903;p28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04" name="Google Shape;26904;p28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05" name="Google Shape;26905;p28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06" name="Google Shape;26906;p28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07" name="Google Shape;26907;p28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08" name="Google Shape;26908;p28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09" name="Google Shape;26909;p28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10" name="Google Shape;26910;p28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11" name="Google Shape;26911;p28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12" name="Google Shape;26912;p28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13" name="Google Shape;26913;p28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14" name="Google Shape;26914;p28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15" name="Google Shape;26915;p28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16" name="Google Shape;26916;p28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17" name="Google Shape;26917;p28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18" name="Google Shape;26918;p28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19" name="Google Shape;26919;p28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20" name="Google Shape;26920;p28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21" name="Google Shape;26921;p28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22" name="Google Shape;26922;p28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23" name="Google Shape;26923;p28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24" name="Google Shape;26924;p28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25" name="Google Shape;26925;p28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26" name="Google Shape;26926;p28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27" name="Google Shape;26927;p28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28" name="Google Shape;26928;p28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29" name="Google Shape;26929;p28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30" name="Google Shape;26930;p28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31" name="Google Shape;26931;p28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32" name="Google Shape;26932;p28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33" name="Google Shape;26933;p28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34" name="Google Shape;26934;p28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35" name="Google Shape;26935;p28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36" name="Google Shape;26936;p28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37" name="Google Shape;26937;p28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38" name="Google Shape;26938;p28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39" name="Google Shape;26939;p28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40" name="Google Shape;26940;p28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41" name="Google Shape;26941;p28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42" name="Google Shape;26942;p28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43" name="Google Shape;26943;p28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44" name="Google Shape;26944;p28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45" name="Google Shape;26945;p28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46" name="Google Shape;26946;p28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47" name="Google Shape;26947;p28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48" name="Google Shape;26948;p28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49" name="Google Shape;26949;p28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50" name="Google Shape;26950;p28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51" name="Google Shape;26951;p28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52" name="Google Shape;26952;p28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53" name="Google Shape;26953;p28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54" name="Google Shape;26954;p28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55" name="Google Shape;26955;p28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56" name="Google Shape;26956;p28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57" name="Google Shape;26957;p28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58" name="Google Shape;26958;p28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59" name="Google Shape;26959;p28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60" name="Google Shape;26960;p28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61" name="Google Shape;26961;p28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62" name="Google Shape;26962;p28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63" name="Google Shape;26963;p28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64" name="Google Shape;26964;p28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65" name="Google Shape;26965;p28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66" name="Google Shape;26966;p28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67" name="Google Shape;26967;p28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68" name="Google Shape;26968;p28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69" name="Google Shape;26969;p28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0" name="Google Shape;26970;p28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1" name="Google Shape;26971;p28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2" name="Google Shape;26972;p28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3" name="Google Shape;26973;p28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4" name="Google Shape;26974;p28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5" name="Google Shape;26975;p28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6" name="Google Shape;26976;p28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7" name="Google Shape;26977;p28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8" name="Google Shape;26978;p28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9" name="Google Shape;26979;p28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0" name="Google Shape;26980;p28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1" name="Google Shape;26981;p28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2" name="Google Shape;26982;p28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3" name="Google Shape;26983;p28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4" name="Google Shape;26984;p28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5" name="Google Shape;26985;p28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6" name="Google Shape;26986;p28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7" name="Google Shape;26987;p28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8" name="Google Shape;26988;p28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9" name="Google Shape;26989;p28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0" name="Google Shape;26990;p28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1" name="Google Shape;26991;p28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2" name="Google Shape;26992;p28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3" name="Google Shape;26993;p28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4" name="Google Shape;26994;p28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5" name="Google Shape;26995;p28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6" name="Google Shape;26996;p28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7" name="Google Shape;26997;p28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8" name="Google Shape;26998;p28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9" name="Google Shape;26999;p28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0" name="Google Shape;27000;p28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1" name="Google Shape;27001;p28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2" name="Google Shape;27002;p28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3" name="Google Shape;27003;p28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4" name="Google Shape;27004;p28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5" name="Google Shape;27005;p28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6" name="Google Shape;27006;p28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7" name="Google Shape;27007;p28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8" name="Google Shape;27008;p28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9" name="Google Shape;27009;p28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0" name="Google Shape;27010;p28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1" name="Google Shape;27011;p28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2" name="Google Shape;27012;p28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3" name="Google Shape;27013;p28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4" name="Google Shape;27014;p28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5" name="Google Shape;27015;p28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6" name="Google Shape;27016;p28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7" name="Google Shape;27017;p28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8" name="Google Shape;27018;p28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9" name="Google Shape;27019;p28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0" name="Google Shape;27020;p28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1" name="Google Shape;27021;p28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2" name="Google Shape;27022;p28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3" name="Google Shape;27023;p28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4" name="Google Shape;27024;p28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5" name="Google Shape;27025;p28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6" name="Google Shape;27026;p28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7" name="Google Shape;27027;p28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8" name="Google Shape;27028;p28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9" name="Google Shape;27029;p28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0" name="Google Shape;27030;p28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1" name="Google Shape;27031;p28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2" name="Google Shape;27032;p28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3" name="Google Shape;27033;p28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4" name="Google Shape;27034;p28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5" name="Google Shape;27035;p28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6" name="Google Shape;27036;p28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7" name="Google Shape;27037;p28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8" name="Google Shape;27038;p28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9" name="Google Shape;27039;p28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0" name="Google Shape;27040;p28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1" name="Google Shape;27041;p28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2" name="Google Shape;27042;p28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3" name="Google Shape;27043;p28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4" name="Google Shape;27044;p28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5" name="Google Shape;27045;p28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6" name="Google Shape;27046;p28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7" name="Google Shape;27047;p28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8" name="Google Shape;27048;p28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9" name="Google Shape;27049;p28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0" name="Google Shape;27050;p28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1" name="Google Shape;27051;p28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2" name="Google Shape;27052;p28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3" name="Google Shape;27053;p28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4" name="Google Shape;27054;p28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5" name="Google Shape;27055;p28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6" name="Google Shape;27056;p28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7" name="Google Shape;27057;p28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8" name="Google Shape;27058;p28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9" name="Google Shape;27059;p28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0" name="Google Shape;27060;p28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1" name="Google Shape;27061;p28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2" name="Google Shape;27062;p28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3" name="Google Shape;27063;p28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4" name="Google Shape;27064;p28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5" name="Google Shape;27065;p28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6" name="Google Shape;27066;p28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7" name="Google Shape;27067;p28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8" name="Google Shape;27068;p28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9" name="Google Shape;27069;p28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0" name="Google Shape;27070;p28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1" name="Google Shape;27071;p28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2" name="Google Shape;27072;p28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3" name="Google Shape;27073;p28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4" name="Google Shape;27074;p28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5" name="Google Shape;27075;p28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6" name="Google Shape;27076;p28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7" name="Google Shape;27077;p28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8" name="Google Shape;27078;p28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9" name="Google Shape;27079;p28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0" name="Google Shape;27080;p28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1" name="Google Shape;27081;p28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2" name="Google Shape;27082;p28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3" name="Google Shape;27083;p28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4" name="Google Shape;27084;p28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5" name="Google Shape;27085;p28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6" name="Google Shape;27086;p28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7" name="Google Shape;27087;p28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8" name="Google Shape;27088;p28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9" name="Google Shape;27089;p28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0" name="Google Shape;27090;p28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1" name="Google Shape;27091;p28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2" name="Google Shape;27092;p28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3" name="Google Shape;27093;p28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4" name="Google Shape;27094;p28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5" name="Google Shape;27095;p28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6" name="Google Shape;27096;p28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7" name="Google Shape;27097;p28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8" name="Google Shape;27098;p28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9" name="Google Shape;27099;p28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0" name="Google Shape;27100;p28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1" name="Google Shape;27101;p28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2" name="Google Shape;27102;p28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3" name="Google Shape;27103;p28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4" name="Google Shape;27104;p28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5" name="Google Shape;27105;p28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6" name="Google Shape;27106;p28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7" name="Google Shape;27107;p28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8" name="Google Shape;27108;p28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9" name="Google Shape;27109;p28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0" name="Google Shape;27110;p28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1" name="Google Shape;27111;p28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2" name="Google Shape;27112;p28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3" name="Google Shape;27113;p28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4" name="Google Shape;27114;p28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5" name="Google Shape;27115;p28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6" name="Google Shape;27116;p28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7" name="Google Shape;27117;p28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8" name="Google Shape;27118;p28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9" name="Google Shape;27119;p28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0" name="Google Shape;27120;p28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1" name="Google Shape;27121;p28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2" name="Google Shape;27122;p28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3" name="Google Shape;27123;p28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4" name="Google Shape;27124;p28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5" name="Google Shape;27125;p28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6" name="Google Shape;27126;p28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7" name="Google Shape;27127;p28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8" name="Google Shape;27128;p28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9" name="Google Shape;27129;p28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0" name="Google Shape;27130;p28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1" name="Google Shape;27131;p28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2" name="Google Shape;27132;p28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3" name="Google Shape;27133;p28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4" name="Google Shape;27134;p28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5" name="Google Shape;27135;p28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6" name="Google Shape;27136;p28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7" name="Google Shape;27137;p28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8" name="Google Shape;27138;p28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9" name="Google Shape;27139;p28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40" name="Google Shape;27140;p28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7141" name="Google Shape;27141;p28"/>
          <p:cNvSpPr/>
          <p:nvPr/>
        </p:nvSpPr>
        <p:spPr>
          <a:xfrm>
            <a:off x="295775" y="297300"/>
            <a:ext cx="61908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42" name="Google Shape;27142;p28"/>
          <p:cNvSpPr txBox="1">
            <a:spLocks noGrp="1"/>
          </p:cNvSpPr>
          <p:nvPr>
            <p:ph type="title" hasCustomPrompt="1"/>
          </p:nvPr>
        </p:nvSpPr>
        <p:spPr>
          <a:xfrm>
            <a:off x="713225" y="540000"/>
            <a:ext cx="5640000" cy="828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27143" name="Google Shape;27143;p28"/>
          <p:cNvSpPr txBox="1">
            <a:spLocks noGrp="1"/>
          </p:cNvSpPr>
          <p:nvPr>
            <p:ph type="subTitle" idx="1"/>
          </p:nvPr>
        </p:nvSpPr>
        <p:spPr>
          <a:xfrm>
            <a:off x="713225" y="1368302"/>
            <a:ext cx="56400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7144" name="Google Shape;27144;p28"/>
          <p:cNvSpPr txBox="1">
            <a:spLocks noGrp="1"/>
          </p:cNvSpPr>
          <p:nvPr>
            <p:ph type="title" idx="2" hasCustomPrompt="1"/>
          </p:nvPr>
        </p:nvSpPr>
        <p:spPr>
          <a:xfrm>
            <a:off x="713225" y="1981786"/>
            <a:ext cx="5640000" cy="828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27145" name="Google Shape;27145;p28"/>
          <p:cNvSpPr txBox="1">
            <a:spLocks noGrp="1"/>
          </p:cNvSpPr>
          <p:nvPr>
            <p:ph type="subTitle" idx="3"/>
          </p:nvPr>
        </p:nvSpPr>
        <p:spPr>
          <a:xfrm>
            <a:off x="713225" y="2810089"/>
            <a:ext cx="56400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7146" name="Google Shape;27146;p28"/>
          <p:cNvSpPr txBox="1">
            <a:spLocks noGrp="1"/>
          </p:cNvSpPr>
          <p:nvPr>
            <p:ph type="title" idx="4" hasCustomPrompt="1"/>
          </p:nvPr>
        </p:nvSpPr>
        <p:spPr>
          <a:xfrm>
            <a:off x="713225" y="3423573"/>
            <a:ext cx="5640000" cy="828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27147" name="Google Shape;27147;p28"/>
          <p:cNvSpPr txBox="1">
            <a:spLocks noGrp="1"/>
          </p:cNvSpPr>
          <p:nvPr>
            <p:ph type="subTitle" idx="5"/>
          </p:nvPr>
        </p:nvSpPr>
        <p:spPr>
          <a:xfrm>
            <a:off x="713225" y="4251875"/>
            <a:ext cx="56400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grpSp>
        <p:nvGrpSpPr>
          <p:cNvPr id="27148" name="Google Shape;27148;p28"/>
          <p:cNvGrpSpPr/>
          <p:nvPr/>
        </p:nvGrpSpPr>
        <p:grpSpPr>
          <a:xfrm rot="-536274" flipH="1">
            <a:off x="6911928" y="-68453"/>
            <a:ext cx="2639644" cy="2098984"/>
            <a:chOff x="-2495807" y="-415658"/>
            <a:chExt cx="2772854" cy="2204910"/>
          </a:xfrm>
        </p:grpSpPr>
        <p:sp>
          <p:nvSpPr>
            <p:cNvPr id="27149" name="Google Shape;27149;p28"/>
            <p:cNvSpPr/>
            <p:nvPr/>
          </p:nvSpPr>
          <p:spPr>
            <a:xfrm rot="-504831">
              <a:off x="-2379986" y="-156639"/>
              <a:ext cx="2541213" cy="1769501"/>
            </a:xfrm>
            <a:custGeom>
              <a:avLst/>
              <a:gdLst/>
              <a:ahLst/>
              <a:cxnLst/>
              <a:rect l="l" t="t" r="r" b="b"/>
              <a:pathLst>
                <a:path w="23189" h="16099" extrusionOk="0">
                  <a:moveTo>
                    <a:pt x="19445" y="0"/>
                  </a:moveTo>
                  <a:lnTo>
                    <a:pt x="19141" y="275"/>
                  </a:lnTo>
                  <a:cubicBezTo>
                    <a:pt x="19040" y="356"/>
                    <a:pt x="18928" y="447"/>
                    <a:pt x="18847" y="568"/>
                  </a:cubicBezTo>
                  <a:cubicBezTo>
                    <a:pt x="18766" y="680"/>
                    <a:pt x="18715" y="812"/>
                    <a:pt x="18674" y="944"/>
                  </a:cubicBezTo>
                  <a:lnTo>
                    <a:pt x="18532" y="1329"/>
                  </a:lnTo>
                  <a:cubicBezTo>
                    <a:pt x="18350" y="1837"/>
                    <a:pt x="18127" y="2323"/>
                    <a:pt x="17833" y="2770"/>
                  </a:cubicBezTo>
                  <a:cubicBezTo>
                    <a:pt x="17752" y="2892"/>
                    <a:pt x="17680" y="2993"/>
                    <a:pt x="17599" y="3104"/>
                  </a:cubicBezTo>
                  <a:cubicBezTo>
                    <a:pt x="17518" y="3216"/>
                    <a:pt x="17437" y="3338"/>
                    <a:pt x="17366" y="3449"/>
                  </a:cubicBezTo>
                  <a:cubicBezTo>
                    <a:pt x="17214" y="3683"/>
                    <a:pt x="17082" y="3916"/>
                    <a:pt x="16930" y="4129"/>
                  </a:cubicBezTo>
                  <a:cubicBezTo>
                    <a:pt x="16768" y="4342"/>
                    <a:pt x="16605" y="4524"/>
                    <a:pt x="16393" y="4656"/>
                  </a:cubicBezTo>
                  <a:cubicBezTo>
                    <a:pt x="16321" y="4707"/>
                    <a:pt x="16240" y="4747"/>
                    <a:pt x="16159" y="4788"/>
                  </a:cubicBezTo>
                  <a:cubicBezTo>
                    <a:pt x="16179" y="4697"/>
                    <a:pt x="16199" y="4605"/>
                    <a:pt x="16220" y="4504"/>
                  </a:cubicBezTo>
                  <a:cubicBezTo>
                    <a:pt x="16230" y="4443"/>
                    <a:pt x="16240" y="4372"/>
                    <a:pt x="16240" y="4301"/>
                  </a:cubicBezTo>
                  <a:lnTo>
                    <a:pt x="16251" y="4118"/>
                  </a:lnTo>
                  <a:cubicBezTo>
                    <a:pt x="16251" y="4068"/>
                    <a:pt x="16260" y="4017"/>
                    <a:pt x="16271" y="3967"/>
                  </a:cubicBezTo>
                  <a:lnTo>
                    <a:pt x="16311" y="3784"/>
                  </a:lnTo>
                  <a:cubicBezTo>
                    <a:pt x="16321" y="3723"/>
                    <a:pt x="16332" y="3642"/>
                    <a:pt x="16332" y="3571"/>
                  </a:cubicBezTo>
                  <a:cubicBezTo>
                    <a:pt x="16332" y="3500"/>
                    <a:pt x="16311" y="3429"/>
                    <a:pt x="16301" y="3368"/>
                  </a:cubicBezTo>
                  <a:cubicBezTo>
                    <a:pt x="16271" y="3246"/>
                    <a:pt x="16230" y="3124"/>
                    <a:pt x="16190" y="3013"/>
                  </a:cubicBezTo>
                  <a:cubicBezTo>
                    <a:pt x="16149" y="2892"/>
                    <a:pt x="16098" y="2790"/>
                    <a:pt x="16088" y="2668"/>
                  </a:cubicBezTo>
                  <a:cubicBezTo>
                    <a:pt x="16078" y="2556"/>
                    <a:pt x="16098" y="2425"/>
                    <a:pt x="16057" y="2303"/>
                  </a:cubicBezTo>
                  <a:lnTo>
                    <a:pt x="16057" y="2303"/>
                  </a:lnTo>
                  <a:cubicBezTo>
                    <a:pt x="16078" y="2425"/>
                    <a:pt x="16037" y="2547"/>
                    <a:pt x="16027" y="2668"/>
                  </a:cubicBezTo>
                  <a:cubicBezTo>
                    <a:pt x="16017" y="2800"/>
                    <a:pt x="16048" y="2932"/>
                    <a:pt x="16057" y="3043"/>
                  </a:cubicBezTo>
                  <a:cubicBezTo>
                    <a:pt x="16088" y="3287"/>
                    <a:pt x="16139" y="3530"/>
                    <a:pt x="16057" y="3703"/>
                  </a:cubicBezTo>
                  <a:lnTo>
                    <a:pt x="15976" y="3875"/>
                  </a:lnTo>
                  <a:cubicBezTo>
                    <a:pt x="15956" y="3936"/>
                    <a:pt x="15936" y="4007"/>
                    <a:pt x="15915" y="4068"/>
                  </a:cubicBezTo>
                  <a:lnTo>
                    <a:pt x="15875" y="4251"/>
                  </a:lnTo>
                  <a:cubicBezTo>
                    <a:pt x="15865" y="4301"/>
                    <a:pt x="15845" y="4352"/>
                    <a:pt x="15825" y="4402"/>
                  </a:cubicBezTo>
                  <a:cubicBezTo>
                    <a:pt x="15764" y="4585"/>
                    <a:pt x="15672" y="4778"/>
                    <a:pt x="15591" y="4991"/>
                  </a:cubicBezTo>
                  <a:cubicBezTo>
                    <a:pt x="15510" y="5011"/>
                    <a:pt x="15429" y="5031"/>
                    <a:pt x="15338" y="5042"/>
                  </a:cubicBezTo>
                  <a:cubicBezTo>
                    <a:pt x="15277" y="5052"/>
                    <a:pt x="15226" y="5052"/>
                    <a:pt x="15175" y="5052"/>
                  </a:cubicBezTo>
                  <a:cubicBezTo>
                    <a:pt x="15115" y="5052"/>
                    <a:pt x="15063" y="5042"/>
                    <a:pt x="15003" y="5031"/>
                  </a:cubicBezTo>
                  <a:cubicBezTo>
                    <a:pt x="14781" y="5004"/>
                    <a:pt x="14534" y="4918"/>
                    <a:pt x="14224" y="4918"/>
                  </a:cubicBezTo>
                  <a:cubicBezTo>
                    <a:pt x="14193" y="4918"/>
                    <a:pt x="14162" y="4918"/>
                    <a:pt x="14130" y="4920"/>
                  </a:cubicBezTo>
                  <a:cubicBezTo>
                    <a:pt x="13796" y="4961"/>
                    <a:pt x="13532" y="5072"/>
                    <a:pt x="13268" y="5164"/>
                  </a:cubicBezTo>
                  <a:cubicBezTo>
                    <a:pt x="13156" y="5204"/>
                    <a:pt x="12994" y="5265"/>
                    <a:pt x="12852" y="5346"/>
                  </a:cubicBezTo>
                  <a:cubicBezTo>
                    <a:pt x="12721" y="5427"/>
                    <a:pt x="12588" y="5529"/>
                    <a:pt x="12467" y="5640"/>
                  </a:cubicBezTo>
                  <a:cubicBezTo>
                    <a:pt x="12234" y="5863"/>
                    <a:pt x="12051" y="6137"/>
                    <a:pt x="11930" y="6421"/>
                  </a:cubicBezTo>
                  <a:cubicBezTo>
                    <a:pt x="11869" y="6553"/>
                    <a:pt x="11818" y="6705"/>
                    <a:pt x="11788" y="6776"/>
                  </a:cubicBezTo>
                  <a:cubicBezTo>
                    <a:pt x="11767" y="6817"/>
                    <a:pt x="11747" y="6837"/>
                    <a:pt x="11727" y="6857"/>
                  </a:cubicBezTo>
                  <a:cubicBezTo>
                    <a:pt x="11706" y="6877"/>
                    <a:pt x="11676" y="6908"/>
                    <a:pt x="11635" y="6929"/>
                  </a:cubicBezTo>
                  <a:cubicBezTo>
                    <a:pt x="11594" y="6959"/>
                    <a:pt x="11544" y="6979"/>
                    <a:pt x="11493" y="7010"/>
                  </a:cubicBezTo>
                  <a:lnTo>
                    <a:pt x="11301" y="7111"/>
                  </a:lnTo>
                  <a:cubicBezTo>
                    <a:pt x="11179" y="7182"/>
                    <a:pt x="11057" y="7253"/>
                    <a:pt x="10935" y="7314"/>
                  </a:cubicBezTo>
                  <a:cubicBezTo>
                    <a:pt x="10702" y="7456"/>
                    <a:pt x="10469" y="7588"/>
                    <a:pt x="10246" y="7709"/>
                  </a:cubicBezTo>
                  <a:cubicBezTo>
                    <a:pt x="10124" y="7770"/>
                    <a:pt x="10023" y="7811"/>
                    <a:pt x="9881" y="7882"/>
                  </a:cubicBezTo>
                  <a:cubicBezTo>
                    <a:pt x="9748" y="7953"/>
                    <a:pt x="9617" y="8024"/>
                    <a:pt x="9495" y="8095"/>
                  </a:cubicBezTo>
                  <a:cubicBezTo>
                    <a:pt x="9252" y="8247"/>
                    <a:pt x="9018" y="8399"/>
                    <a:pt x="8795" y="8531"/>
                  </a:cubicBezTo>
                  <a:cubicBezTo>
                    <a:pt x="8572" y="8673"/>
                    <a:pt x="8359" y="8795"/>
                    <a:pt x="8146" y="8876"/>
                  </a:cubicBezTo>
                  <a:cubicBezTo>
                    <a:pt x="8044" y="8926"/>
                    <a:pt x="7933" y="8957"/>
                    <a:pt x="7832" y="8978"/>
                  </a:cubicBezTo>
                  <a:cubicBezTo>
                    <a:pt x="7780" y="8987"/>
                    <a:pt x="7740" y="9008"/>
                    <a:pt x="7690" y="9008"/>
                  </a:cubicBezTo>
                  <a:lnTo>
                    <a:pt x="7608" y="9018"/>
                  </a:lnTo>
                  <a:lnTo>
                    <a:pt x="7507" y="9028"/>
                  </a:lnTo>
                  <a:cubicBezTo>
                    <a:pt x="7284" y="9048"/>
                    <a:pt x="7061" y="9079"/>
                    <a:pt x="6838" y="9109"/>
                  </a:cubicBezTo>
                  <a:lnTo>
                    <a:pt x="7000" y="8592"/>
                  </a:lnTo>
                  <a:lnTo>
                    <a:pt x="7091" y="8288"/>
                  </a:lnTo>
                  <a:cubicBezTo>
                    <a:pt x="7122" y="8186"/>
                    <a:pt x="7152" y="8105"/>
                    <a:pt x="7182" y="8014"/>
                  </a:cubicBezTo>
                  <a:cubicBezTo>
                    <a:pt x="7253" y="7821"/>
                    <a:pt x="7334" y="7628"/>
                    <a:pt x="7415" y="7405"/>
                  </a:cubicBezTo>
                  <a:cubicBezTo>
                    <a:pt x="7487" y="7182"/>
                    <a:pt x="7548" y="6929"/>
                    <a:pt x="7548" y="6665"/>
                  </a:cubicBezTo>
                  <a:cubicBezTo>
                    <a:pt x="7548" y="6543"/>
                    <a:pt x="7527" y="6411"/>
                    <a:pt x="7507" y="6289"/>
                  </a:cubicBezTo>
                  <a:cubicBezTo>
                    <a:pt x="7496" y="6228"/>
                    <a:pt x="7487" y="6167"/>
                    <a:pt x="7466" y="6107"/>
                  </a:cubicBezTo>
                  <a:lnTo>
                    <a:pt x="7426" y="5955"/>
                  </a:lnTo>
                  <a:lnTo>
                    <a:pt x="7243" y="5356"/>
                  </a:lnTo>
                  <a:cubicBezTo>
                    <a:pt x="7131" y="4981"/>
                    <a:pt x="7050" y="4596"/>
                    <a:pt x="7111" y="4240"/>
                  </a:cubicBezTo>
                  <a:lnTo>
                    <a:pt x="7142" y="4118"/>
                  </a:lnTo>
                  <a:lnTo>
                    <a:pt x="7192" y="3987"/>
                  </a:lnTo>
                  <a:lnTo>
                    <a:pt x="7243" y="3865"/>
                  </a:lnTo>
                  <a:cubicBezTo>
                    <a:pt x="7264" y="3825"/>
                    <a:pt x="7284" y="3794"/>
                    <a:pt x="7314" y="3764"/>
                  </a:cubicBezTo>
                  <a:cubicBezTo>
                    <a:pt x="7415" y="3622"/>
                    <a:pt x="7578" y="3500"/>
                    <a:pt x="7750" y="3378"/>
                  </a:cubicBezTo>
                  <a:cubicBezTo>
                    <a:pt x="7913" y="3246"/>
                    <a:pt x="8095" y="3115"/>
                    <a:pt x="8227" y="2942"/>
                  </a:cubicBezTo>
                  <a:cubicBezTo>
                    <a:pt x="8369" y="2770"/>
                    <a:pt x="8491" y="2597"/>
                    <a:pt x="8592" y="2414"/>
                  </a:cubicBezTo>
                  <a:cubicBezTo>
                    <a:pt x="8805" y="2049"/>
                    <a:pt x="8988" y="1674"/>
                    <a:pt x="9241" y="1339"/>
                  </a:cubicBezTo>
                  <a:lnTo>
                    <a:pt x="9241" y="1339"/>
                  </a:lnTo>
                  <a:cubicBezTo>
                    <a:pt x="8947" y="1643"/>
                    <a:pt x="8714" y="1999"/>
                    <a:pt x="8470" y="2333"/>
                  </a:cubicBezTo>
                  <a:cubicBezTo>
                    <a:pt x="8349" y="2496"/>
                    <a:pt x="8217" y="2648"/>
                    <a:pt x="8064" y="2780"/>
                  </a:cubicBezTo>
                  <a:cubicBezTo>
                    <a:pt x="7922" y="2922"/>
                    <a:pt x="7760" y="3013"/>
                    <a:pt x="7578" y="3124"/>
                  </a:cubicBezTo>
                  <a:cubicBezTo>
                    <a:pt x="7395" y="3236"/>
                    <a:pt x="7203" y="3338"/>
                    <a:pt x="7030" y="3510"/>
                  </a:cubicBezTo>
                  <a:cubicBezTo>
                    <a:pt x="6989" y="3550"/>
                    <a:pt x="6949" y="3602"/>
                    <a:pt x="6908" y="3652"/>
                  </a:cubicBezTo>
                  <a:lnTo>
                    <a:pt x="6817" y="3804"/>
                  </a:lnTo>
                  <a:lnTo>
                    <a:pt x="6736" y="3967"/>
                  </a:lnTo>
                  <a:lnTo>
                    <a:pt x="6675" y="4129"/>
                  </a:lnTo>
                  <a:cubicBezTo>
                    <a:pt x="6533" y="4596"/>
                    <a:pt x="6584" y="5072"/>
                    <a:pt x="6644" y="5488"/>
                  </a:cubicBezTo>
                  <a:cubicBezTo>
                    <a:pt x="6685" y="5701"/>
                    <a:pt x="6726" y="5914"/>
                    <a:pt x="6756" y="6107"/>
                  </a:cubicBezTo>
                  <a:lnTo>
                    <a:pt x="6786" y="6259"/>
                  </a:lnTo>
                  <a:cubicBezTo>
                    <a:pt x="6786" y="6309"/>
                    <a:pt x="6797" y="6340"/>
                    <a:pt x="6797" y="6391"/>
                  </a:cubicBezTo>
                  <a:cubicBezTo>
                    <a:pt x="6797" y="6472"/>
                    <a:pt x="6797" y="6553"/>
                    <a:pt x="6786" y="6634"/>
                  </a:cubicBezTo>
                  <a:cubicBezTo>
                    <a:pt x="6766" y="6787"/>
                    <a:pt x="6716" y="6938"/>
                    <a:pt x="6635" y="7101"/>
                  </a:cubicBezTo>
                  <a:cubicBezTo>
                    <a:pt x="6563" y="7263"/>
                    <a:pt x="6462" y="7446"/>
                    <a:pt x="6360" y="7639"/>
                  </a:cubicBezTo>
                  <a:cubicBezTo>
                    <a:pt x="6310" y="7730"/>
                    <a:pt x="6249" y="7842"/>
                    <a:pt x="6209" y="7932"/>
                  </a:cubicBezTo>
                  <a:lnTo>
                    <a:pt x="6087" y="8227"/>
                  </a:lnTo>
                  <a:lnTo>
                    <a:pt x="5833" y="8795"/>
                  </a:lnTo>
                  <a:cubicBezTo>
                    <a:pt x="5803" y="8856"/>
                    <a:pt x="5752" y="8926"/>
                    <a:pt x="5701" y="9008"/>
                  </a:cubicBezTo>
                  <a:lnTo>
                    <a:pt x="5539" y="9271"/>
                  </a:lnTo>
                  <a:cubicBezTo>
                    <a:pt x="5508" y="9322"/>
                    <a:pt x="5478" y="9373"/>
                    <a:pt x="5447" y="9434"/>
                  </a:cubicBezTo>
                  <a:cubicBezTo>
                    <a:pt x="4991" y="9586"/>
                    <a:pt x="4555" y="9799"/>
                    <a:pt x="4149" y="10042"/>
                  </a:cubicBezTo>
                  <a:cubicBezTo>
                    <a:pt x="3653" y="10347"/>
                    <a:pt x="3175" y="10682"/>
                    <a:pt x="2729" y="11108"/>
                  </a:cubicBezTo>
                  <a:cubicBezTo>
                    <a:pt x="2719" y="11108"/>
                    <a:pt x="2709" y="11117"/>
                    <a:pt x="2709" y="11128"/>
                  </a:cubicBezTo>
                  <a:cubicBezTo>
                    <a:pt x="2658" y="11027"/>
                    <a:pt x="2618" y="10925"/>
                    <a:pt x="2577" y="10813"/>
                  </a:cubicBezTo>
                  <a:cubicBezTo>
                    <a:pt x="2526" y="10682"/>
                    <a:pt x="2476" y="10540"/>
                    <a:pt x="2415" y="10407"/>
                  </a:cubicBezTo>
                  <a:cubicBezTo>
                    <a:pt x="2344" y="10691"/>
                    <a:pt x="2222" y="10945"/>
                    <a:pt x="2141" y="11239"/>
                  </a:cubicBezTo>
                  <a:cubicBezTo>
                    <a:pt x="2100" y="11392"/>
                    <a:pt x="2060" y="11564"/>
                    <a:pt x="2070" y="11757"/>
                  </a:cubicBezTo>
                  <a:cubicBezTo>
                    <a:pt x="2070" y="11818"/>
                    <a:pt x="2080" y="11888"/>
                    <a:pt x="2090" y="11960"/>
                  </a:cubicBezTo>
                  <a:cubicBezTo>
                    <a:pt x="1948" y="12233"/>
                    <a:pt x="1847" y="12467"/>
                    <a:pt x="1735" y="12650"/>
                  </a:cubicBezTo>
                  <a:cubicBezTo>
                    <a:pt x="1715" y="12690"/>
                    <a:pt x="1685" y="12731"/>
                    <a:pt x="1654" y="12771"/>
                  </a:cubicBezTo>
                  <a:lnTo>
                    <a:pt x="1543" y="12934"/>
                  </a:lnTo>
                  <a:lnTo>
                    <a:pt x="1309" y="13258"/>
                  </a:lnTo>
                  <a:cubicBezTo>
                    <a:pt x="1157" y="13471"/>
                    <a:pt x="984" y="13704"/>
                    <a:pt x="833" y="13948"/>
                  </a:cubicBezTo>
                  <a:cubicBezTo>
                    <a:pt x="508" y="14435"/>
                    <a:pt x="193" y="14992"/>
                    <a:pt x="1" y="15611"/>
                  </a:cubicBezTo>
                  <a:lnTo>
                    <a:pt x="1674" y="16098"/>
                  </a:lnTo>
                  <a:cubicBezTo>
                    <a:pt x="1786" y="15672"/>
                    <a:pt x="1969" y="15246"/>
                    <a:pt x="2222" y="14810"/>
                  </a:cubicBezTo>
                  <a:cubicBezTo>
                    <a:pt x="2344" y="14587"/>
                    <a:pt x="2486" y="14363"/>
                    <a:pt x="2628" y="14140"/>
                  </a:cubicBezTo>
                  <a:lnTo>
                    <a:pt x="2851" y="13786"/>
                  </a:lnTo>
                  <a:lnTo>
                    <a:pt x="2963" y="13592"/>
                  </a:lnTo>
                  <a:cubicBezTo>
                    <a:pt x="3003" y="13522"/>
                    <a:pt x="3044" y="13441"/>
                    <a:pt x="3084" y="13369"/>
                  </a:cubicBezTo>
                  <a:cubicBezTo>
                    <a:pt x="3226" y="13076"/>
                    <a:pt x="3328" y="12812"/>
                    <a:pt x="3419" y="12598"/>
                  </a:cubicBezTo>
                  <a:cubicBezTo>
                    <a:pt x="3470" y="12497"/>
                    <a:pt x="3520" y="12406"/>
                    <a:pt x="3571" y="12325"/>
                  </a:cubicBezTo>
                  <a:cubicBezTo>
                    <a:pt x="3592" y="12284"/>
                    <a:pt x="3612" y="12244"/>
                    <a:pt x="3642" y="12213"/>
                  </a:cubicBezTo>
                  <a:cubicBezTo>
                    <a:pt x="3673" y="12172"/>
                    <a:pt x="3693" y="12152"/>
                    <a:pt x="3734" y="12102"/>
                  </a:cubicBezTo>
                  <a:cubicBezTo>
                    <a:pt x="4058" y="11757"/>
                    <a:pt x="4444" y="11432"/>
                    <a:pt x="4859" y="11138"/>
                  </a:cubicBezTo>
                  <a:cubicBezTo>
                    <a:pt x="5275" y="10854"/>
                    <a:pt x="5691" y="10631"/>
                    <a:pt x="6158" y="10468"/>
                  </a:cubicBezTo>
                  <a:cubicBezTo>
                    <a:pt x="6624" y="10306"/>
                    <a:pt x="7122" y="10195"/>
                    <a:pt x="7649" y="10114"/>
                  </a:cubicBezTo>
                  <a:lnTo>
                    <a:pt x="7750" y="10093"/>
                  </a:lnTo>
                  <a:lnTo>
                    <a:pt x="7872" y="10073"/>
                  </a:lnTo>
                  <a:cubicBezTo>
                    <a:pt x="7953" y="10053"/>
                    <a:pt x="8044" y="10033"/>
                    <a:pt x="8125" y="10002"/>
                  </a:cubicBezTo>
                  <a:cubicBezTo>
                    <a:pt x="8146" y="10002"/>
                    <a:pt x="8166" y="9992"/>
                    <a:pt x="8186" y="9981"/>
                  </a:cubicBezTo>
                  <a:cubicBezTo>
                    <a:pt x="8425" y="10027"/>
                    <a:pt x="8663" y="10047"/>
                    <a:pt x="8894" y="10047"/>
                  </a:cubicBezTo>
                  <a:cubicBezTo>
                    <a:pt x="9076" y="10047"/>
                    <a:pt x="9254" y="10034"/>
                    <a:pt x="9424" y="10012"/>
                  </a:cubicBezTo>
                  <a:cubicBezTo>
                    <a:pt x="9890" y="9951"/>
                    <a:pt x="10327" y="9830"/>
                    <a:pt x="10753" y="9718"/>
                  </a:cubicBezTo>
                  <a:cubicBezTo>
                    <a:pt x="10316" y="9627"/>
                    <a:pt x="9881" y="9546"/>
                    <a:pt x="9475" y="9404"/>
                  </a:cubicBezTo>
                  <a:cubicBezTo>
                    <a:pt x="9424" y="9393"/>
                    <a:pt x="9383" y="9373"/>
                    <a:pt x="9333" y="9352"/>
                  </a:cubicBezTo>
                  <a:lnTo>
                    <a:pt x="9343" y="9352"/>
                  </a:lnTo>
                  <a:cubicBezTo>
                    <a:pt x="9566" y="9190"/>
                    <a:pt x="9789" y="9028"/>
                    <a:pt x="9992" y="8876"/>
                  </a:cubicBezTo>
                  <a:cubicBezTo>
                    <a:pt x="10104" y="8805"/>
                    <a:pt x="10205" y="8734"/>
                    <a:pt x="10316" y="8673"/>
                  </a:cubicBezTo>
                  <a:cubicBezTo>
                    <a:pt x="10408" y="8622"/>
                    <a:pt x="10550" y="8541"/>
                    <a:pt x="10672" y="8470"/>
                  </a:cubicBezTo>
                  <a:cubicBezTo>
                    <a:pt x="10692" y="8450"/>
                    <a:pt x="10722" y="8440"/>
                    <a:pt x="10742" y="8419"/>
                  </a:cubicBezTo>
                  <a:cubicBezTo>
                    <a:pt x="11067" y="8521"/>
                    <a:pt x="11402" y="8572"/>
                    <a:pt x="11716" y="8572"/>
                  </a:cubicBezTo>
                  <a:cubicBezTo>
                    <a:pt x="11762" y="8573"/>
                    <a:pt x="11808" y="8574"/>
                    <a:pt x="11853" y="8574"/>
                  </a:cubicBezTo>
                  <a:cubicBezTo>
                    <a:pt x="12147" y="8574"/>
                    <a:pt x="12425" y="8549"/>
                    <a:pt x="12680" y="8531"/>
                  </a:cubicBezTo>
                  <a:cubicBezTo>
                    <a:pt x="12892" y="8509"/>
                    <a:pt x="13109" y="8492"/>
                    <a:pt x="13298" y="8492"/>
                  </a:cubicBezTo>
                  <a:cubicBezTo>
                    <a:pt x="13371" y="8492"/>
                    <a:pt x="13439" y="8495"/>
                    <a:pt x="13501" y="8500"/>
                  </a:cubicBezTo>
                  <a:cubicBezTo>
                    <a:pt x="13745" y="8521"/>
                    <a:pt x="13958" y="8582"/>
                    <a:pt x="14171" y="8694"/>
                  </a:cubicBezTo>
                  <a:cubicBezTo>
                    <a:pt x="14384" y="8815"/>
                    <a:pt x="14587" y="8987"/>
                    <a:pt x="14790" y="9190"/>
                  </a:cubicBezTo>
                  <a:lnTo>
                    <a:pt x="14952" y="9343"/>
                  </a:lnTo>
                  <a:cubicBezTo>
                    <a:pt x="15003" y="9393"/>
                    <a:pt x="15063" y="9464"/>
                    <a:pt x="15124" y="9515"/>
                  </a:cubicBezTo>
                  <a:cubicBezTo>
                    <a:pt x="15257" y="9637"/>
                    <a:pt x="15388" y="9738"/>
                    <a:pt x="15520" y="9830"/>
                  </a:cubicBezTo>
                  <a:cubicBezTo>
                    <a:pt x="15784" y="10022"/>
                    <a:pt x="16057" y="10184"/>
                    <a:pt x="16342" y="10326"/>
                  </a:cubicBezTo>
                  <a:cubicBezTo>
                    <a:pt x="16393" y="10347"/>
                    <a:pt x="16453" y="10377"/>
                    <a:pt x="16504" y="10398"/>
                  </a:cubicBezTo>
                  <a:cubicBezTo>
                    <a:pt x="16535" y="10438"/>
                    <a:pt x="16555" y="10489"/>
                    <a:pt x="16595" y="10549"/>
                  </a:cubicBezTo>
                  <a:cubicBezTo>
                    <a:pt x="16605" y="10580"/>
                    <a:pt x="16636" y="10621"/>
                    <a:pt x="16656" y="10661"/>
                  </a:cubicBezTo>
                  <a:cubicBezTo>
                    <a:pt x="16686" y="10702"/>
                    <a:pt x="16717" y="10732"/>
                    <a:pt x="16747" y="10763"/>
                  </a:cubicBezTo>
                  <a:cubicBezTo>
                    <a:pt x="16808" y="10813"/>
                    <a:pt x="16859" y="10844"/>
                    <a:pt x="16889" y="10885"/>
                  </a:cubicBezTo>
                  <a:cubicBezTo>
                    <a:pt x="16930" y="10905"/>
                    <a:pt x="16961" y="10945"/>
                    <a:pt x="17001" y="11006"/>
                  </a:cubicBezTo>
                  <a:cubicBezTo>
                    <a:pt x="17042" y="11057"/>
                    <a:pt x="17112" y="11128"/>
                    <a:pt x="17184" y="11178"/>
                  </a:cubicBezTo>
                  <a:cubicBezTo>
                    <a:pt x="17315" y="11259"/>
                    <a:pt x="17437" y="11300"/>
                    <a:pt x="17529" y="11361"/>
                  </a:cubicBezTo>
                  <a:cubicBezTo>
                    <a:pt x="17559" y="11371"/>
                    <a:pt x="17569" y="11381"/>
                    <a:pt x="17599" y="11401"/>
                  </a:cubicBezTo>
                  <a:lnTo>
                    <a:pt x="17671" y="11462"/>
                  </a:lnTo>
                  <a:cubicBezTo>
                    <a:pt x="17721" y="11493"/>
                    <a:pt x="17762" y="11534"/>
                    <a:pt x="17802" y="11574"/>
                  </a:cubicBezTo>
                  <a:cubicBezTo>
                    <a:pt x="17883" y="11665"/>
                    <a:pt x="17944" y="11757"/>
                    <a:pt x="17985" y="11879"/>
                  </a:cubicBezTo>
                  <a:lnTo>
                    <a:pt x="18198" y="12609"/>
                  </a:lnTo>
                  <a:lnTo>
                    <a:pt x="18117" y="11848"/>
                  </a:lnTo>
                  <a:cubicBezTo>
                    <a:pt x="18097" y="11706"/>
                    <a:pt x="18036" y="11574"/>
                    <a:pt x="17964" y="11453"/>
                  </a:cubicBezTo>
                  <a:cubicBezTo>
                    <a:pt x="17924" y="11392"/>
                    <a:pt x="17883" y="11341"/>
                    <a:pt x="17833" y="11290"/>
                  </a:cubicBezTo>
                  <a:lnTo>
                    <a:pt x="17772" y="11219"/>
                  </a:lnTo>
                  <a:cubicBezTo>
                    <a:pt x="17752" y="11189"/>
                    <a:pt x="17711" y="11158"/>
                    <a:pt x="17691" y="11138"/>
                  </a:cubicBezTo>
                  <a:cubicBezTo>
                    <a:pt x="17569" y="11047"/>
                    <a:pt x="17457" y="10986"/>
                    <a:pt x="17387" y="10915"/>
                  </a:cubicBezTo>
                  <a:cubicBezTo>
                    <a:pt x="17356" y="10874"/>
                    <a:pt x="17336" y="10844"/>
                    <a:pt x="17306" y="10793"/>
                  </a:cubicBezTo>
                  <a:cubicBezTo>
                    <a:pt x="17295" y="10773"/>
                    <a:pt x="17275" y="10732"/>
                    <a:pt x="17254" y="10702"/>
                  </a:cubicBezTo>
                  <a:lnTo>
                    <a:pt x="17254" y="10702"/>
                  </a:lnTo>
                  <a:lnTo>
                    <a:pt x="17366" y="10732"/>
                  </a:lnTo>
                  <a:cubicBezTo>
                    <a:pt x="17407" y="10743"/>
                    <a:pt x="17457" y="10743"/>
                    <a:pt x="17508" y="10752"/>
                  </a:cubicBezTo>
                  <a:cubicBezTo>
                    <a:pt x="17555" y="10763"/>
                    <a:pt x="17601" y="10765"/>
                    <a:pt x="17648" y="10765"/>
                  </a:cubicBezTo>
                  <a:cubicBezTo>
                    <a:pt x="17693" y="10765"/>
                    <a:pt x="17737" y="10763"/>
                    <a:pt x="17782" y="10763"/>
                  </a:cubicBezTo>
                  <a:cubicBezTo>
                    <a:pt x="17975" y="10743"/>
                    <a:pt x="18147" y="10702"/>
                    <a:pt x="18309" y="10631"/>
                  </a:cubicBezTo>
                  <a:cubicBezTo>
                    <a:pt x="18634" y="10489"/>
                    <a:pt x="18888" y="10276"/>
                    <a:pt x="19121" y="10053"/>
                  </a:cubicBezTo>
                  <a:cubicBezTo>
                    <a:pt x="19344" y="9819"/>
                    <a:pt x="19537" y="9576"/>
                    <a:pt x="19720" y="9332"/>
                  </a:cubicBezTo>
                  <a:cubicBezTo>
                    <a:pt x="19902" y="9099"/>
                    <a:pt x="20085" y="8866"/>
                    <a:pt x="20297" y="8673"/>
                  </a:cubicBezTo>
                  <a:cubicBezTo>
                    <a:pt x="20511" y="8470"/>
                    <a:pt x="20744" y="8298"/>
                    <a:pt x="20998" y="8166"/>
                  </a:cubicBezTo>
                  <a:cubicBezTo>
                    <a:pt x="21129" y="8105"/>
                    <a:pt x="21271" y="8054"/>
                    <a:pt x="21413" y="8004"/>
                  </a:cubicBezTo>
                  <a:cubicBezTo>
                    <a:pt x="21485" y="7973"/>
                    <a:pt x="21555" y="7943"/>
                    <a:pt x="21636" y="7892"/>
                  </a:cubicBezTo>
                  <a:cubicBezTo>
                    <a:pt x="21708" y="7851"/>
                    <a:pt x="21769" y="7790"/>
                    <a:pt x="21819" y="7740"/>
                  </a:cubicBezTo>
                  <a:cubicBezTo>
                    <a:pt x="22032" y="7506"/>
                    <a:pt x="22204" y="7273"/>
                    <a:pt x="22428" y="7060"/>
                  </a:cubicBezTo>
                  <a:cubicBezTo>
                    <a:pt x="22641" y="6857"/>
                    <a:pt x="22884" y="6675"/>
                    <a:pt x="23189" y="6604"/>
                  </a:cubicBezTo>
                  <a:lnTo>
                    <a:pt x="23189" y="6604"/>
                  </a:lnTo>
                  <a:cubicBezTo>
                    <a:pt x="22884" y="6645"/>
                    <a:pt x="22610" y="6817"/>
                    <a:pt x="22377" y="7010"/>
                  </a:cubicBezTo>
                  <a:cubicBezTo>
                    <a:pt x="22134" y="7202"/>
                    <a:pt x="21931" y="7425"/>
                    <a:pt x="21718" y="7628"/>
                  </a:cubicBezTo>
                  <a:cubicBezTo>
                    <a:pt x="21606" y="7730"/>
                    <a:pt x="21494" y="7781"/>
                    <a:pt x="21352" y="7821"/>
                  </a:cubicBezTo>
                  <a:cubicBezTo>
                    <a:pt x="21210" y="7862"/>
                    <a:pt x="21059" y="7902"/>
                    <a:pt x="20906" y="7963"/>
                  </a:cubicBezTo>
                  <a:cubicBezTo>
                    <a:pt x="20612" y="8074"/>
                    <a:pt x="20349" y="8247"/>
                    <a:pt x="20095" y="8440"/>
                  </a:cubicBezTo>
                  <a:cubicBezTo>
                    <a:pt x="19851" y="8633"/>
                    <a:pt x="19628" y="8866"/>
                    <a:pt x="19436" y="9099"/>
                  </a:cubicBezTo>
                  <a:cubicBezTo>
                    <a:pt x="19233" y="9322"/>
                    <a:pt x="19030" y="9535"/>
                    <a:pt x="18807" y="9718"/>
                  </a:cubicBezTo>
                  <a:cubicBezTo>
                    <a:pt x="18593" y="9900"/>
                    <a:pt x="18360" y="10053"/>
                    <a:pt x="18117" y="10134"/>
                  </a:cubicBezTo>
                  <a:cubicBezTo>
                    <a:pt x="17995" y="10175"/>
                    <a:pt x="17883" y="10195"/>
                    <a:pt x="17762" y="10195"/>
                  </a:cubicBezTo>
                  <a:cubicBezTo>
                    <a:pt x="17711" y="10184"/>
                    <a:pt x="17650" y="10195"/>
                    <a:pt x="17590" y="10175"/>
                  </a:cubicBezTo>
                  <a:cubicBezTo>
                    <a:pt x="17569" y="10164"/>
                    <a:pt x="17538" y="10164"/>
                    <a:pt x="17508" y="10154"/>
                  </a:cubicBezTo>
                  <a:lnTo>
                    <a:pt x="17427" y="10123"/>
                  </a:lnTo>
                  <a:cubicBezTo>
                    <a:pt x="17376" y="10103"/>
                    <a:pt x="17306" y="10073"/>
                    <a:pt x="17245" y="10042"/>
                  </a:cubicBezTo>
                  <a:cubicBezTo>
                    <a:pt x="17173" y="10012"/>
                    <a:pt x="17112" y="9972"/>
                    <a:pt x="17052" y="9941"/>
                  </a:cubicBezTo>
                  <a:cubicBezTo>
                    <a:pt x="16920" y="9880"/>
                    <a:pt x="16798" y="9809"/>
                    <a:pt x="16677" y="9728"/>
                  </a:cubicBezTo>
                  <a:cubicBezTo>
                    <a:pt x="16433" y="9576"/>
                    <a:pt x="16190" y="9413"/>
                    <a:pt x="15976" y="9231"/>
                  </a:cubicBezTo>
                  <a:cubicBezTo>
                    <a:pt x="15875" y="9140"/>
                    <a:pt x="15773" y="9048"/>
                    <a:pt x="15683" y="8957"/>
                  </a:cubicBezTo>
                  <a:cubicBezTo>
                    <a:pt x="15631" y="8906"/>
                    <a:pt x="15601" y="8856"/>
                    <a:pt x="15550" y="8805"/>
                  </a:cubicBezTo>
                  <a:lnTo>
                    <a:pt x="15399" y="8622"/>
                  </a:lnTo>
                  <a:cubicBezTo>
                    <a:pt x="15196" y="8379"/>
                    <a:pt x="14952" y="8135"/>
                    <a:pt x="14658" y="7932"/>
                  </a:cubicBezTo>
                  <a:cubicBezTo>
                    <a:pt x="14353" y="7730"/>
                    <a:pt x="13988" y="7578"/>
                    <a:pt x="13634" y="7527"/>
                  </a:cubicBezTo>
                  <a:cubicBezTo>
                    <a:pt x="13258" y="7466"/>
                    <a:pt x="12954" y="7476"/>
                    <a:pt x="12640" y="7466"/>
                  </a:cubicBezTo>
                  <a:lnTo>
                    <a:pt x="12183" y="7466"/>
                  </a:lnTo>
                  <a:cubicBezTo>
                    <a:pt x="12214" y="7436"/>
                    <a:pt x="12254" y="7395"/>
                    <a:pt x="12284" y="7355"/>
                  </a:cubicBezTo>
                  <a:cubicBezTo>
                    <a:pt x="12356" y="7273"/>
                    <a:pt x="12416" y="7182"/>
                    <a:pt x="12446" y="7091"/>
                  </a:cubicBezTo>
                  <a:cubicBezTo>
                    <a:pt x="12528" y="6918"/>
                    <a:pt x="12548" y="6807"/>
                    <a:pt x="12588" y="6685"/>
                  </a:cubicBezTo>
                  <a:cubicBezTo>
                    <a:pt x="12670" y="6462"/>
                    <a:pt x="12782" y="6269"/>
                    <a:pt x="12933" y="6107"/>
                  </a:cubicBezTo>
                  <a:cubicBezTo>
                    <a:pt x="13005" y="6016"/>
                    <a:pt x="13096" y="5944"/>
                    <a:pt x="13187" y="5883"/>
                  </a:cubicBezTo>
                  <a:cubicBezTo>
                    <a:pt x="13278" y="5823"/>
                    <a:pt x="13370" y="5782"/>
                    <a:pt x="13501" y="5721"/>
                  </a:cubicBezTo>
                  <a:cubicBezTo>
                    <a:pt x="13745" y="5610"/>
                    <a:pt x="13988" y="5498"/>
                    <a:pt x="14191" y="5468"/>
                  </a:cubicBezTo>
                  <a:cubicBezTo>
                    <a:pt x="14231" y="5462"/>
                    <a:pt x="14272" y="5459"/>
                    <a:pt x="14316" y="5459"/>
                  </a:cubicBezTo>
                  <a:cubicBezTo>
                    <a:pt x="14495" y="5459"/>
                    <a:pt x="14708" y="5502"/>
                    <a:pt x="14952" y="5518"/>
                  </a:cubicBezTo>
                  <a:cubicBezTo>
                    <a:pt x="15023" y="5529"/>
                    <a:pt x="15104" y="5529"/>
                    <a:pt x="15185" y="5529"/>
                  </a:cubicBezTo>
                  <a:cubicBezTo>
                    <a:pt x="15266" y="5518"/>
                    <a:pt x="15347" y="5509"/>
                    <a:pt x="15419" y="5498"/>
                  </a:cubicBezTo>
                  <a:cubicBezTo>
                    <a:pt x="15561" y="5468"/>
                    <a:pt x="15703" y="5427"/>
                    <a:pt x="15845" y="5376"/>
                  </a:cubicBezTo>
                  <a:cubicBezTo>
                    <a:pt x="16118" y="5275"/>
                    <a:pt x="16382" y="5143"/>
                    <a:pt x="16616" y="4971"/>
                  </a:cubicBezTo>
                  <a:cubicBezTo>
                    <a:pt x="16859" y="4788"/>
                    <a:pt x="17052" y="4544"/>
                    <a:pt x="17194" y="4312"/>
                  </a:cubicBezTo>
                  <a:cubicBezTo>
                    <a:pt x="17346" y="4068"/>
                    <a:pt x="17468" y="3825"/>
                    <a:pt x="17599" y="3591"/>
                  </a:cubicBezTo>
                  <a:cubicBezTo>
                    <a:pt x="17660" y="3469"/>
                    <a:pt x="17732" y="3358"/>
                    <a:pt x="17802" y="3246"/>
                  </a:cubicBezTo>
                  <a:cubicBezTo>
                    <a:pt x="17874" y="3124"/>
                    <a:pt x="17944" y="3003"/>
                    <a:pt x="18016" y="2892"/>
                  </a:cubicBezTo>
                  <a:cubicBezTo>
                    <a:pt x="18289" y="2405"/>
                    <a:pt x="18482" y="1887"/>
                    <a:pt x="18634" y="1359"/>
                  </a:cubicBezTo>
                  <a:lnTo>
                    <a:pt x="18746" y="964"/>
                  </a:lnTo>
                  <a:cubicBezTo>
                    <a:pt x="18786" y="832"/>
                    <a:pt x="18827" y="710"/>
                    <a:pt x="18898" y="599"/>
                  </a:cubicBezTo>
                  <a:cubicBezTo>
                    <a:pt x="19040" y="365"/>
                    <a:pt x="19273" y="203"/>
                    <a:pt x="194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7150" name="Google Shape;27150;p28"/>
            <p:cNvGrpSpPr/>
            <p:nvPr/>
          </p:nvGrpSpPr>
          <p:grpSpPr>
            <a:xfrm rot="-504858">
              <a:off x="-430537" y="901080"/>
              <a:ext cx="240848" cy="254266"/>
              <a:chOff x="2193097" y="745802"/>
              <a:chExt cx="104549" cy="110368"/>
            </a:xfrm>
          </p:grpSpPr>
          <p:sp>
            <p:nvSpPr>
              <p:cNvPr id="27151" name="Google Shape;27151;p28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52" name="Google Shape;27152;p28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53" name="Google Shape;27153;p28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54" name="Google Shape;27154;p28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55" name="Google Shape;27155;p28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56" name="Google Shape;27156;p28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57" name="Google Shape;27157;p28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58" name="Google Shape;27158;p28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59" name="Google Shape;27159;p28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60" name="Google Shape;27160;p28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61" name="Google Shape;27161;p28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62" name="Google Shape;27162;p28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63" name="Google Shape;27163;p28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64" name="Google Shape;27164;p28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165" name="Google Shape;27165;p28"/>
            <p:cNvGrpSpPr/>
            <p:nvPr/>
          </p:nvGrpSpPr>
          <p:grpSpPr>
            <a:xfrm rot="-504858">
              <a:off x="-1214961" y="1380028"/>
              <a:ext cx="126390" cy="126396"/>
              <a:chOff x="1780480" y="1088164"/>
              <a:chExt cx="54864" cy="54864"/>
            </a:xfrm>
          </p:grpSpPr>
          <p:sp>
            <p:nvSpPr>
              <p:cNvPr id="27166" name="Google Shape;27166;p28"/>
              <p:cNvSpPr/>
              <p:nvPr/>
            </p:nvSpPr>
            <p:spPr>
              <a:xfrm>
                <a:off x="1810245" y="1092528"/>
                <a:ext cx="21320" cy="19711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1" extrusionOk="0">
                    <a:moveTo>
                      <a:pt x="198" y="0"/>
                    </a:moveTo>
                    <a:cubicBezTo>
                      <a:pt x="141" y="0"/>
                      <a:pt x="87" y="23"/>
                      <a:pt x="62" y="75"/>
                    </a:cubicBezTo>
                    <a:cubicBezTo>
                      <a:pt x="10" y="186"/>
                      <a:pt x="1" y="308"/>
                      <a:pt x="41" y="369"/>
                    </a:cubicBezTo>
                    <a:lnTo>
                      <a:pt x="51" y="380"/>
                    </a:lnTo>
                    <a:lnTo>
                      <a:pt x="62" y="389"/>
                    </a:lnTo>
                    <a:cubicBezTo>
                      <a:pt x="84" y="404"/>
                      <a:pt x="114" y="411"/>
                      <a:pt x="150" y="411"/>
                    </a:cubicBezTo>
                    <a:cubicBezTo>
                      <a:pt x="210" y="411"/>
                      <a:pt x="285" y="391"/>
                      <a:pt x="355" y="359"/>
                    </a:cubicBezTo>
                    <a:cubicBezTo>
                      <a:pt x="457" y="319"/>
                      <a:pt x="447" y="156"/>
                      <a:pt x="376" y="65"/>
                    </a:cubicBezTo>
                    <a:cubicBezTo>
                      <a:pt x="366" y="65"/>
                      <a:pt x="366" y="65"/>
                      <a:pt x="366" y="55"/>
                    </a:cubicBezTo>
                    <a:lnTo>
                      <a:pt x="355" y="55"/>
                    </a:lnTo>
                    <a:cubicBezTo>
                      <a:pt x="311" y="20"/>
                      <a:pt x="253" y="0"/>
                      <a:pt x="19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67" name="Google Shape;27167;p28"/>
              <p:cNvSpPr/>
              <p:nvPr/>
            </p:nvSpPr>
            <p:spPr>
              <a:xfrm>
                <a:off x="1812158" y="1103894"/>
                <a:ext cx="7604" cy="7337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53" extrusionOk="0">
                    <a:moveTo>
                      <a:pt x="61" y="1"/>
                    </a:moveTo>
                    <a:cubicBezTo>
                      <a:pt x="41" y="1"/>
                      <a:pt x="21" y="1"/>
                      <a:pt x="10" y="31"/>
                    </a:cubicBezTo>
                    <a:cubicBezTo>
                      <a:pt x="0" y="51"/>
                      <a:pt x="0" y="82"/>
                      <a:pt x="0" y="102"/>
                    </a:cubicBezTo>
                    <a:cubicBezTo>
                      <a:pt x="10" y="112"/>
                      <a:pt x="21" y="122"/>
                      <a:pt x="30" y="122"/>
                    </a:cubicBezTo>
                    <a:cubicBezTo>
                      <a:pt x="30" y="132"/>
                      <a:pt x="41" y="143"/>
                      <a:pt x="51" y="152"/>
                    </a:cubicBezTo>
                    <a:cubicBezTo>
                      <a:pt x="71" y="152"/>
                      <a:pt x="102" y="152"/>
                      <a:pt x="122" y="132"/>
                    </a:cubicBezTo>
                    <a:cubicBezTo>
                      <a:pt x="163" y="122"/>
                      <a:pt x="163" y="61"/>
                      <a:pt x="132" y="21"/>
                    </a:cubicBezTo>
                    <a:cubicBezTo>
                      <a:pt x="111" y="1"/>
                      <a:pt x="91" y="1"/>
                      <a:pt x="6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68" name="Google Shape;27168;p28"/>
              <p:cNvSpPr/>
              <p:nvPr/>
            </p:nvSpPr>
            <p:spPr>
              <a:xfrm>
                <a:off x="1790837" y="1088164"/>
                <a:ext cx="22253" cy="21101"/>
              </a:xfrm>
              <a:custGeom>
                <a:avLst/>
                <a:gdLst/>
                <a:ahLst/>
                <a:cxnLst/>
                <a:rect l="l" t="t" r="r" b="b"/>
                <a:pathLst>
                  <a:path w="477" h="440" extrusionOk="0">
                    <a:moveTo>
                      <a:pt x="261" y="0"/>
                    </a:moveTo>
                    <a:cubicBezTo>
                      <a:pt x="245" y="0"/>
                      <a:pt x="229" y="1"/>
                      <a:pt x="214" y="4"/>
                    </a:cubicBezTo>
                    <a:lnTo>
                      <a:pt x="203" y="4"/>
                    </a:lnTo>
                    <a:cubicBezTo>
                      <a:pt x="92" y="54"/>
                      <a:pt x="0" y="176"/>
                      <a:pt x="72" y="277"/>
                    </a:cubicBezTo>
                    <a:cubicBezTo>
                      <a:pt x="142" y="369"/>
                      <a:pt x="244" y="440"/>
                      <a:pt x="325" y="440"/>
                    </a:cubicBezTo>
                    <a:lnTo>
                      <a:pt x="336" y="430"/>
                    </a:lnTo>
                    <a:cubicBezTo>
                      <a:pt x="406" y="399"/>
                      <a:pt x="457" y="288"/>
                      <a:pt x="467" y="166"/>
                    </a:cubicBezTo>
                    <a:cubicBezTo>
                      <a:pt x="476" y="60"/>
                      <a:pt x="369" y="0"/>
                      <a:pt x="2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69" name="Google Shape;27169;p28"/>
              <p:cNvSpPr/>
              <p:nvPr/>
            </p:nvSpPr>
            <p:spPr>
              <a:xfrm>
                <a:off x="1800308" y="1100968"/>
                <a:ext cx="8537" cy="7817"/>
              </a:xfrm>
              <a:custGeom>
                <a:avLst/>
                <a:gdLst/>
                <a:ahLst/>
                <a:cxnLst/>
                <a:rect l="l" t="t" r="r" b="b"/>
                <a:pathLst>
                  <a:path w="183" h="163" extrusionOk="0">
                    <a:moveTo>
                      <a:pt x="81" y="1"/>
                    </a:moveTo>
                    <a:cubicBezTo>
                      <a:pt x="31" y="21"/>
                      <a:pt x="0" y="71"/>
                      <a:pt x="31" y="102"/>
                    </a:cubicBezTo>
                    <a:cubicBezTo>
                      <a:pt x="41" y="132"/>
                      <a:pt x="61" y="152"/>
                      <a:pt x="81" y="163"/>
                    </a:cubicBezTo>
                    <a:cubicBezTo>
                      <a:pt x="112" y="143"/>
                      <a:pt x="133" y="143"/>
                      <a:pt x="153" y="143"/>
                    </a:cubicBezTo>
                    <a:cubicBezTo>
                      <a:pt x="173" y="122"/>
                      <a:pt x="173" y="92"/>
                      <a:pt x="183" y="62"/>
                    </a:cubicBezTo>
                    <a:cubicBezTo>
                      <a:pt x="183" y="21"/>
                      <a:pt x="142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70" name="Google Shape;27170;p28"/>
              <p:cNvSpPr/>
              <p:nvPr/>
            </p:nvSpPr>
            <p:spPr>
              <a:xfrm>
                <a:off x="1780480" y="1100537"/>
                <a:ext cx="21320" cy="20046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1"/>
                    </a:cubicBezTo>
                    <a:lnTo>
                      <a:pt x="20" y="172"/>
                    </a:lnTo>
                    <a:cubicBezTo>
                      <a:pt x="1" y="286"/>
                      <a:pt x="62" y="417"/>
                      <a:pt x="161" y="417"/>
                    </a:cubicBezTo>
                    <a:cubicBezTo>
                      <a:pt x="168" y="417"/>
                      <a:pt x="175" y="417"/>
                      <a:pt x="182" y="415"/>
                    </a:cubicBezTo>
                    <a:cubicBezTo>
                      <a:pt x="304" y="405"/>
                      <a:pt x="416" y="355"/>
                      <a:pt x="446" y="283"/>
                    </a:cubicBezTo>
                    <a:cubicBezTo>
                      <a:pt x="446" y="283"/>
                      <a:pt x="456" y="283"/>
                      <a:pt x="456" y="273"/>
                    </a:cubicBezTo>
                    <a:cubicBezTo>
                      <a:pt x="456" y="192"/>
                      <a:pt x="385" y="101"/>
                      <a:pt x="283" y="19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71" name="Google Shape;27171;p28"/>
              <p:cNvSpPr/>
              <p:nvPr/>
            </p:nvSpPr>
            <p:spPr>
              <a:xfrm>
                <a:off x="1793683" y="1108738"/>
                <a:ext cx="7604" cy="786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64" extrusionOk="0">
                    <a:moveTo>
                      <a:pt x="81" y="1"/>
                    </a:moveTo>
                    <a:cubicBezTo>
                      <a:pt x="51" y="1"/>
                      <a:pt x="11" y="31"/>
                      <a:pt x="0" y="62"/>
                    </a:cubicBezTo>
                    <a:cubicBezTo>
                      <a:pt x="0" y="112"/>
                      <a:pt x="21" y="163"/>
                      <a:pt x="61" y="163"/>
                    </a:cubicBezTo>
                    <a:cubicBezTo>
                      <a:pt x="92" y="163"/>
                      <a:pt x="122" y="153"/>
                      <a:pt x="142" y="143"/>
                    </a:cubicBezTo>
                    <a:cubicBezTo>
                      <a:pt x="142" y="112"/>
                      <a:pt x="153" y="92"/>
                      <a:pt x="163" y="62"/>
                    </a:cubicBezTo>
                    <a:cubicBezTo>
                      <a:pt x="153" y="42"/>
                      <a:pt x="133" y="21"/>
                      <a:pt x="102" y="11"/>
                    </a:cubicBezTo>
                    <a:cubicBezTo>
                      <a:pt x="92" y="1"/>
                      <a:pt x="92" y="1"/>
                      <a:pt x="8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72" name="Google Shape;27172;p28"/>
              <p:cNvSpPr/>
              <p:nvPr/>
            </p:nvSpPr>
            <p:spPr>
              <a:xfrm>
                <a:off x="1784212" y="1118905"/>
                <a:ext cx="21367" cy="19758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313" y="0"/>
                    </a:moveTo>
                    <a:cubicBezTo>
                      <a:pt x="252" y="0"/>
                      <a:pt x="179" y="20"/>
                      <a:pt x="102" y="53"/>
                    </a:cubicBezTo>
                    <a:cubicBezTo>
                      <a:pt x="0" y="93"/>
                      <a:pt x="11" y="256"/>
                      <a:pt x="92" y="346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1"/>
                      <a:pt x="208" y="411"/>
                      <a:pt x="263" y="411"/>
                    </a:cubicBezTo>
                    <a:cubicBezTo>
                      <a:pt x="322" y="411"/>
                      <a:pt x="376" y="389"/>
                      <a:pt x="396" y="337"/>
                    </a:cubicBezTo>
                    <a:cubicBezTo>
                      <a:pt x="447" y="225"/>
                      <a:pt x="457" y="103"/>
                      <a:pt x="417" y="42"/>
                    </a:cubicBezTo>
                    <a:cubicBezTo>
                      <a:pt x="417" y="32"/>
                      <a:pt x="417" y="32"/>
                      <a:pt x="406" y="32"/>
                    </a:cubicBezTo>
                    <a:lnTo>
                      <a:pt x="406" y="22"/>
                    </a:lnTo>
                    <a:cubicBezTo>
                      <a:pt x="380" y="7"/>
                      <a:pt x="349" y="0"/>
                      <a:pt x="31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73" name="Google Shape;27173;p28"/>
              <p:cNvSpPr/>
              <p:nvPr/>
            </p:nvSpPr>
            <p:spPr>
              <a:xfrm>
                <a:off x="1796062" y="1119912"/>
                <a:ext cx="8071" cy="7385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54" extrusionOk="0">
                    <a:moveTo>
                      <a:pt x="112" y="1"/>
                    </a:moveTo>
                    <a:cubicBezTo>
                      <a:pt x="91" y="1"/>
                      <a:pt x="61" y="1"/>
                      <a:pt x="41" y="21"/>
                    </a:cubicBezTo>
                    <a:cubicBezTo>
                      <a:pt x="0" y="32"/>
                      <a:pt x="0" y="93"/>
                      <a:pt x="30" y="133"/>
                    </a:cubicBezTo>
                    <a:lnTo>
                      <a:pt x="41" y="133"/>
                    </a:lnTo>
                    <a:cubicBezTo>
                      <a:pt x="51" y="153"/>
                      <a:pt x="82" y="153"/>
                      <a:pt x="102" y="153"/>
                    </a:cubicBezTo>
                    <a:cubicBezTo>
                      <a:pt x="122" y="153"/>
                      <a:pt x="142" y="153"/>
                      <a:pt x="152" y="123"/>
                    </a:cubicBezTo>
                    <a:cubicBezTo>
                      <a:pt x="163" y="102"/>
                      <a:pt x="172" y="72"/>
                      <a:pt x="172" y="52"/>
                    </a:cubicBezTo>
                    <a:cubicBezTo>
                      <a:pt x="163" y="41"/>
                      <a:pt x="152" y="32"/>
                      <a:pt x="142" y="32"/>
                    </a:cubicBezTo>
                    <a:lnTo>
                      <a:pt x="112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74" name="Google Shape;27174;p28"/>
              <p:cNvSpPr/>
              <p:nvPr/>
            </p:nvSpPr>
            <p:spPr>
              <a:xfrm>
                <a:off x="1802734" y="1121878"/>
                <a:ext cx="22207" cy="21149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1" extrusionOk="0">
                    <a:moveTo>
                      <a:pt x="151" y="0"/>
                    </a:moveTo>
                    <a:cubicBezTo>
                      <a:pt x="151" y="11"/>
                      <a:pt x="141" y="11"/>
                      <a:pt x="141" y="11"/>
                    </a:cubicBezTo>
                    <a:cubicBezTo>
                      <a:pt x="70" y="41"/>
                      <a:pt x="29" y="153"/>
                      <a:pt x="9" y="275"/>
                    </a:cubicBezTo>
                    <a:cubicBezTo>
                      <a:pt x="1" y="381"/>
                      <a:pt x="108" y="441"/>
                      <a:pt x="216" y="441"/>
                    </a:cubicBezTo>
                    <a:cubicBezTo>
                      <a:pt x="232" y="441"/>
                      <a:pt x="248" y="440"/>
                      <a:pt x="263" y="437"/>
                    </a:cubicBezTo>
                    <a:lnTo>
                      <a:pt x="273" y="437"/>
                    </a:lnTo>
                    <a:cubicBezTo>
                      <a:pt x="385" y="386"/>
                      <a:pt x="476" y="264"/>
                      <a:pt x="405" y="163"/>
                    </a:cubicBezTo>
                    <a:cubicBezTo>
                      <a:pt x="334" y="72"/>
                      <a:pt x="243" y="0"/>
                      <a:pt x="16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75" name="Google Shape;27175;p28"/>
              <p:cNvSpPr/>
              <p:nvPr/>
            </p:nvSpPr>
            <p:spPr>
              <a:xfrm>
                <a:off x="1806932" y="1122406"/>
                <a:ext cx="8537" cy="7817"/>
              </a:xfrm>
              <a:custGeom>
                <a:avLst/>
                <a:gdLst/>
                <a:ahLst/>
                <a:cxnLst/>
                <a:rect l="l" t="t" r="r" b="b"/>
                <a:pathLst>
                  <a:path w="183" h="163" extrusionOk="0">
                    <a:moveTo>
                      <a:pt x="102" y="0"/>
                    </a:moveTo>
                    <a:cubicBezTo>
                      <a:pt x="81" y="20"/>
                      <a:pt x="51" y="20"/>
                      <a:pt x="31" y="20"/>
                    </a:cubicBezTo>
                    <a:cubicBezTo>
                      <a:pt x="21" y="41"/>
                      <a:pt x="11" y="71"/>
                      <a:pt x="11" y="101"/>
                    </a:cubicBezTo>
                    <a:cubicBezTo>
                      <a:pt x="0" y="142"/>
                      <a:pt x="51" y="162"/>
                      <a:pt x="92" y="162"/>
                    </a:cubicBezTo>
                    <a:lnTo>
                      <a:pt x="112" y="162"/>
                    </a:lnTo>
                    <a:cubicBezTo>
                      <a:pt x="153" y="142"/>
                      <a:pt x="183" y="91"/>
                      <a:pt x="163" y="61"/>
                    </a:cubicBezTo>
                    <a:cubicBezTo>
                      <a:pt x="142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76" name="Google Shape;27176;p28"/>
              <p:cNvSpPr/>
              <p:nvPr/>
            </p:nvSpPr>
            <p:spPr>
              <a:xfrm>
                <a:off x="1814024" y="1110608"/>
                <a:ext cx="21320" cy="20046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4" y="3"/>
                    </a:cubicBezTo>
                    <a:cubicBezTo>
                      <a:pt x="153" y="12"/>
                      <a:pt x="51" y="53"/>
                      <a:pt x="11" y="134"/>
                    </a:cubicBezTo>
                    <a:lnTo>
                      <a:pt x="11" y="145"/>
                    </a:lnTo>
                    <a:cubicBezTo>
                      <a:pt x="1" y="226"/>
                      <a:pt x="71" y="317"/>
                      <a:pt x="173" y="398"/>
                    </a:cubicBezTo>
                    <a:cubicBezTo>
                      <a:pt x="193" y="411"/>
                      <a:pt x="215" y="417"/>
                      <a:pt x="238" y="417"/>
                    </a:cubicBezTo>
                    <a:cubicBezTo>
                      <a:pt x="318" y="417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77" name="Google Shape;27177;p28"/>
              <p:cNvSpPr/>
              <p:nvPr/>
            </p:nvSpPr>
            <p:spPr>
              <a:xfrm>
                <a:off x="1815003" y="1114589"/>
                <a:ext cx="7604" cy="786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64" extrusionOk="0">
                    <a:moveTo>
                      <a:pt x="91" y="1"/>
                    </a:moveTo>
                    <a:cubicBezTo>
                      <a:pt x="61" y="1"/>
                      <a:pt x="30" y="10"/>
                      <a:pt x="10" y="21"/>
                    </a:cubicBezTo>
                    <a:cubicBezTo>
                      <a:pt x="10" y="51"/>
                      <a:pt x="10" y="71"/>
                      <a:pt x="0" y="102"/>
                    </a:cubicBezTo>
                    <a:cubicBezTo>
                      <a:pt x="10" y="122"/>
                      <a:pt x="30" y="132"/>
                      <a:pt x="50" y="152"/>
                    </a:cubicBezTo>
                    <a:cubicBezTo>
                      <a:pt x="61" y="163"/>
                      <a:pt x="71" y="163"/>
                      <a:pt x="81" y="163"/>
                    </a:cubicBezTo>
                    <a:cubicBezTo>
                      <a:pt x="111" y="163"/>
                      <a:pt x="142" y="132"/>
                      <a:pt x="152" y="102"/>
                    </a:cubicBezTo>
                    <a:cubicBezTo>
                      <a:pt x="162" y="51"/>
                      <a:pt x="132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78" name="Google Shape;27178;p28"/>
              <p:cNvSpPr/>
              <p:nvPr/>
            </p:nvSpPr>
            <p:spPr>
              <a:xfrm>
                <a:off x="1799328" y="1107587"/>
                <a:ext cx="17121" cy="16018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34" extrusionOk="0">
                    <a:moveTo>
                      <a:pt x="190" y="1"/>
                    </a:moveTo>
                    <a:cubicBezTo>
                      <a:pt x="146" y="1"/>
                      <a:pt x="104" y="18"/>
                      <a:pt x="72" y="55"/>
                    </a:cubicBezTo>
                    <a:cubicBezTo>
                      <a:pt x="1" y="116"/>
                      <a:pt x="1" y="217"/>
                      <a:pt x="72" y="289"/>
                    </a:cubicBezTo>
                    <a:cubicBezTo>
                      <a:pt x="102" y="318"/>
                      <a:pt x="140" y="333"/>
                      <a:pt x="180" y="333"/>
                    </a:cubicBezTo>
                    <a:cubicBezTo>
                      <a:pt x="224" y="333"/>
                      <a:pt x="269" y="315"/>
                      <a:pt x="305" y="278"/>
                    </a:cubicBezTo>
                    <a:cubicBezTo>
                      <a:pt x="366" y="217"/>
                      <a:pt x="366" y="116"/>
                      <a:pt x="305" y="45"/>
                    </a:cubicBezTo>
                    <a:cubicBezTo>
                      <a:pt x="271" y="16"/>
                      <a:pt x="230" y="1"/>
                      <a:pt x="19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79" name="Google Shape;27179;p28"/>
              <p:cNvSpPr/>
              <p:nvPr/>
            </p:nvSpPr>
            <p:spPr>
              <a:xfrm>
                <a:off x="1804553" y="1112143"/>
                <a:ext cx="6671" cy="6378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33" extrusionOk="0">
                    <a:moveTo>
                      <a:pt x="72" y="1"/>
                    </a:moveTo>
                    <a:cubicBezTo>
                      <a:pt x="51" y="1"/>
                      <a:pt x="42" y="11"/>
                      <a:pt x="31" y="21"/>
                    </a:cubicBezTo>
                    <a:cubicBezTo>
                      <a:pt x="1" y="52"/>
                      <a:pt x="1" y="92"/>
                      <a:pt x="31" y="122"/>
                    </a:cubicBezTo>
                    <a:cubicBezTo>
                      <a:pt x="42" y="133"/>
                      <a:pt x="51" y="133"/>
                      <a:pt x="72" y="133"/>
                    </a:cubicBezTo>
                    <a:cubicBezTo>
                      <a:pt x="92" y="133"/>
                      <a:pt x="102" y="133"/>
                      <a:pt x="123" y="122"/>
                    </a:cubicBezTo>
                    <a:cubicBezTo>
                      <a:pt x="143" y="92"/>
                      <a:pt x="143" y="52"/>
                      <a:pt x="123" y="21"/>
                    </a:cubicBezTo>
                    <a:cubicBezTo>
                      <a:pt x="102" y="1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180" name="Google Shape;27180;p28"/>
            <p:cNvGrpSpPr/>
            <p:nvPr/>
          </p:nvGrpSpPr>
          <p:grpSpPr>
            <a:xfrm rot="-504858">
              <a:off x="-358768" y="1243041"/>
              <a:ext cx="129214" cy="125814"/>
              <a:chOff x="2070280" y="1284575"/>
              <a:chExt cx="56090" cy="54611"/>
            </a:xfrm>
          </p:grpSpPr>
          <p:sp>
            <p:nvSpPr>
              <p:cNvPr id="27181" name="Google Shape;27181;p28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82" name="Google Shape;27182;p28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83" name="Google Shape;27183;p28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84" name="Google Shape;27184;p28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85" name="Google Shape;27185;p28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86" name="Google Shape;27186;p28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87" name="Google Shape;27187;p28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88" name="Google Shape;27188;p28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89" name="Google Shape;27189;p28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90" name="Google Shape;27190;p28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91" name="Google Shape;27191;p28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92" name="Google Shape;27192;p28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93" name="Google Shape;27193;p28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94" name="Google Shape;27194;p28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195" name="Google Shape;27195;p28"/>
            <p:cNvGrpSpPr/>
            <p:nvPr/>
          </p:nvGrpSpPr>
          <p:grpSpPr>
            <a:xfrm rot="-504858">
              <a:off x="-42814" y="820423"/>
              <a:ext cx="129214" cy="125814"/>
              <a:chOff x="2070280" y="1284575"/>
              <a:chExt cx="56090" cy="54611"/>
            </a:xfrm>
          </p:grpSpPr>
          <p:sp>
            <p:nvSpPr>
              <p:cNvPr id="27196" name="Google Shape;27196;p28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97" name="Google Shape;27197;p28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98" name="Google Shape;27198;p28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99" name="Google Shape;27199;p28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00" name="Google Shape;27200;p28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01" name="Google Shape;27201;p28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02" name="Google Shape;27202;p28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03" name="Google Shape;27203;p28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04" name="Google Shape;27204;p28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05" name="Google Shape;27205;p28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06" name="Google Shape;27206;p28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07" name="Google Shape;27207;p28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08" name="Google Shape;27208;p28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09" name="Google Shape;27209;p28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210" name="Google Shape;27210;p28"/>
            <p:cNvGrpSpPr/>
            <p:nvPr/>
          </p:nvGrpSpPr>
          <p:grpSpPr>
            <a:xfrm rot="-504858">
              <a:off x="-754841" y="1163322"/>
              <a:ext cx="129214" cy="125814"/>
              <a:chOff x="2070280" y="1284575"/>
              <a:chExt cx="56090" cy="54611"/>
            </a:xfrm>
          </p:grpSpPr>
          <p:sp>
            <p:nvSpPr>
              <p:cNvPr id="27211" name="Google Shape;27211;p28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12" name="Google Shape;27212;p28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13" name="Google Shape;27213;p28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14" name="Google Shape;27214;p28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15" name="Google Shape;27215;p28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16" name="Google Shape;27216;p28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17" name="Google Shape;27217;p28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18" name="Google Shape;27218;p28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19" name="Google Shape;27219;p28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20" name="Google Shape;27220;p28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21" name="Google Shape;27221;p28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22" name="Google Shape;27222;p28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23" name="Google Shape;27223;p28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24" name="Google Shape;27224;p28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225" name="Google Shape;27225;p28"/>
            <p:cNvGrpSpPr/>
            <p:nvPr/>
          </p:nvGrpSpPr>
          <p:grpSpPr>
            <a:xfrm rot="-504858">
              <a:off x="-1011038" y="983091"/>
              <a:ext cx="129214" cy="125814"/>
              <a:chOff x="2070280" y="1284575"/>
              <a:chExt cx="56090" cy="54611"/>
            </a:xfrm>
          </p:grpSpPr>
          <p:sp>
            <p:nvSpPr>
              <p:cNvPr id="27226" name="Google Shape;27226;p28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27" name="Google Shape;27227;p28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28" name="Google Shape;27228;p28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29" name="Google Shape;27229;p28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30" name="Google Shape;27230;p28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31" name="Google Shape;27231;p28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32" name="Google Shape;27232;p28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33" name="Google Shape;27233;p28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34" name="Google Shape;27234;p28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35" name="Google Shape;27235;p28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36" name="Google Shape;27236;p28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37" name="Google Shape;27237;p28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38" name="Google Shape;27238;p28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39" name="Google Shape;27239;p28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240" name="Google Shape;27240;p28"/>
            <p:cNvGrpSpPr/>
            <p:nvPr/>
          </p:nvGrpSpPr>
          <p:grpSpPr>
            <a:xfrm rot="-504858">
              <a:off x="-1666016" y="1342471"/>
              <a:ext cx="129214" cy="125814"/>
              <a:chOff x="2070280" y="1284575"/>
              <a:chExt cx="56090" cy="54611"/>
            </a:xfrm>
          </p:grpSpPr>
          <p:sp>
            <p:nvSpPr>
              <p:cNvPr id="27241" name="Google Shape;27241;p28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42" name="Google Shape;27242;p28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43" name="Google Shape;27243;p28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44" name="Google Shape;27244;p28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45" name="Google Shape;27245;p28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46" name="Google Shape;27246;p28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47" name="Google Shape;27247;p28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48" name="Google Shape;27248;p28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49" name="Google Shape;27249;p28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50" name="Google Shape;27250;p28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51" name="Google Shape;27251;p28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52" name="Google Shape;27252;p28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53" name="Google Shape;27253;p28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54" name="Google Shape;27254;p28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255" name="Google Shape;27255;p28"/>
            <p:cNvGrpSpPr/>
            <p:nvPr/>
          </p:nvGrpSpPr>
          <p:grpSpPr>
            <a:xfrm rot="-504858">
              <a:off x="-2441340" y="1384468"/>
              <a:ext cx="129214" cy="125814"/>
              <a:chOff x="2070280" y="1284575"/>
              <a:chExt cx="56090" cy="54611"/>
            </a:xfrm>
          </p:grpSpPr>
          <p:sp>
            <p:nvSpPr>
              <p:cNvPr id="27256" name="Google Shape;27256;p28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57" name="Google Shape;27257;p28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58" name="Google Shape;27258;p28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59" name="Google Shape;27259;p28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60" name="Google Shape;27260;p28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61" name="Google Shape;27261;p28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62" name="Google Shape;27262;p28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63" name="Google Shape;27263;p28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64" name="Google Shape;27264;p28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65" name="Google Shape;27265;p28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66" name="Google Shape;27266;p28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67" name="Google Shape;27267;p28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68" name="Google Shape;27268;p28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69" name="Google Shape;27269;p28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270" name="Google Shape;27270;p28"/>
            <p:cNvGrpSpPr/>
            <p:nvPr/>
          </p:nvGrpSpPr>
          <p:grpSpPr>
            <a:xfrm rot="-504858">
              <a:off x="-2187098" y="750223"/>
              <a:ext cx="129214" cy="125814"/>
              <a:chOff x="2070280" y="1284575"/>
              <a:chExt cx="56090" cy="54611"/>
            </a:xfrm>
          </p:grpSpPr>
          <p:sp>
            <p:nvSpPr>
              <p:cNvPr id="27271" name="Google Shape;27271;p28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72" name="Google Shape;27272;p28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73" name="Google Shape;27273;p28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74" name="Google Shape;27274;p28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75" name="Google Shape;27275;p28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76" name="Google Shape;27276;p28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77" name="Google Shape;27277;p28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78" name="Google Shape;27278;p28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79" name="Google Shape;27279;p28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80" name="Google Shape;27280;p28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81" name="Google Shape;27281;p28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82" name="Google Shape;27282;p28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83" name="Google Shape;27283;p28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84" name="Google Shape;27284;p28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285" name="Google Shape;27285;p28"/>
            <p:cNvGrpSpPr/>
            <p:nvPr/>
          </p:nvGrpSpPr>
          <p:grpSpPr>
            <a:xfrm rot="-504858">
              <a:off x="-1746681" y="1004460"/>
              <a:ext cx="129214" cy="125814"/>
              <a:chOff x="2070280" y="1284575"/>
              <a:chExt cx="56090" cy="54611"/>
            </a:xfrm>
          </p:grpSpPr>
          <p:sp>
            <p:nvSpPr>
              <p:cNvPr id="27286" name="Google Shape;27286;p28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87" name="Google Shape;27287;p28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88" name="Google Shape;27288;p28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89" name="Google Shape;27289;p28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90" name="Google Shape;27290;p28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91" name="Google Shape;27291;p28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92" name="Google Shape;27292;p28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93" name="Google Shape;27293;p28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94" name="Google Shape;27294;p28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95" name="Google Shape;27295;p28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96" name="Google Shape;27296;p28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97" name="Google Shape;27297;p28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98" name="Google Shape;27298;p28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99" name="Google Shape;27299;p28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300" name="Google Shape;27300;p28"/>
            <p:cNvGrpSpPr/>
            <p:nvPr/>
          </p:nvGrpSpPr>
          <p:grpSpPr>
            <a:xfrm rot="-504858">
              <a:off x="-2093245" y="86968"/>
              <a:ext cx="129214" cy="125814"/>
              <a:chOff x="2070280" y="1284575"/>
              <a:chExt cx="56090" cy="54611"/>
            </a:xfrm>
          </p:grpSpPr>
          <p:sp>
            <p:nvSpPr>
              <p:cNvPr id="27301" name="Google Shape;27301;p28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02" name="Google Shape;27302;p28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03" name="Google Shape;27303;p28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04" name="Google Shape;27304;p28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05" name="Google Shape;27305;p28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06" name="Google Shape;27306;p28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07" name="Google Shape;27307;p28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08" name="Google Shape;27308;p28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09" name="Google Shape;27309;p28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10" name="Google Shape;27310;p28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11" name="Google Shape;27311;p28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12" name="Google Shape;27312;p28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13" name="Google Shape;27313;p28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14" name="Google Shape;27314;p28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315" name="Google Shape;27315;p28"/>
            <p:cNvGrpSpPr/>
            <p:nvPr/>
          </p:nvGrpSpPr>
          <p:grpSpPr>
            <a:xfrm rot="-504858">
              <a:off x="-1477573" y="707894"/>
              <a:ext cx="129214" cy="125814"/>
              <a:chOff x="2070280" y="1284575"/>
              <a:chExt cx="56090" cy="54611"/>
            </a:xfrm>
          </p:grpSpPr>
          <p:sp>
            <p:nvSpPr>
              <p:cNvPr id="27316" name="Google Shape;27316;p28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17" name="Google Shape;27317;p28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18" name="Google Shape;27318;p28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19" name="Google Shape;27319;p28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20" name="Google Shape;27320;p28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21" name="Google Shape;27321;p28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22" name="Google Shape;27322;p28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23" name="Google Shape;27323;p28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24" name="Google Shape;27324;p28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25" name="Google Shape;27325;p28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26" name="Google Shape;27326;p28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27" name="Google Shape;27327;p28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28" name="Google Shape;27328;p28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29" name="Google Shape;27329;p28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330" name="Google Shape;27330;p28"/>
            <p:cNvGrpSpPr/>
            <p:nvPr/>
          </p:nvGrpSpPr>
          <p:grpSpPr>
            <a:xfrm rot="-504858">
              <a:off x="-1278097" y="643075"/>
              <a:ext cx="129214" cy="125814"/>
              <a:chOff x="2070280" y="1284575"/>
              <a:chExt cx="56090" cy="54611"/>
            </a:xfrm>
          </p:grpSpPr>
          <p:sp>
            <p:nvSpPr>
              <p:cNvPr id="27331" name="Google Shape;27331;p28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32" name="Google Shape;27332;p28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33" name="Google Shape;27333;p28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34" name="Google Shape;27334;p28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35" name="Google Shape;27335;p28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36" name="Google Shape;27336;p28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37" name="Google Shape;27337;p28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38" name="Google Shape;27338;p28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39" name="Google Shape;27339;p28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40" name="Google Shape;27340;p28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41" name="Google Shape;27341;p28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42" name="Google Shape;27342;p28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43" name="Google Shape;27343;p28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44" name="Google Shape;27344;p28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345" name="Google Shape;27345;p28"/>
            <p:cNvGrpSpPr/>
            <p:nvPr/>
          </p:nvGrpSpPr>
          <p:grpSpPr>
            <a:xfrm rot="-504858">
              <a:off x="-1062120" y="689785"/>
              <a:ext cx="129214" cy="125814"/>
              <a:chOff x="2070280" y="1284575"/>
              <a:chExt cx="56090" cy="54611"/>
            </a:xfrm>
          </p:grpSpPr>
          <p:sp>
            <p:nvSpPr>
              <p:cNvPr id="27346" name="Google Shape;27346;p28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47" name="Google Shape;27347;p28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48" name="Google Shape;27348;p28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49" name="Google Shape;27349;p28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50" name="Google Shape;27350;p28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51" name="Google Shape;27351;p28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52" name="Google Shape;27352;p28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53" name="Google Shape;27353;p28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54" name="Google Shape;27354;p28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55" name="Google Shape;27355;p28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56" name="Google Shape;27356;p28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57" name="Google Shape;27357;p28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58" name="Google Shape;27358;p28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59" name="Google Shape;27359;p28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360" name="Google Shape;27360;p28"/>
            <p:cNvGrpSpPr/>
            <p:nvPr/>
          </p:nvGrpSpPr>
          <p:grpSpPr>
            <a:xfrm rot="-504858">
              <a:off x="-1631127" y="198924"/>
              <a:ext cx="129214" cy="125814"/>
              <a:chOff x="2070280" y="1284575"/>
              <a:chExt cx="56090" cy="54611"/>
            </a:xfrm>
          </p:grpSpPr>
          <p:sp>
            <p:nvSpPr>
              <p:cNvPr id="27361" name="Google Shape;27361;p28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62" name="Google Shape;27362;p28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63" name="Google Shape;27363;p28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64" name="Google Shape;27364;p28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65" name="Google Shape;27365;p28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66" name="Google Shape;27366;p28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67" name="Google Shape;27367;p28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68" name="Google Shape;27368;p28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69" name="Google Shape;27369;p28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70" name="Google Shape;27370;p28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71" name="Google Shape;27371;p28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72" name="Google Shape;27372;p28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73" name="Google Shape;27373;p28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74" name="Google Shape;27374;p28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375" name="Google Shape;27375;p28"/>
            <p:cNvGrpSpPr/>
            <p:nvPr/>
          </p:nvGrpSpPr>
          <p:grpSpPr>
            <a:xfrm rot="-504858">
              <a:off x="-638789" y="209859"/>
              <a:ext cx="129214" cy="125814"/>
              <a:chOff x="2070280" y="1284575"/>
              <a:chExt cx="56090" cy="54611"/>
            </a:xfrm>
          </p:grpSpPr>
          <p:sp>
            <p:nvSpPr>
              <p:cNvPr id="27376" name="Google Shape;27376;p28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77" name="Google Shape;27377;p28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78" name="Google Shape;27378;p28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79" name="Google Shape;27379;p28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80" name="Google Shape;27380;p28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81" name="Google Shape;27381;p28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82" name="Google Shape;27382;p28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83" name="Google Shape;27383;p28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84" name="Google Shape;27384;p28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85" name="Google Shape;27385;p28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86" name="Google Shape;27386;p28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87" name="Google Shape;27387;p28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88" name="Google Shape;27388;p28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89" name="Google Shape;27389;p28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390" name="Google Shape;27390;p28"/>
            <p:cNvGrpSpPr/>
            <p:nvPr/>
          </p:nvGrpSpPr>
          <p:grpSpPr>
            <a:xfrm rot="-504858">
              <a:off x="-793758" y="196161"/>
              <a:ext cx="129214" cy="125814"/>
              <a:chOff x="2070280" y="1284575"/>
              <a:chExt cx="56090" cy="54611"/>
            </a:xfrm>
          </p:grpSpPr>
          <p:sp>
            <p:nvSpPr>
              <p:cNvPr id="27391" name="Google Shape;27391;p28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92" name="Google Shape;27392;p28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93" name="Google Shape;27393;p28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94" name="Google Shape;27394;p28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95" name="Google Shape;27395;p28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96" name="Google Shape;27396;p28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97" name="Google Shape;27397;p28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98" name="Google Shape;27398;p28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99" name="Google Shape;27399;p28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00" name="Google Shape;27400;p28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01" name="Google Shape;27401;p28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02" name="Google Shape;27402;p28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03" name="Google Shape;27403;p28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04" name="Google Shape;27404;p28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405" name="Google Shape;27405;p28"/>
            <p:cNvGrpSpPr/>
            <p:nvPr/>
          </p:nvGrpSpPr>
          <p:grpSpPr>
            <a:xfrm rot="-504858">
              <a:off x="-578380" y="15719"/>
              <a:ext cx="129214" cy="125814"/>
              <a:chOff x="2070280" y="1284575"/>
              <a:chExt cx="56090" cy="54611"/>
            </a:xfrm>
          </p:grpSpPr>
          <p:sp>
            <p:nvSpPr>
              <p:cNvPr id="27406" name="Google Shape;27406;p28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07" name="Google Shape;27407;p28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08" name="Google Shape;27408;p28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09" name="Google Shape;27409;p28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10" name="Google Shape;27410;p28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11" name="Google Shape;27411;p28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12" name="Google Shape;27412;p28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13" name="Google Shape;27413;p28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14" name="Google Shape;27414;p28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15" name="Google Shape;27415;p28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16" name="Google Shape;27416;p28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17" name="Google Shape;27417;p28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18" name="Google Shape;27418;p28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19" name="Google Shape;27419;p28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420" name="Google Shape;27420;p28"/>
            <p:cNvGrpSpPr/>
            <p:nvPr/>
          </p:nvGrpSpPr>
          <p:grpSpPr>
            <a:xfrm rot="-504858">
              <a:off x="-26221" y="256433"/>
              <a:ext cx="240848" cy="254266"/>
              <a:chOff x="2193097" y="745802"/>
              <a:chExt cx="104549" cy="110368"/>
            </a:xfrm>
          </p:grpSpPr>
          <p:sp>
            <p:nvSpPr>
              <p:cNvPr id="27421" name="Google Shape;27421;p28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22" name="Google Shape;27422;p28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23" name="Google Shape;27423;p28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24" name="Google Shape;27424;p28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25" name="Google Shape;27425;p28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26" name="Google Shape;27426;p28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27" name="Google Shape;27427;p28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28" name="Google Shape;27428;p28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29" name="Google Shape;27429;p28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30" name="Google Shape;27430;p28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31" name="Google Shape;27431;p28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32" name="Google Shape;27432;p28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33" name="Google Shape;27433;p28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34" name="Google Shape;27434;p28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435" name="Google Shape;27435;p28"/>
            <p:cNvGrpSpPr/>
            <p:nvPr/>
          </p:nvGrpSpPr>
          <p:grpSpPr>
            <a:xfrm rot="-504858">
              <a:off x="-517055" y="-399406"/>
              <a:ext cx="240848" cy="254266"/>
              <a:chOff x="2193097" y="745802"/>
              <a:chExt cx="104549" cy="110368"/>
            </a:xfrm>
          </p:grpSpPr>
          <p:sp>
            <p:nvSpPr>
              <p:cNvPr id="27436" name="Google Shape;27436;p28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37" name="Google Shape;27437;p28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38" name="Google Shape;27438;p28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39" name="Google Shape;27439;p28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40" name="Google Shape;27440;p28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41" name="Google Shape;27441;p28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42" name="Google Shape;27442;p28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43" name="Google Shape;27443;p28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44" name="Google Shape;27444;p28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45" name="Google Shape;27445;p28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46" name="Google Shape;27446;p28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47" name="Google Shape;27447;p28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48" name="Google Shape;27448;p28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49" name="Google Shape;27449;p28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450" name="Google Shape;27450;p28"/>
            <p:cNvGrpSpPr/>
            <p:nvPr/>
          </p:nvGrpSpPr>
          <p:grpSpPr>
            <a:xfrm rot="-504858">
              <a:off x="-813378" y="-69179"/>
              <a:ext cx="240848" cy="254266"/>
              <a:chOff x="2193097" y="745802"/>
              <a:chExt cx="104549" cy="110368"/>
            </a:xfrm>
          </p:grpSpPr>
          <p:sp>
            <p:nvSpPr>
              <p:cNvPr id="27451" name="Google Shape;27451;p28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52" name="Google Shape;27452;p28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53" name="Google Shape;27453;p28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54" name="Google Shape;27454;p28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55" name="Google Shape;27455;p28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56" name="Google Shape;27456;p28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57" name="Google Shape;27457;p28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58" name="Google Shape;27458;p28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59" name="Google Shape;27459;p28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60" name="Google Shape;27460;p28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61" name="Google Shape;27461;p28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62" name="Google Shape;27462;p28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63" name="Google Shape;27463;p28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64" name="Google Shape;27464;p28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465" name="Google Shape;27465;p28"/>
            <p:cNvGrpSpPr/>
            <p:nvPr/>
          </p:nvGrpSpPr>
          <p:grpSpPr>
            <a:xfrm rot="-504858">
              <a:off x="-1743450" y="430627"/>
              <a:ext cx="240848" cy="254266"/>
              <a:chOff x="2193097" y="745802"/>
              <a:chExt cx="104549" cy="110368"/>
            </a:xfrm>
          </p:grpSpPr>
          <p:sp>
            <p:nvSpPr>
              <p:cNvPr id="27466" name="Google Shape;27466;p28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67" name="Google Shape;27467;p28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68" name="Google Shape;27468;p28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69" name="Google Shape;27469;p28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70" name="Google Shape;27470;p28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71" name="Google Shape;27471;p28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72" name="Google Shape;27472;p28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73" name="Google Shape;27473;p28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74" name="Google Shape;27474;p28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75" name="Google Shape;27475;p28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76" name="Google Shape;27476;p28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77" name="Google Shape;27477;p28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78" name="Google Shape;27478;p28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79" name="Google Shape;27479;p28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480" name="Google Shape;27480;p28"/>
            <p:cNvGrpSpPr/>
            <p:nvPr/>
          </p:nvGrpSpPr>
          <p:grpSpPr>
            <a:xfrm rot="-504936">
              <a:off x="-2181781" y="1342262"/>
              <a:ext cx="191092" cy="201762"/>
              <a:chOff x="2193097" y="745802"/>
              <a:chExt cx="104549" cy="110368"/>
            </a:xfrm>
          </p:grpSpPr>
          <p:sp>
            <p:nvSpPr>
              <p:cNvPr id="27481" name="Google Shape;27481;p28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82" name="Google Shape;27482;p28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83" name="Google Shape;27483;p28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84" name="Google Shape;27484;p28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85" name="Google Shape;27485;p28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86" name="Google Shape;27486;p28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87" name="Google Shape;27487;p28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88" name="Google Shape;27488;p28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89" name="Google Shape;27489;p28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90" name="Google Shape;27490;p28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91" name="Google Shape;27491;p28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92" name="Google Shape;27492;p28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93" name="Google Shape;27493;p28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94" name="Google Shape;27494;p28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495" name="Google Shape;27495;p28"/>
            <p:cNvGrpSpPr/>
            <p:nvPr/>
          </p:nvGrpSpPr>
          <p:grpSpPr>
            <a:xfrm rot="-504858">
              <a:off x="-1940386" y="1079178"/>
              <a:ext cx="254034" cy="243498"/>
              <a:chOff x="1533749" y="726819"/>
              <a:chExt cx="110272" cy="105693"/>
            </a:xfrm>
          </p:grpSpPr>
          <p:sp>
            <p:nvSpPr>
              <p:cNvPr id="27496" name="Google Shape;27496;p28"/>
              <p:cNvSpPr/>
              <p:nvPr/>
            </p:nvSpPr>
            <p:spPr>
              <a:xfrm>
                <a:off x="1571429" y="764261"/>
                <a:ext cx="34865" cy="30859"/>
              </a:xfrm>
              <a:custGeom>
                <a:avLst/>
                <a:gdLst/>
                <a:ahLst/>
                <a:cxnLst/>
                <a:rect l="l" t="t" r="r" b="b"/>
                <a:pathLst>
                  <a:path w="731" h="647" extrusionOk="0">
                    <a:moveTo>
                      <a:pt x="367" y="0"/>
                    </a:moveTo>
                    <a:cubicBezTo>
                      <a:pt x="232" y="0"/>
                      <a:pt x="109" y="84"/>
                      <a:pt x="61" y="211"/>
                    </a:cubicBezTo>
                    <a:cubicBezTo>
                      <a:pt x="0" y="384"/>
                      <a:pt x="92" y="567"/>
                      <a:pt x="254" y="628"/>
                    </a:cubicBezTo>
                    <a:cubicBezTo>
                      <a:pt x="291" y="641"/>
                      <a:pt x="328" y="647"/>
                      <a:pt x="364" y="647"/>
                    </a:cubicBezTo>
                    <a:cubicBezTo>
                      <a:pt x="498" y="647"/>
                      <a:pt x="622" y="563"/>
                      <a:pt x="670" y="435"/>
                    </a:cubicBezTo>
                    <a:cubicBezTo>
                      <a:pt x="731" y="263"/>
                      <a:pt x="640" y="80"/>
                      <a:pt x="477" y="19"/>
                    </a:cubicBezTo>
                    <a:cubicBezTo>
                      <a:pt x="441" y="6"/>
                      <a:pt x="404" y="0"/>
                      <a:pt x="36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97" name="Google Shape;27497;p28"/>
              <p:cNvSpPr/>
              <p:nvPr/>
            </p:nvSpPr>
            <p:spPr>
              <a:xfrm>
                <a:off x="1582160" y="726819"/>
                <a:ext cx="43498" cy="40493"/>
              </a:xfrm>
              <a:custGeom>
                <a:avLst/>
                <a:gdLst/>
                <a:ahLst/>
                <a:cxnLst/>
                <a:rect l="l" t="t" r="r" b="b"/>
                <a:pathLst>
                  <a:path w="912" h="849" extrusionOk="0">
                    <a:moveTo>
                      <a:pt x="405" y="1"/>
                    </a:moveTo>
                    <a:cubicBezTo>
                      <a:pt x="206" y="1"/>
                      <a:pt x="0" y="110"/>
                      <a:pt x="9" y="297"/>
                    </a:cubicBezTo>
                    <a:cubicBezTo>
                      <a:pt x="9" y="540"/>
                      <a:pt x="80" y="753"/>
                      <a:pt x="222" y="834"/>
                    </a:cubicBezTo>
                    <a:cubicBezTo>
                      <a:pt x="222" y="845"/>
                      <a:pt x="232" y="845"/>
                      <a:pt x="232" y="845"/>
                    </a:cubicBezTo>
                    <a:lnTo>
                      <a:pt x="252" y="845"/>
                    </a:lnTo>
                    <a:cubicBezTo>
                      <a:pt x="268" y="848"/>
                      <a:pt x="284" y="849"/>
                      <a:pt x="300" y="849"/>
                    </a:cubicBezTo>
                    <a:cubicBezTo>
                      <a:pt x="450" y="849"/>
                      <a:pt x="613" y="726"/>
                      <a:pt x="760" y="561"/>
                    </a:cubicBezTo>
                    <a:cubicBezTo>
                      <a:pt x="911" y="398"/>
                      <a:pt x="749" y="124"/>
                      <a:pt x="546" y="23"/>
                    </a:cubicBezTo>
                    <a:cubicBezTo>
                      <a:pt x="536" y="23"/>
                      <a:pt x="536" y="13"/>
                      <a:pt x="536" y="13"/>
                    </a:cubicBezTo>
                    <a:lnTo>
                      <a:pt x="516" y="13"/>
                    </a:lnTo>
                    <a:cubicBezTo>
                      <a:pt x="480" y="5"/>
                      <a:pt x="443" y="1"/>
                      <a:pt x="40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98" name="Google Shape;27498;p28"/>
              <p:cNvSpPr/>
              <p:nvPr/>
            </p:nvSpPr>
            <p:spPr>
              <a:xfrm>
                <a:off x="1588838" y="751621"/>
                <a:ext cx="16979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56" h="315" extrusionOk="0">
                    <a:moveTo>
                      <a:pt x="163" y="0"/>
                    </a:moveTo>
                    <a:cubicBezTo>
                      <a:pt x="82" y="0"/>
                      <a:pt x="0" y="41"/>
                      <a:pt x="11" y="111"/>
                    </a:cubicBezTo>
                    <a:cubicBezTo>
                      <a:pt x="11" y="172"/>
                      <a:pt x="21" y="223"/>
                      <a:pt x="41" y="264"/>
                    </a:cubicBezTo>
                    <a:cubicBezTo>
                      <a:pt x="61" y="264"/>
                      <a:pt x="92" y="274"/>
                      <a:pt x="112" y="284"/>
                    </a:cubicBezTo>
                    <a:lnTo>
                      <a:pt x="173" y="314"/>
                    </a:lnTo>
                    <a:cubicBezTo>
                      <a:pt x="214" y="294"/>
                      <a:pt x="264" y="264"/>
                      <a:pt x="295" y="223"/>
                    </a:cubicBezTo>
                    <a:cubicBezTo>
                      <a:pt x="356" y="152"/>
                      <a:pt x="295" y="50"/>
                      <a:pt x="214" y="10"/>
                    </a:cubicBezTo>
                    <a:cubicBezTo>
                      <a:pt x="203" y="10"/>
                      <a:pt x="203" y="0"/>
                      <a:pt x="2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99" name="Google Shape;27499;p28"/>
              <p:cNvSpPr/>
              <p:nvPr/>
            </p:nvSpPr>
            <p:spPr>
              <a:xfrm>
                <a:off x="1542382" y="732972"/>
                <a:ext cx="43116" cy="38967"/>
              </a:xfrm>
              <a:custGeom>
                <a:avLst/>
                <a:gdLst/>
                <a:ahLst/>
                <a:cxnLst/>
                <a:rect l="l" t="t" r="r" b="b"/>
                <a:pathLst>
                  <a:path w="904" h="817" extrusionOk="0">
                    <a:moveTo>
                      <a:pt x="537" y="0"/>
                    </a:moveTo>
                    <a:cubicBezTo>
                      <a:pt x="436" y="0"/>
                      <a:pt x="325" y="32"/>
                      <a:pt x="234" y="87"/>
                    </a:cubicBezTo>
                    <a:lnTo>
                      <a:pt x="224" y="97"/>
                    </a:lnTo>
                    <a:lnTo>
                      <a:pt x="214" y="107"/>
                    </a:lnTo>
                    <a:cubicBezTo>
                      <a:pt x="62" y="279"/>
                      <a:pt x="1" y="583"/>
                      <a:pt x="204" y="695"/>
                    </a:cubicBezTo>
                    <a:cubicBezTo>
                      <a:pt x="345" y="769"/>
                      <a:pt x="490" y="816"/>
                      <a:pt x="614" y="816"/>
                    </a:cubicBezTo>
                    <a:cubicBezTo>
                      <a:pt x="677" y="816"/>
                      <a:pt x="734" y="804"/>
                      <a:pt x="782" y="777"/>
                    </a:cubicBezTo>
                    <a:cubicBezTo>
                      <a:pt x="792" y="777"/>
                      <a:pt x="792" y="766"/>
                      <a:pt x="802" y="766"/>
                    </a:cubicBezTo>
                    <a:cubicBezTo>
                      <a:pt x="802" y="766"/>
                      <a:pt x="802" y="756"/>
                      <a:pt x="812" y="756"/>
                    </a:cubicBezTo>
                    <a:cubicBezTo>
                      <a:pt x="904" y="624"/>
                      <a:pt x="893" y="401"/>
                      <a:pt x="812" y="168"/>
                    </a:cubicBezTo>
                    <a:cubicBezTo>
                      <a:pt x="773" y="50"/>
                      <a:pt x="662" y="0"/>
                      <a:pt x="53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00" name="Google Shape;27500;p28"/>
              <p:cNvSpPr/>
              <p:nvPr/>
            </p:nvSpPr>
            <p:spPr>
              <a:xfrm>
                <a:off x="1565610" y="755485"/>
                <a:ext cx="16502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46" h="315" extrusionOk="0">
                    <a:moveTo>
                      <a:pt x="203" y="0"/>
                    </a:moveTo>
                    <a:cubicBezTo>
                      <a:pt x="173" y="0"/>
                      <a:pt x="122" y="10"/>
                      <a:pt x="92" y="30"/>
                    </a:cubicBezTo>
                    <a:lnTo>
                      <a:pt x="92" y="41"/>
                    </a:lnTo>
                    <a:lnTo>
                      <a:pt x="82" y="41"/>
                    </a:lnTo>
                    <a:cubicBezTo>
                      <a:pt x="21" y="111"/>
                      <a:pt x="1" y="223"/>
                      <a:pt x="82" y="264"/>
                    </a:cubicBezTo>
                    <a:cubicBezTo>
                      <a:pt x="133" y="294"/>
                      <a:pt x="183" y="314"/>
                      <a:pt x="234" y="314"/>
                    </a:cubicBezTo>
                    <a:cubicBezTo>
                      <a:pt x="255" y="274"/>
                      <a:pt x="295" y="244"/>
                      <a:pt x="336" y="223"/>
                    </a:cubicBezTo>
                    <a:cubicBezTo>
                      <a:pt x="345" y="172"/>
                      <a:pt x="336" y="122"/>
                      <a:pt x="315" y="61"/>
                    </a:cubicBezTo>
                    <a:cubicBezTo>
                      <a:pt x="305" y="21"/>
                      <a:pt x="255" y="0"/>
                      <a:pt x="2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01" name="Google Shape;27501;p28"/>
              <p:cNvSpPr/>
              <p:nvPr/>
            </p:nvSpPr>
            <p:spPr>
              <a:xfrm>
                <a:off x="1533749" y="766788"/>
                <a:ext cx="42067" cy="39635"/>
              </a:xfrm>
              <a:custGeom>
                <a:avLst/>
                <a:gdLst/>
                <a:ahLst/>
                <a:cxnLst/>
                <a:rect l="l" t="t" r="r" b="b"/>
                <a:pathLst>
                  <a:path w="882" h="831" extrusionOk="0">
                    <a:moveTo>
                      <a:pt x="323" y="1"/>
                    </a:moveTo>
                    <a:cubicBezTo>
                      <a:pt x="136" y="1"/>
                      <a:pt x="1" y="249"/>
                      <a:pt x="19" y="463"/>
                    </a:cubicBezTo>
                    <a:lnTo>
                      <a:pt x="19" y="483"/>
                    </a:lnTo>
                    <a:lnTo>
                      <a:pt x="19" y="494"/>
                    </a:lnTo>
                    <a:cubicBezTo>
                      <a:pt x="76" y="672"/>
                      <a:pt x="243" y="830"/>
                      <a:pt x="406" y="830"/>
                    </a:cubicBezTo>
                    <a:cubicBezTo>
                      <a:pt x="447" y="830"/>
                      <a:pt x="488" y="820"/>
                      <a:pt x="527" y="798"/>
                    </a:cubicBezTo>
                    <a:cubicBezTo>
                      <a:pt x="729" y="666"/>
                      <a:pt x="882" y="494"/>
                      <a:pt x="882" y="331"/>
                    </a:cubicBezTo>
                    <a:lnTo>
                      <a:pt x="882" y="321"/>
                    </a:lnTo>
                    <a:lnTo>
                      <a:pt x="882" y="300"/>
                    </a:lnTo>
                    <a:cubicBezTo>
                      <a:pt x="821" y="158"/>
                      <a:pt x="618" y="47"/>
                      <a:pt x="375" y="7"/>
                    </a:cubicBezTo>
                    <a:cubicBezTo>
                      <a:pt x="357" y="3"/>
                      <a:pt x="340" y="1"/>
                      <a:pt x="32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02" name="Google Shape;27502;p28"/>
              <p:cNvSpPr/>
              <p:nvPr/>
            </p:nvSpPr>
            <p:spPr>
              <a:xfrm>
                <a:off x="1559791" y="776280"/>
                <a:ext cx="15072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16" h="315" extrusionOk="0">
                    <a:moveTo>
                      <a:pt x="123" y="0"/>
                    </a:moveTo>
                    <a:cubicBezTo>
                      <a:pt x="52" y="0"/>
                      <a:pt x="1" y="92"/>
                      <a:pt x="1" y="173"/>
                    </a:cubicBezTo>
                    <a:lnTo>
                      <a:pt x="1" y="183"/>
                    </a:lnTo>
                    <a:lnTo>
                      <a:pt x="11" y="183"/>
                    </a:lnTo>
                    <a:cubicBezTo>
                      <a:pt x="32" y="254"/>
                      <a:pt x="93" y="315"/>
                      <a:pt x="153" y="315"/>
                    </a:cubicBezTo>
                    <a:cubicBezTo>
                      <a:pt x="174" y="315"/>
                      <a:pt x="183" y="315"/>
                      <a:pt x="204" y="304"/>
                    </a:cubicBezTo>
                    <a:cubicBezTo>
                      <a:pt x="244" y="274"/>
                      <a:pt x="285" y="234"/>
                      <a:pt x="316" y="203"/>
                    </a:cubicBezTo>
                    <a:cubicBezTo>
                      <a:pt x="295" y="153"/>
                      <a:pt x="285" y="101"/>
                      <a:pt x="285" y="51"/>
                    </a:cubicBezTo>
                    <a:cubicBezTo>
                      <a:pt x="255" y="31"/>
                      <a:pt x="204" y="11"/>
                      <a:pt x="1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03" name="Google Shape;27503;p28"/>
              <p:cNvSpPr/>
              <p:nvPr/>
            </p:nvSpPr>
            <p:spPr>
              <a:xfrm>
                <a:off x="1552064" y="791638"/>
                <a:ext cx="44022" cy="40875"/>
              </a:xfrm>
              <a:custGeom>
                <a:avLst/>
                <a:gdLst/>
                <a:ahLst/>
                <a:cxnLst/>
                <a:rect l="l" t="t" r="r" b="b"/>
                <a:pathLst>
                  <a:path w="923" h="857" extrusionOk="0">
                    <a:moveTo>
                      <a:pt x="634" y="0"/>
                    </a:moveTo>
                    <a:cubicBezTo>
                      <a:pt x="480" y="0"/>
                      <a:pt x="304" y="117"/>
                      <a:pt x="153" y="287"/>
                    </a:cubicBezTo>
                    <a:cubicBezTo>
                      <a:pt x="1" y="459"/>
                      <a:pt x="163" y="733"/>
                      <a:pt x="366" y="834"/>
                    </a:cubicBezTo>
                    <a:cubicBezTo>
                      <a:pt x="376" y="834"/>
                      <a:pt x="376" y="834"/>
                      <a:pt x="386" y="845"/>
                    </a:cubicBezTo>
                    <a:lnTo>
                      <a:pt x="397" y="845"/>
                    </a:lnTo>
                    <a:cubicBezTo>
                      <a:pt x="434" y="853"/>
                      <a:pt x="472" y="857"/>
                      <a:pt x="511" y="857"/>
                    </a:cubicBezTo>
                    <a:cubicBezTo>
                      <a:pt x="716" y="857"/>
                      <a:pt x="922" y="748"/>
                      <a:pt x="913" y="561"/>
                    </a:cubicBezTo>
                    <a:cubicBezTo>
                      <a:pt x="904" y="317"/>
                      <a:pt x="832" y="104"/>
                      <a:pt x="690" y="13"/>
                    </a:cubicBezTo>
                    <a:lnTo>
                      <a:pt x="681" y="13"/>
                    </a:lnTo>
                    <a:cubicBezTo>
                      <a:pt x="681" y="3"/>
                      <a:pt x="670" y="3"/>
                      <a:pt x="670" y="3"/>
                    </a:cubicBezTo>
                    <a:cubicBezTo>
                      <a:pt x="658" y="1"/>
                      <a:pt x="646" y="0"/>
                      <a:pt x="63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04" name="Google Shape;27504;p28"/>
              <p:cNvSpPr/>
              <p:nvPr/>
            </p:nvSpPr>
            <p:spPr>
              <a:xfrm>
                <a:off x="1571906" y="792687"/>
                <a:ext cx="16979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56" h="316" extrusionOk="0">
                    <a:moveTo>
                      <a:pt x="183" y="1"/>
                    </a:moveTo>
                    <a:cubicBezTo>
                      <a:pt x="143" y="21"/>
                      <a:pt x="102" y="52"/>
                      <a:pt x="62" y="93"/>
                    </a:cubicBezTo>
                    <a:cubicBezTo>
                      <a:pt x="1" y="163"/>
                      <a:pt x="62" y="265"/>
                      <a:pt x="143" y="305"/>
                    </a:cubicBezTo>
                    <a:lnTo>
                      <a:pt x="153" y="305"/>
                    </a:lnTo>
                    <a:cubicBezTo>
                      <a:pt x="173" y="316"/>
                      <a:pt x="183" y="316"/>
                      <a:pt x="204" y="316"/>
                    </a:cubicBezTo>
                    <a:cubicBezTo>
                      <a:pt x="274" y="316"/>
                      <a:pt x="355" y="275"/>
                      <a:pt x="355" y="194"/>
                    </a:cubicBezTo>
                    <a:cubicBezTo>
                      <a:pt x="355" y="143"/>
                      <a:pt x="346" y="93"/>
                      <a:pt x="325" y="52"/>
                    </a:cubicBezTo>
                    <a:cubicBezTo>
                      <a:pt x="295" y="41"/>
                      <a:pt x="274" y="41"/>
                      <a:pt x="244" y="32"/>
                    </a:cubicBezTo>
                    <a:lnTo>
                      <a:pt x="183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05" name="Google Shape;27505;p28"/>
              <p:cNvSpPr/>
              <p:nvPr/>
            </p:nvSpPr>
            <p:spPr>
              <a:xfrm>
                <a:off x="1592224" y="787441"/>
                <a:ext cx="43116" cy="38919"/>
              </a:xfrm>
              <a:custGeom>
                <a:avLst/>
                <a:gdLst/>
                <a:ahLst/>
                <a:cxnLst/>
                <a:rect l="l" t="t" r="r" b="b"/>
                <a:pathLst>
                  <a:path w="904" h="816" extrusionOk="0">
                    <a:moveTo>
                      <a:pt x="291" y="0"/>
                    </a:moveTo>
                    <a:cubicBezTo>
                      <a:pt x="228" y="0"/>
                      <a:pt x="171" y="13"/>
                      <a:pt x="123" y="40"/>
                    </a:cubicBezTo>
                    <a:cubicBezTo>
                      <a:pt x="123" y="40"/>
                      <a:pt x="112" y="40"/>
                      <a:pt x="112" y="50"/>
                    </a:cubicBezTo>
                    <a:cubicBezTo>
                      <a:pt x="112" y="50"/>
                      <a:pt x="102" y="50"/>
                      <a:pt x="102" y="61"/>
                    </a:cubicBezTo>
                    <a:cubicBezTo>
                      <a:pt x="1" y="182"/>
                      <a:pt x="11" y="415"/>
                      <a:pt x="92" y="638"/>
                    </a:cubicBezTo>
                    <a:cubicBezTo>
                      <a:pt x="132" y="763"/>
                      <a:pt x="248" y="815"/>
                      <a:pt x="377" y="815"/>
                    </a:cubicBezTo>
                    <a:cubicBezTo>
                      <a:pt x="477" y="815"/>
                      <a:pt x="585" y="784"/>
                      <a:pt x="670" y="730"/>
                    </a:cubicBezTo>
                    <a:lnTo>
                      <a:pt x="680" y="720"/>
                    </a:lnTo>
                    <a:cubicBezTo>
                      <a:pt x="691" y="720"/>
                      <a:pt x="691" y="710"/>
                      <a:pt x="691" y="710"/>
                    </a:cubicBezTo>
                    <a:cubicBezTo>
                      <a:pt x="853" y="537"/>
                      <a:pt x="903" y="233"/>
                      <a:pt x="700" y="121"/>
                    </a:cubicBezTo>
                    <a:cubicBezTo>
                      <a:pt x="560" y="47"/>
                      <a:pt x="415" y="0"/>
                      <a:pt x="29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06" name="Google Shape;27506;p28"/>
              <p:cNvSpPr/>
              <p:nvPr/>
            </p:nvSpPr>
            <p:spPr>
              <a:xfrm>
                <a:off x="1595611" y="788824"/>
                <a:ext cx="16502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46" h="316" extrusionOk="0">
                    <a:moveTo>
                      <a:pt x="122" y="1"/>
                    </a:moveTo>
                    <a:cubicBezTo>
                      <a:pt x="92" y="41"/>
                      <a:pt x="52" y="72"/>
                      <a:pt x="11" y="92"/>
                    </a:cubicBezTo>
                    <a:cubicBezTo>
                      <a:pt x="0" y="143"/>
                      <a:pt x="11" y="194"/>
                      <a:pt x="31" y="244"/>
                    </a:cubicBezTo>
                    <a:cubicBezTo>
                      <a:pt x="52" y="295"/>
                      <a:pt x="92" y="316"/>
                      <a:pt x="142" y="316"/>
                    </a:cubicBezTo>
                    <a:cubicBezTo>
                      <a:pt x="183" y="316"/>
                      <a:pt x="224" y="305"/>
                      <a:pt x="254" y="285"/>
                    </a:cubicBezTo>
                    <a:cubicBezTo>
                      <a:pt x="254" y="275"/>
                      <a:pt x="254" y="275"/>
                      <a:pt x="264" y="275"/>
                    </a:cubicBezTo>
                    <a:cubicBezTo>
                      <a:pt x="325" y="204"/>
                      <a:pt x="345" y="92"/>
                      <a:pt x="264" y="52"/>
                    </a:cubicBezTo>
                    <a:cubicBezTo>
                      <a:pt x="214" y="21"/>
                      <a:pt x="163" y="1"/>
                      <a:pt x="12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07" name="Google Shape;27507;p28"/>
              <p:cNvSpPr/>
              <p:nvPr/>
            </p:nvSpPr>
            <p:spPr>
              <a:xfrm>
                <a:off x="1601906" y="752766"/>
                <a:ext cx="42115" cy="39730"/>
              </a:xfrm>
              <a:custGeom>
                <a:avLst/>
                <a:gdLst/>
                <a:ahLst/>
                <a:cxnLst/>
                <a:rect l="l" t="t" r="r" b="b"/>
                <a:pathLst>
                  <a:path w="883" h="833" extrusionOk="0">
                    <a:moveTo>
                      <a:pt x="489" y="0"/>
                    </a:moveTo>
                    <a:cubicBezTo>
                      <a:pt x="448" y="0"/>
                      <a:pt x="406" y="12"/>
                      <a:pt x="366" y="37"/>
                    </a:cubicBezTo>
                    <a:cubicBezTo>
                      <a:pt x="152" y="168"/>
                      <a:pt x="1" y="341"/>
                      <a:pt x="1" y="493"/>
                    </a:cubicBezTo>
                    <a:lnTo>
                      <a:pt x="1" y="513"/>
                    </a:lnTo>
                    <a:cubicBezTo>
                      <a:pt x="1" y="513"/>
                      <a:pt x="1" y="524"/>
                      <a:pt x="10" y="524"/>
                    </a:cubicBezTo>
                    <a:cubicBezTo>
                      <a:pt x="71" y="676"/>
                      <a:pt x="264" y="777"/>
                      <a:pt x="508" y="828"/>
                    </a:cubicBezTo>
                    <a:cubicBezTo>
                      <a:pt x="523" y="831"/>
                      <a:pt x="538" y="832"/>
                      <a:pt x="553" y="832"/>
                    </a:cubicBezTo>
                    <a:cubicBezTo>
                      <a:pt x="751" y="832"/>
                      <a:pt x="882" y="589"/>
                      <a:pt x="873" y="371"/>
                    </a:cubicBezTo>
                    <a:lnTo>
                      <a:pt x="873" y="351"/>
                    </a:lnTo>
                    <a:lnTo>
                      <a:pt x="863" y="341"/>
                    </a:lnTo>
                    <a:cubicBezTo>
                      <a:pt x="807" y="164"/>
                      <a:pt x="648" y="0"/>
                      <a:pt x="48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08" name="Google Shape;27508;p28"/>
              <p:cNvSpPr/>
              <p:nvPr/>
            </p:nvSpPr>
            <p:spPr>
              <a:xfrm>
                <a:off x="1602908" y="768076"/>
                <a:ext cx="15024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15" h="315" extrusionOk="0">
                    <a:moveTo>
                      <a:pt x="162" y="0"/>
                    </a:moveTo>
                    <a:cubicBezTo>
                      <a:pt x="152" y="0"/>
                      <a:pt x="131" y="0"/>
                      <a:pt x="122" y="10"/>
                    </a:cubicBezTo>
                    <a:cubicBezTo>
                      <a:pt x="71" y="41"/>
                      <a:pt x="30" y="71"/>
                      <a:pt x="0" y="111"/>
                    </a:cubicBezTo>
                    <a:cubicBezTo>
                      <a:pt x="20" y="162"/>
                      <a:pt x="30" y="203"/>
                      <a:pt x="30" y="253"/>
                    </a:cubicBezTo>
                    <a:cubicBezTo>
                      <a:pt x="71" y="284"/>
                      <a:pt x="122" y="304"/>
                      <a:pt x="172" y="314"/>
                    </a:cubicBezTo>
                    <a:lnTo>
                      <a:pt x="192" y="314"/>
                    </a:lnTo>
                    <a:cubicBezTo>
                      <a:pt x="264" y="314"/>
                      <a:pt x="314" y="223"/>
                      <a:pt x="314" y="131"/>
                    </a:cubicBezTo>
                    <a:lnTo>
                      <a:pt x="314" y="122"/>
                    </a:lnTo>
                    <a:cubicBezTo>
                      <a:pt x="294" y="61"/>
                      <a:pt x="233" y="0"/>
                      <a:pt x="16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09" name="Google Shape;27509;p28"/>
              <p:cNvSpPr/>
              <p:nvPr/>
            </p:nvSpPr>
            <p:spPr>
              <a:xfrm>
                <a:off x="1582065" y="773371"/>
                <a:ext cx="14070" cy="12591"/>
              </a:xfrm>
              <a:custGeom>
                <a:avLst/>
                <a:gdLst/>
                <a:ahLst/>
                <a:cxnLst/>
                <a:rect l="l" t="t" r="r" b="b"/>
                <a:pathLst>
                  <a:path w="295" h="264" extrusionOk="0">
                    <a:moveTo>
                      <a:pt x="142" y="0"/>
                    </a:moveTo>
                    <a:cubicBezTo>
                      <a:pt x="92" y="0"/>
                      <a:pt x="41" y="31"/>
                      <a:pt x="21" y="92"/>
                    </a:cubicBezTo>
                    <a:cubicBezTo>
                      <a:pt x="0" y="153"/>
                      <a:pt x="31" y="234"/>
                      <a:pt x="102" y="254"/>
                    </a:cubicBezTo>
                    <a:cubicBezTo>
                      <a:pt x="112" y="254"/>
                      <a:pt x="133" y="264"/>
                      <a:pt x="142" y="264"/>
                    </a:cubicBezTo>
                    <a:cubicBezTo>
                      <a:pt x="194" y="264"/>
                      <a:pt x="244" y="223"/>
                      <a:pt x="264" y="173"/>
                    </a:cubicBezTo>
                    <a:cubicBezTo>
                      <a:pt x="295" y="112"/>
                      <a:pt x="254" y="31"/>
                      <a:pt x="183" y="11"/>
                    </a:cubicBezTo>
                    <a:cubicBezTo>
                      <a:pt x="173" y="0"/>
                      <a:pt x="163" y="0"/>
                      <a:pt x="14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7510" name="Google Shape;27510;p28"/>
          <p:cNvGrpSpPr/>
          <p:nvPr/>
        </p:nvGrpSpPr>
        <p:grpSpPr>
          <a:xfrm rot="-2074985">
            <a:off x="6044735" y="2690899"/>
            <a:ext cx="3886554" cy="2503065"/>
            <a:chOff x="3647350" y="1847700"/>
            <a:chExt cx="1083875" cy="698050"/>
          </a:xfrm>
        </p:grpSpPr>
        <p:sp>
          <p:nvSpPr>
            <p:cNvPr id="27511" name="Google Shape;27511;p28"/>
            <p:cNvSpPr/>
            <p:nvPr/>
          </p:nvSpPr>
          <p:spPr>
            <a:xfrm>
              <a:off x="3691400" y="2174150"/>
              <a:ext cx="995750" cy="261425"/>
            </a:xfrm>
            <a:custGeom>
              <a:avLst/>
              <a:gdLst/>
              <a:ahLst/>
              <a:cxnLst/>
              <a:rect l="l" t="t" r="r" b="b"/>
              <a:pathLst>
                <a:path w="39830" h="10457" extrusionOk="0">
                  <a:moveTo>
                    <a:pt x="356" y="0"/>
                  </a:moveTo>
                  <a:lnTo>
                    <a:pt x="1" y="731"/>
                  </a:lnTo>
                  <a:lnTo>
                    <a:pt x="19916" y="10457"/>
                  </a:lnTo>
                  <a:lnTo>
                    <a:pt x="39830" y="731"/>
                  </a:lnTo>
                  <a:lnTo>
                    <a:pt x="39475" y="0"/>
                  </a:lnTo>
                  <a:lnTo>
                    <a:pt x="19916" y="9554"/>
                  </a:lnTo>
                  <a:lnTo>
                    <a:pt x="35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2" name="Google Shape;27512;p28"/>
            <p:cNvSpPr/>
            <p:nvPr/>
          </p:nvSpPr>
          <p:spPr>
            <a:xfrm>
              <a:off x="4075625" y="2174150"/>
              <a:ext cx="611525" cy="312750"/>
            </a:xfrm>
            <a:custGeom>
              <a:avLst/>
              <a:gdLst/>
              <a:ahLst/>
              <a:cxnLst/>
              <a:rect l="l" t="t" r="r" b="b"/>
              <a:pathLst>
                <a:path w="24461" h="12510" extrusionOk="0">
                  <a:moveTo>
                    <a:pt x="24106" y="0"/>
                  </a:moveTo>
                  <a:lnTo>
                    <a:pt x="0" y="11779"/>
                  </a:lnTo>
                  <a:lnTo>
                    <a:pt x="366" y="12510"/>
                  </a:lnTo>
                  <a:lnTo>
                    <a:pt x="24461" y="731"/>
                  </a:lnTo>
                  <a:lnTo>
                    <a:pt x="2410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3" name="Google Shape;27513;p28"/>
            <p:cNvSpPr/>
            <p:nvPr/>
          </p:nvSpPr>
          <p:spPr>
            <a:xfrm>
              <a:off x="3691400" y="2174150"/>
              <a:ext cx="611550" cy="312750"/>
            </a:xfrm>
            <a:custGeom>
              <a:avLst/>
              <a:gdLst/>
              <a:ahLst/>
              <a:cxnLst/>
              <a:rect l="l" t="t" r="r" b="b"/>
              <a:pathLst>
                <a:path w="24462" h="12510" extrusionOk="0">
                  <a:moveTo>
                    <a:pt x="356" y="0"/>
                  </a:moveTo>
                  <a:lnTo>
                    <a:pt x="1" y="731"/>
                  </a:lnTo>
                  <a:lnTo>
                    <a:pt x="24107" y="12510"/>
                  </a:lnTo>
                  <a:lnTo>
                    <a:pt x="24461" y="11779"/>
                  </a:lnTo>
                  <a:lnTo>
                    <a:pt x="35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4" name="Google Shape;27514;p28"/>
            <p:cNvSpPr/>
            <p:nvPr/>
          </p:nvSpPr>
          <p:spPr>
            <a:xfrm>
              <a:off x="3691400" y="2174150"/>
              <a:ext cx="611550" cy="312750"/>
            </a:xfrm>
            <a:custGeom>
              <a:avLst/>
              <a:gdLst/>
              <a:ahLst/>
              <a:cxnLst/>
              <a:rect l="l" t="t" r="r" b="b"/>
              <a:pathLst>
                <a:path w="24462" h="12510" extrusionOk="0">
                  <a:moveTo>
                    <a:pt x="356" y="0"/>
                  </a:moveTo>
                  <a:lnTo>
                    <a:pt x="1" y="731"/>
                  </a:lnTo>
                  <a:lnTo>
                    <a:pt x="24107" y="12510"/>
                  </a:lnTo>
                  <a:lnTo>
                    <a:pt x="24461" y="11779"/>
                  </a:lnTo>
                  <a:lnTo>
                    <a:pt x="35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5" name="Google Shape;27515;p28"/>
            <p:cNvSpPr/>
            <p:nvPr/>
          </p:nvSpPr>
          <p:spPr>
            <a:xfrm>
              <a:off x="3798875" y="2023950"/>
              <a:ext cx="482575" cy="494375"/>
            </a:xfrm>
            <a:custGeom>
              <a:avLst/>
              <a:gdLst/>
              <a:ahLst/>
              <a:cxnLst/>
              <a:rect l="l" t="t" r="r" b="b"/>
              <a:pathLst>
                <a:path w="19303" h="19775" extrusionOk="0">
                  <a:moveTo>
                    <a:pt x="581" y="0"/>
                  </a:moveTo>
                  <a:lnTo>
                    <a:pt x="1" y="570"/>
                  </a:lnTo>
                  <a:lnTo>
                    <a:pt x="18722" y="19775"/>
                  </a:lnTo>
                  <a:lnTo>
                    <a:pt x="19302" y="19216"/>
                  </a:lnTo>
                  <a:lnTo>
                    <a:pt x="58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6" name="Google Shape;27516;p28"/>
            <p:cNvSpPr/>
            <p:nvPr/>
          </p:nvSpPr>
          <p:spPr>
            <a:xfrm>
              <a:off x="3798875" y="2023950"/>
              <a:ext cx="482575" cy="494375"/>
            </a:xfrm>
            <a:custGeom>
              <a:avLst/>
              <a:gdLst/>
              <a:ahLst/>
              <a:cxnLst/>
              <a:rect l="l" t="t" r="r" b="b"/>
              <a:pathLst>
                <a:path w="19303" h="19775" extrusionOk="0">
                  <a:moveTo>
                    <a:pt x="581" y="0"/>
                  </a:moveTo>
                  <a:lnTo>
                    <a:pt x="1" y="570"/>
                  </a:lnTo>
                  <a:lnTo>
                    <a:pt x="18722" y="19775"/>
                  </a:lnTo>
                  <a:lnTo>
                    <a:pt x="19302" y="19216"/>
                  </a:lnTo>
                  <a:lnTo>
                    <a:pt x="58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7" name="Google Shape;27517;p28"/>
            <p:cNvSpPr/>
            <p:nvPr/>
          </p:nvSpPr>
          <p:spPr>
            <a:xfrm>
              <a:off x="3972450" y="1912175"/>
              <a:ext cx="272200" cy="628475"/>
            </a:xfrm>
            <a:custGeom>
              <a:avLst/>
              <a:gdLst/>
              <a:ahLst/>
              <a:cxnLst/>
              <a:rect l="l" t="t" r="r" b="b"/>
              <a:pathLst>
                <a:path w="10888" h="25139" extrusionOk="0">
                  <a:moveTo>
                    <a:pt x="753" y="0"/>
                  </a:moveTo>
                  <a:lnTo>
                    <a:pt x="0" y="301"/>
                  </a:lnTo>
                  <a:lnTo>
                    <a:pt x="10135" y="25138"/>
                  </a:lnTo>
                  <a:lnTo>
                    <a:pt x="10888" y="24837"/>
                  </a:lnTo>
                  <a:lnTo>
                    <a:pt x="75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8" name="Google Shape;27518;p28"/>
            <p:cNvSpPr/>
            <p:nvPr/>
          </p:nvSpPr>
          <p:spPr>
            <a:xfrm>
              <a:off x="3691400" y="2174150"/>
              <a:ext cx="995750" cy="261425"/>
            </a:xfrm>
            <a:custGeom>
              <a:avLst/>
              <a:gdLst/>
              <a:ahLst/>
              <a:cxnLst/>
              <a:rect l="l" t="t" r="r" b="b"/>
              <a:pathLst>
                <a:path w="39830" h="10457" extrusionOk="0">
                  <a:moveTo>
                    <a:pt x="356" y="0"/>
                  </a:moveTo>
                  <a:lnTo>
                    <a:pt x="1" y="731"/>
                  </a:lnTo>
                  <a:lnTo>
                    <a:pt x="19916" y="10457"/>
                  </a:lnTo>
                  <a:lnTo>
                    <a:pt x="39830" y="731"/>
                  </a:lnTo>
                  <a:lnTo>
                    <a:pt x="39475" y="0"/>
                  </a:lnTo>
                  <a:lnTo>
                    <a:pt x="19916" y="9554"/>
                  </a:lnTo>
                  <a:lnTo>
                    <a:pt x="35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9" name="Google Shape;27519;p28"/>
            <p:cNvSpPr/>
            <p:nvPr/>
          </p:nvSpPr>
          <p:spPr>
            <a:xfrm>
              <a:off x="4075625" y="2174150"/>
              <a:ext cx="611525" cy="312750"/>
            </a:xfrm>
            <a:custGeom>
              <a:avLst/>
              <a:gdLst/>
              <a:ahLst/>
              <a:cxnLst/>
              <a:rect l="l" t="t" r="r" b="b"/>
              <a:pathLst>
                <a:path w="24461" h="12510" extrusionOk="0">
                  <a:moveTo>
                    <a:pt x="24106" y="0"/>
                  </a:moveTo>
                  <a:lnTo>
                    <a:pt x="0" y="11779"/>
                  </a:lnTo>
                  <a:lnTo>
                    <a:pt x="366" y="12510"/>
                  </a:lnTo>
                  <a:lnTo>
                    <a:pt x="24461" y="731"/>
                  </a:lnTo>
                  <a:lnTo>
                    <a:pt x="2410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20" name="Google Shape;27520;p28"/>
            <p:cNvSpPr/>
            <p:nvPr/>
          </p:nvSpPr>
          <p:spPr>
            <a:xfrm>
              <a:off x="4075625" y="2174150"/>
              <a:ext cx="611525" cy="312750"/>
            </a:xfrm>
            <a:custGeom>
              <a:avLst/>
              <a:gdLst/>
              <a:ahLst/>
              <a:cxnLst/>
              <a:rect l="l" t="t" r="r" b="b"/>
              <a:pathLst>
                <a:path w="24461" h="12510" extrusionOk="0">
                  <a:moveTo>
                    <a:pt x="24106" y="0"/>
                  </a:moveTo>
                  <a:lnTo>
                    <a:pt x="0" y="11779"/>
                  </a:lnTo>
                  <a:lnTo>
                    <a:pt x="366" y="12510"/>
                  </a:lnTo>
                  <a:lnTo>
                    <a:pt x="24461" y="731"/>
                  </a:lnTo>
                  <a:lnTo>
                    <a:pt x="2410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21" name="Google Shape;27521;p28"/>
            <p:cNvSpPr/>
            <p:nvPr/>
          </p:nvSpPr>
          <p:spPr>
            <a:xfrm>
              <a:off x="4097400" y="2023950"/>
              <a:ext cx="482550" cy="494375"/>
            </a:xfrm>
            <a:custGeom>
              <a:avLst/>
              <a:gdLst/>
              <a:ahLst/>
              <a:cxnLst/>
              <a:rect l="l" t="t" r="r" b="b"/>
              <a:pathLst>
                <a:path w="19302" h="19775" extrusionOk="0">
                  <a:moveTo>
                    <a:pt x="18722" y="0"/>
                  </a:moveTo>
                  <a:lnTo>
                    <a:pt x="0" y="19216"/>
                  </a:lnTo>
                  <a:lnTo>
                    <a:pt x="580" y="19775"/>
                  </a:lnTo>
                  <a:lnTo>
                    <a:pt x="19302" y="570"/>
                  </a:lnTo>
                  <a:lnTo>
                    <a:pt x="1872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22" name="Google Shape;27522;p28"/>
            <p:cNvSpPr/>
            <p:nvPr/>
          </p:nvSpPr>
          <p:spPr>
            <a:xfrm>
              <a:off x="4097400" y="2023950"/>
              <a:ext cx="482550" cy="494375"/>
            </a:xfrm>
            <a:custGeom>
              <a:avLst/>
              <a:gdLst/>
              <a:ahLst/>
              <a:cxnLst/>
              <a:rect l="l" t="t" r="r" b="b"/>
              <a:pathLst>
                <a:path w="19302" h="19775" extrusionOk="0">
                  <a:moveTo>
                    <a:pt x="18722" y="0"/>
                  </a:moveTo>
                  <a:lnTo>
                    <a:pt x="0" y="19216"/>
                  </a:lnTo>
                  <a:lnTo>
                    <a:pt x="580" y="19775"/>
                  </a:lnTo>
                  <a:lnTo>
                    <a:pt x="19302" y="570"/>
                  </a:lnTo>
                  <a:lnTo>
                    <a:pt x="1872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23" name="Google Shape;27523;p28"/>
            <p:cNvSpPr/>
            <p:nvPr/>
          </p:nvSpPr>
          <p:spPr>
            <a:xfrm>
              <a:off x="4133925" y="1912175"/>
              <a:ext cx="272475" cy="628475"/>
            </a:xfrm>
            <a:custGeom>
              <a:avLst/>
              <a:gdLst/>
              <a:ahLst/>
              <a:cxnLst/>
              <a:rect l="l" t="t" r="r" b="b"/>
              <a:pathLst>
                <a:path w="10899" h="25139" extrusionOk="0">
                  <a:moveTo>
                    <a:pt x="10146" y="0"/>
                  </a:moveTo>
                  <a:lnTo>
                    <a:pt x="1" y="24837"/>
                  </a:lnTo>
                  <a:lnTo>
                    <a:pt x="753" y="25138"/>
                  </a:lnTo>
                  <a:lnTo>
                    <a:pt x="10898" y="301"/>
                  </a:lnTo>
                  <a:lnTo>
                    <a:pt x="1014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24" name="Google Shape;27524;p28"/>
            <p:cNvSpPr/>
            <p:nvPr/>
          </p:nvSpPr>
          <p:spPr>
            <a:xfrm>
              <a:off x="4179075" y="1875100"/>
              <a:ext cx="20450" cy="670650"/>
            </a:xfrm>
            <a:custGeom>
              <a:avLst/>
              <a:gdLst/>
              <a:ahLst/>
              <a:cxnLst/>
              <a:rect l="l" t="t" r="r" b="b"/>
              <a:pathLst>
                <a:path w="818" h="26826" extrusionOk="0">
                  <a:moveTo>
                    <a:pt x="0" y="0"/>
                  </a:moveTo>
                  <a:lnTo>
                    <a:pt x="0" y="26825"/>
                  </a:lnTo>
                  <a:lnTo>
                    <a:pt x="817" y="26825"/>
                  </a:lnTo>
                  <a:lnTo>
                    <a:pt x="81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25" name="Google Shape;27525;p28"/>
            <p:cNvSpPr/>
            <p:nvPr/>
          </p:nvSpPr>
          <p:spPr>
            <a:xfrm>
              <a:off x="3647350" y="1847700"/>
              <a:ext cx="1083875" cy="514550"/>
            </a:xfrm>
            <a:custGeom>
              <a:avLst/>
              <a:gdLst/>
              <a:ahLst/>
              <a:cxnLst/>
              <a:rect l="l" t="t" r="r" b="b"/>
              <a:pathLst>
                <a:path w="43355" h="20582" extrusionOk="0">
                  <a:moveTo>
                    <a:pt x="21678" y="0"/>
                  </a:moveTo>
                  <a:lnTo>
                    <a:pt x="17454" y="1634"/>
                  </a:lnTo>
                  <a:lnTo>
                    <a:pt x="12930" y="1634"/>
                  </a:lnTo>
                  <a:lnTo>
                    <a:pt x="9587" y="4686"/>
                  </a:lnTo>
                  <a:lnTo>
                    <a:pt x="5364" y="6319"/>
                  </a:lnTo>
                  <a:lnTo>
                    <a:pt x="3343" y="10372"/>
                  </a:lnTo>
                  <a:lnTo>
                    <a:pt x="0" y="13424"/>
                  </a:lnTo>
                  <a:lnTo>
                    <a:pt x="14649" y="20581"/>
                  </a:lnTo>
                  <a:cubicBezTo>
                    <a:pt x="15928" y="17980"/>
                    <a:pt x="18593" y="16196"/>
                    <a:pt x="21678" y="16196"/>
                  </a:cubicBezTo>
                  <a:cubicBezTo>
                    <a:pt x="24762" y="16196"/>
                    <a:pt x="27438" y="17980"/>
                    <a:pt x="28706" y="20581"/>
                  </a:cubicBezTo>
                  <a:lnTo>
                    <a:pt x="43354" y="13424"/>
                  </a:lnTo>
                  <a:lnTo>
                    <a:pt x="40012" y="10372"/>
                  </a:lnTo>
                  <a:lnTo>
                    <a:pt x="37992" y="6319"/>
                  </a:lnTo>
                  <a:lnTo>
                    <a:pt x="33779" y="4686"/>
                  </a:lnTo>
                  <a:lnTo>
                    <a:pt x="30426" y="1634"/>
                  </a:lnTo>
                  <a:lnTo>
                    <a:pt x="25901" y="1634"/>
                  </a:lnTo>
                  <a:lnTo>
                    <a:pt x="2167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26" name="Google Shape;27526;p28"/>
            <p:cNvSpPr/>
            <p:nvPr/>
          </p:nvSpPr>
          <p:spPr>
            <a:xfrm>
              <a:off x="4154900" y="2166125"/>
              <a:ext cx="376150" cy="121150"/>
            </a:xfrm>
            <a:custGeom>
              <a:avLst/>
              <a:gdLst/>
              <a:ahLst/>
              <a:cxnLst/>
              <a:rect l="l" t="t" r="r" b="b"/>
              <a:pathLst>
                <a:path w="15046" h="4846" extrusionOk="0">
                  <a:moveTo>
                    <a:pt x="1747" y="1"/>
                  </a:moveTo>
                  <a:cubicBezTo>
                    <a:pt x="1179" y="1"/>
                    <a:pt x="604" y="187"/>
                    <a:pt x="150" y="536"/>
                  </a:cubicBezTo>
                  <a:cubicBezTo>
                    <a:pt x="32" y="622"/>
                    <a:pt x="0" y="794"/>
                    <a:pt x="96" y="912"/>
                  </a:cubicBezTo>
                  <a:cubicBezTo>
                    <a:pt x="147" y="982"/>
                    <a:pt x="228" y="1018"/>
                    <a:pt x="311" y="1018"/>
                  </a:cubicBezTo>
                  <a:cubicBezTo>
                    <a:pt x="367" y="1018"/>
                    <a:pt x="424" y="1001"/>
                    <a:pt x="473" y="966"/>
                  </a:cubicBezTo>
                  <a:cubicBezTo>
                    <a:pt x="829" y="688"/>
                    <a:pt x="1283" y="543"/>
                    <a:pt x="1733" y="543"/>
                  </a:cubicBezTo>
                  <a:cubicBezTo>
                    <a:pt x="1840" y="543"/>
                    <a:pt x="1947" y="552"/>
                    <a:pt x="2052" y="568"/>
                  </a:cubicBezTo>
                  <a:cubicBezTo>
                    <a:pt x="2590" y="654"/>
                    <a:pt x="3127" y="998"/>
                    <a:pt x="3439" y="1460"/>
                  </a:cubicBezTo>
                  <a:cubicBezTo>
                    <a:pt x="3490" y="1534"/>
                    <a:pt x="3576" y="1577"/>
                    <a:pt x="3663" y="1577"/>
                  </a:cubicBezTo>
                  <a:cubicBezTo>
                    <a:pt x="3704" y="1577"/>
                    <a:pt x="3745" y="1567"/>
                    <a:pt x="3783" y="1546"/>
                  </a:cubicBezTo>
                  <a:cubicBezTo>
                    <a:pt x="4885" y="1002"/>
                    <a:pt x="6110" y="735"/>
                    <a:pt x="7337" y="735"/>
                  </a:cubicBezTo>
                  <a:cubicBezTo>
                    <a:pt x="9112" y="735"/>
                    <a:pt x="10893" y="1293"/>
                    <a:pt x="12316" y="2374"/>
                  </a:cubicBezTo>
                  <a:cubicBezTo>
                    <a:pt x="12402" y="2438"/>
                    <a:pt x="12488" y="2514"/>
                    <a:pt x="12574" y="2578"/>
                  </a:cubicBezTo>
                  <a:cubicBezTo>
                    <a:pt x="13294" y="3180"/>
                    <a:pt x="13960" y="3932"/>
                    <a:pt x="14552" y="4845"/>
                  </a:cubicBezTo>
                  <a:lnTo>
                    <a:pt x="15046" y="4599"/>
                  </a:lnTo>
                  <a:cubicBezTo>
                    <a:pt x="14444" y="3663"/>
                    <a:pt x="13767" y="2889"/>
                    <a:pt x="13036" y="2256"/>
                  </a:cubicBezTo>
                  <a:cubicBezTo>
                    <a:pt x="12907" y="2148"/>
                    <a:pt x="12768" y="2041"/>
                    <a:pt x="12639" y="1944"/>
                  </a:cubicBezTo>
                  <a:cubicBezTo>
                    <a:pt x="12133" y="1557"/>
                    <a:pt x="11574" y="1224"/>
                    <a:pt x="10994" y="966"/>
                  </a:cubicBezTo>
                  <a:cubicBezTo>
                    <a:pt x="10779" y="880"/>
                    <a:pt x="10564" y="783"/>
                    <a:pt x="10349" y="718"/>
                  </a:cubicBezTo>
                  <a:cubicBezTo>
                    <a:pt x="9382" y="372"/>
                    <a:pt x="8356" y="196"/>
                    <a:pt x="7331" y="196"/>
                  </a:cubicBezTo>
                  <a:cubicBezTo>
                    <a:pt x="6100" y="196"/>
                    <a:pt x="4871" y="450"/>
                    <a:pt x="3750" y="966"/>
                  </a:cubicBezTo>
                  <a:cubicBezTo>
                    <a:pt x="3342" y="482"/>
                    <a:pt x="2762" y="138"/>
                    <a:pt x="2138" y="31"/>
                  </a:cubicBezTo>
                  <a:cubicBezTo>
                    <a:pt x="2009" y="11"/>
                    <a:pt x="1878" y="1"/>
                    <a:pt x="17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27" name="Google Shape;27527;p28"/>
            <p:cNvSpPr/>
            <p:nvPr/>
          </p:nvSpPr>
          <p:spPr>
            <a:xfrm>
              <a:off x="4415500" y="2051575"/>
              <a:ext cx="253650" cy="168275"/>
            </a:xfrm>
            <a:custGeom>
              <a:avLst/>
              <a:gdLst/>
              <a:ahLst/>
              <a:cxnLst/>
              <a:rect l="l" t="t" r="r" b="b"/>
              <a:pathLst>
                <a:path w="10146" h="6731" extrusionOk="0">
                  <a:moveTo>
                    <a:pt x="1730" y="0"/>
                  </a:moveTo>
                  <a:cubicBezTo>
                    <a:pt x="1191" y="0"/>
                    <a:pt x="651" y="132"/>
                    <a:pt x="173" y="400"/>
                  </a:cubicBezTo>
                  <a:cubicBezTo>
                    <a:pt x="44" y="475"/>
                    <a:pt x="1" y="636"/>
                    <a:pt x="65" y="765"/>
                  </a:cubicBezTo>
                  <a:cubicBezTo>
                    <a:pt x="115" y="859"/>
                    <a:pt x="209" y="910"/>
                    <a:pt x="305" y="910"/>
                  </a:cubicBezTo>
                  <a:cubicBezTo>
                    <a:pt x="351" y="910"/>
                    <a:pt x="398" y="898"/>
                    <a:pt x="441" y="873"/>
                  </a:cubicBezTo>
                  <a:cubicBezTo>
                    <a:pt x="827" y="654"/>
                    <a:pt x="1274" y="547"/>
                    <a:pt x="1723" y="547"/>
                  </a:cubicBezTo>
                  <a:cubicBezTo>
                    <a:pt x="2288" y="547"/>
                    <a:pt x="2856" y="716"/>
                    <a:pt x="3311" y="1045"/>
                  </a:cubicBezTo>
                  <a:cubicBezTo>
                    <a:pt x="4116" y="1636"/>
                    <a:pt x="4557" y="2732"/>
                    <a:pt x="4364" y="3721"/>
                  </a:cubicBezTo>
                  <a:cubicBezTo>
                    <a:pt x="4342" y="3796"/>
                    <a:pt x="4364" y="3872"/>
                    <a:pt x="4417" y="3936"/>
                  </a:cubicBezTo>
                  <a:cubicBezTo>
                    <a:pt x="4460" y="4001"/>
                    <a:pt x="4536" y="4032"/>
                    <a:pt x="4611" y="4044"/>
                  </a:cubicBezTo>
                  <a:cubicBezTo>
                    <a:pt x="5191" y="4065"/>
                    <a:pt x="5750" y="4151"/>
                    <a:pt x="6277" y="4301"/>
                  </a:cubicBezTo>
                  <a:cubicBezTo>
                    <a:pt x="7137" y="4548"/>
                    <a:pt x="7921" y="4957"/>
                    <a:pt x="8544" y="5494"/>
                  </a:cubicBezTo>
                  <a:cubicBezTo>
                    <a:pt x="8964" y="5859"/>
                    <a:pt x="9339" y="6279"/>
                    <a:pt x="9652" y="6730"/>
                  </a:cubicBezTo>
                  <a:lnTo>
                    <a:pt x="10146" y="6483"/>
                  </a:lnTo>
                  <a:cubicBezTo>
                    <a:pt x="9791" y="5967"/>
                    <a:pt x="9372" y="5494"/>
                    <a:pt x="8899" y="5086"/>
                  </a:cubicBezTo>
                  <a:cubicBezTo>
                    <a:pt x="8319" y="4581"/>
                    <a:pt x="7610" y="4183"/>
                    <a:pt x="6836" y="3915"/>
                  </a:cubicBezTo>
                  <a:cubicBezTo>
                    <a:pt x="6244" y="3710"/>
                    <a:pt x="5599" y="3571"/>
                    <a:pt x="4933" y="3516"/>
                  </a:cubicBezTo>
                  <a:cubicBezTo>
                    <a:pt x="5041" y="2410"/>
                    <a:pt x="4536" y="1260"/>
                    <a:pt x="3622" y="604"/>
                  </a:cubicBezTo>
                  <a:cubicBezTo>
                    <a:pt x="3073" y="205"/>
                    <a:pt x="2403" y="0"/>
                    <a:pt x="17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28" name="Google Shape;27528;p28"/>
            <p:cNvSpPr/>
            <p:nvPr/>
          </p:nvSpPr>
          <p:spPr>
            <a:xfrm>
              <a:off x="3892925" y="2073125"/>
              <a:ext cx="538450" cy="128700"/>
            </a:xfrm>
            <a:custGeom>
              <a:avLst/>
              <a:gdLst/>
              <a:ahLst/>
              <a:cxnLst/>
              <a:rect l="l" t="t" r="r" b="b"/>
              <a:pathLst>
                <a:path w="21538" h="5148" extrusionOk="0">
                  <a:moveTo>
                    <a:pt x="3793" y="0"/>
                  </a:moveTo>
                  <a:cubicBezTo>
                    <a:pt x="3636" y="0"/>
                    <a:pt x="3478" y="7"/>
                    <a:pt x="3321" y="22"/>
                  </a:cubicBezTo>
                  <a:cubicBezTo>
                    <a:pt x="2053" y="140"/>
                    <a:pt x="838" y="827"/>
                    <a:pt x="86" y="1870"/>
                  </a:cubicBezTo>
                  <a:cubicBezTo>
                    <a:pt x="0" y="1988"/>
                    <a:pt x="22" y="2160"/>
                    <a:pt x="140" y="2246"/>
                  </a:cubicBezTo>
                  <a:cubicBezTo>
                    <a:pt x="192" y="2280"/>
                    <a:pt x="249" y="2298"/>
                    <a:pt x="304" y="2298"/>
                  </a:cubicBezTo>
                  <a:cubicBezTo>
                    <a:pt x="388" y="2298"/>
                    <a:pt x="469" y="2259"/>
                    <a:pt x="527" y="2182"/>
                  </a:cubicBezTo>
                  <a:cubicBezTo>
                    <a:pt x="1182" y="1269"/>
                    <a:pt x="2247" y="667"/>
                    <a:pt x="3375" y="559"/>
                  </a:cubicBezTo>
                  <a:cubicBezTo>
                    <a:pt x="3520" y="545"/>
                    <a:pt x="3666" y="538"/>
                    <a:pt x="3810" y="538"/>
                  </a:cubicBezTo>
                  <a:cubicBezTo>
                    <a:pt x="4876" y="538"/>
                    <a:pt x="5907" y="915"/>
                    <a:pt x="6589" y="1558"/>
                  </a:cubicBezTo>
                  <a:cubicBezTo>
                    <a:pt x="6642" y="1606"/>
                    <a:pt x="6708" y="1630"/>
                    <a:pt x="6773" y="1630"/>
                  </a:cubicBezTo>
                  <a:cubicBezTo>
                    <a:pt x="6826" y="1630"/>
                    <a:pt x="6878" y="1614"/>
                    <a:pt x="6921" y="1580"/>
                  </a:cubicBezTo>
                  <a:cubicBezTo>
                    <a:pt x="7865" y="970"/>
                    <a:pt x="8977" y="639"/>
                    <a:pt x="10094" y="639"/>
                  </a:cubicBezTo>
                  <a:cubicBezTo>
                    <a:pt x="10237" y="639"/>
                    <a:pt x="10379" y="645"/>
                    <a:pt x="10522" y="656"/>
                  </a:cubicBezTo>
                  <a:cubicBezTo>
                    <a:pt x="11661" y="742"/>
                    <a:pt x="12961" y="1365"/>
                    <a:pt x="13993" y="2300"/>
                  </a:cubicBezTo>
                  <a:cubicBezTo>
                    <a:pt x="14048" y="2349"/>
                    <a:pt x="14117" y="2374"/>
                    <a:pt x="14184" y="2374"/>
                  </a:cubicBezTo>
                  <a:cubicBezTo>
                    <a:pt x="14235" y="2374"/>
                    <a:pt x="14285" y="2360"/>
                    <a:pt x="14326" y="2332"/>
                  </a:cubicBezTo>
                  <a:cubicBezTo>
                    <a:pt x="15047" y="1856"/>
                    <a:pt x="15901" y="1612"/>
                    <a:pt x="16757" y="1612"/>
                  </a:cubicBezTo>
                  <a:cubicBezTo>
                    <a:pt x="17293" y="1612"/>
                    <a:pt x="17830" y="1708"/>
                    <a:pt x="18335" y="1902"/>
                  </a:cubicBezTo>
                  <a:cubicBezTo>
                    <a:pt x="19636" y="2418"/>
                    <a:pt x="20646" y="3579"/>
                    <a:pt x="20978" y="4933"/>
                  </a:cubicBezTo>
                  <a:cubicBezTo>
                    <a:pt x="21011" y="5062"/>
                    <a:pt x="21119" y="5148"/>
                    <a:pt x="21248" y="5148"/>
                  </a:cubicBezTo>
                  <a:cubicBezTo>
                    <a:pt x="21269" y="5148"/>
                    <a:pt x="21291" y="5137"/>
                    <a:pt x="21312" y="5137"/>
                  </a:cubicBezTo>
                  <a:cubicBezTo>
                    <a:pt x="21451" y="5105"/>
                    <a:pt x="21537" y="4954"/>
                    <a:pt x="21506" y="4804"/>
                  </a:cubicBezTo>
                  <a:cubicBezTo>
                    <a:pt x="21129" y="3278"/>
                    <a:pt x="19990" y="1978"/>
                    <a:pt x="18528" y="1398"/>
                  </a:cubicBezTo>
                  <a:cubicBezTo>
                    <a:pt x="17966" y="1177"/>
                    <a:pt x="17366" y="1069"/>
                    <a:pt x="16765" y="1069"/>
                  </a:cubicBezTo>
                  <a:cubicBezTo>
                    <a:pt x="15872" y="1069"/>
                    <a:pt x="14979" y="1307"/>
                    <a:pt x="14208" y="1763"/>
                  </a:cubicBezTo>
                  <a:cubicBezTo>
                    <a:pt x="13112" y="827"/>
                    <a:pt x="11757" y="215"/>
                    <a:pt x="10565" y="118"/>
                  </a:cubicBezTo>
                  <a:cubicBezTo>
                    <a:pt x="10409" y="107"/>
                    <a:pt x="10253" y="101"/>
                    <a:pt x="10098" y="101"/>
                  </a:cubicBezTo>
                  <a:cubicBezTo>
                    <a:pt x="8941" y="101"/>
                    <a:pt x="7789" y="415"/>
                    <a:pt x="6804" y="1021"/>
                  </a:cubicBezTo>
                  <a:cubicBezTo>
                    <a:pt x="6030" y="370"/>
                    <a:pt x="4924" y="0"/>
                    <a:pt x="37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29" name="Google Shape;27529;p28"/>
            <p:cNvSpPr/>
            <p:nvPr/>
          </p:nvSpPr>
          <p:spPr>
            <a:xfrm>
              <a:off x="3886200" y="2052825"/>
              <a:ext cx="76600" cy="38850"/>
            </a:xfrm>
            <a:custGeom>
              <a:avLst/>
              <a:gdLst/>
              <a:ahLst/>
              <a:cxnLst/>
              <a:rect l="l" t="t" r="r" b="b"/>
              <a:pathLst>
                <a:path w="3064" h="1554" extrusionOk="0">
                  <a:moveTo>
                    <a:pt x="868" y="0"/>
                  </a:moveTo>
                  <a:cubicBezTo>
                    <a:pt x="669" y="0"/>
                    <a:pt x="462" y="20"/>
                    <a:pt x="248" y="60"/>
                  </a:cubicBezTo>
                  <a:cubicBezTo>
                    <a:pt x="97" y="82"/>
                    <a:pt x="1" y="221"/>
                    <a:pt x="33" y="371"/>
                  </a:cubicBezTo>
                  <a:cubicBezTo>
                    <a:pt x="51" y="502"/>
                    <a:pt x="160" y="593"/>
                    <a:pt x="287" y="593"/>
                  </a:cubicBezTo>
                  <a:cubicBezTo>
                    <a:pt x="306" y="593"/>
                    <a:pt x="325" y="591"/>
                    <a:pt x="345" y="586"/>
                  </a:cubicBezTo>
                  <a:cubicBezTo>
                    <a:pt x="519" y="554"/>
                    <a:pt x="687" y="538"/>
                    <a:pt x="848" y="538"/>
                  </a:cubicBezTo>
                  <a:cubicBezTo>
                    <a:pt x="1548" y="538"/>
                    <a:pt x="2116" y="841"/>
                    <a:pt x="2526" y="1436"/>
                  </a:cubicBezTo>
                  <a:cubicBezTo>
                    <a:pt x="2580" y="1511"/>
                    <a:pt x="2666" y="1554"/>
                    <a:pt x="2752" y="1554"/>
                  </a:cubicBezTo>
                  <a:cubicBezTo>
                    <a:pt x="2805" y="1554"/>
                    <a:pt x="2860" y="1532"/>
                    <a:pt x="2903" y="1500"/>
                  </a:cubicBezTo>
                  <a:cubicBezTo>
                    <a:pt x="3032" y="1414"/>
                    <a:pt x="3063" y="1242"/>
                    <a:pt x="2977" y="1124"/>
                  </a:cubicBezTo>
                  <a:cubicBezTo>
                    <a:pt x="2462" y="381"/>
                    <a:pt x="1739" y="0"/>
                    <a:pt x="8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30" name="Google Shape;27530;p28"/>
            <p:cNvSpPr/>
            <p:nvPr/>
          </p:nvSpPr>
          <p:spPr>
            <a:xfrm>
              <a:off x="4105700" y="1965025"/>
              <a:ext cx="259325" cy="155950"/>
            </a:xfrm>
            <a:custGeom>
              <a:avLst/>
              <a:gdLst/>
              <a:ahLst/>
              <a:cxnLst/>
              <a:rect l="l" t="t" r="r" b="b"/>
              <a:pathLst>
                <a:path w="10373" h="6238" extrusionOk="0">
                  <a:moveTo>
                    <a:pt x="1628" y="0"/>
                  </a:moveTo>
                  <a:cubicBezTo>
                    <a:pt x="1142" y="0"/>
                    <a:pt x="656" y="92"/>
                    <a:pt x="205" y="272"/>
                  </a:cubicBezTo>
                  <a:cubicBezTo>
                    <a:pt x="65" y="326"/>
                    <a:pt x="1" y="477"/>
                    <a:pt x="55" y="616"/>
                  </a:cubicBezTo>
                  <a:cubicBezTo>
                    <a:pt x="95" y="722"/>
                    <a:pt x="197" y="790"/>
                    <a:pt x="304" y="790"/>
                  </a:cubicBezTo>
                  <a:cubicBezTo>
                    <a:pt x="339" y="790"/>
                    <a:pt x="375" y="783"/>
                    <a:pt x="409" y="767"/>
                  </a:cubicBezTo>
                  <a:cubicBezTo>
                    <a:pt x="789" y="616"/>
                    <a:pt x="1203" y="541"/>
                    <a:pt x="1617" y="541"/>
                  </a:cubicBezTo>
                  <a:cubicBezTo>
                    <a:pt x="2001" y="541"/>
                    <a:pt x="2385" y="605"/>
                    <a:pt x="2742" y="735"/>
                  </a:cubicBezTo>
                  <a:cubicBezTo>
                    <a:pt x="3483" y="1003"/>
                    <a:pt x="4128" y="1562"/>
                    <a:pt x="4504" y="2261"/>
                  </a:cubicBezTo>
                  <a:cubicBezTo>
                    <a:pt x="4548" y="2349"/>
                    <a:pt x="4643" y="2409"/>
                    <a:pt x="4742" y="2409"/>
                  </a:cubicBezTo>
                  <a:cubicBezTo>
                    <a:pt x="4763" y="2409"/>
                    <a:pt x="4784" y="2406"/>
                    <a:pt x="4805" y="2400"/>
                  </a:cubicBezTo>
                  <a:cubicBezTo>
                    <a:pt x="5071" y="2336"/>
                    <a:pt x="5351" y="2306"/>
                    <a:pt x="5637" y="2306"/>
                  </a:cubicBezTo>
                  <a:cubicBezTo>
                    <a:pt x="6507" y="2306"/>
                    <a:pt x="7428" y="2592"/>
                    <a:pt x="8147" y="3110"/>
                  </a:cubicBezTo>
                  <a:cubicBezTo>
                    <a:pt x="9083" y="3776"/>
                    <a:pt x="9706" y="4851"/>
                    <a:pt x="9824" y="5990"/>
                  </a:cubicBezTo>
                  <a:cubicBezTo>
                    <a:pt x="9835" y="6130"/>
                    <a:pt x="9953" y="6237"/>
                    <a:pt x="10093" y="6237"/>
                  </a:cubicBezTo>
                  <a:lnTo>
                    <a:pt x="10114" y="6237"/>
                  </a:lnTo>
                  <a:cubicBezTo>
                    <a:pt x="10265" y="6216"/>
                    <a:pt x="10372" y="6087"/>
                    <a:pt x="10361" y="5936"/>
                  </a:cubicBezTo>
                  <a:cubicBezTo>
                    <a:pt x="10232" y="4647"/>
                    <a:pt x="9523" y="3422"/>
                    <a:pt x="8459" y="2669"/>
                  </a:cubicBezTo>
                  <a:cubicBezTo>
                    <a:pt x="7642" y="2082"/>
                    <a:pt x="6623" y="1764"/>
                    <a:pt x="5642" y="1764"/>
                  </a:cubicBezTo>
                  <a:cubicBezTo>
                    <a:pt x="5384" y="1764"/>
                    <a:pt x="5128" y="1786"/>
                    <a:pt x="4880" y="1831"/>
                  </a:cubicBezTo>
                  <a:cubicBezTo>
                    <a:pt x="4429" y="1100"/>
                    <a:pt x="3731" y="520"/>
                    <a:pt x="2924" y="229"/>
                  </a:cubicBezTo>
                  <a:cubicBezTo>
                    <a:pt x="2510" y="76"/>
                    <a:pt x="2069" y="0"/>
                    <a:pt x="16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31" name="Google Shape;27531;p28"/>
            <p:cNvSpPr/>
            <p:nvPr/>
          </p:nvSpPr>
          <p:spPr>
            <a:xfrm>
              <a:off x="4200825" y="1990625"/>
              <a:ext cx="61025" cy="61025"/>
            </a:xfrm>
            <a:custGeom>
              <a:avLst/>
              <a:gdLst/>
              <a:ahLst/>
              <a:cxnLst/>
              <a:rect l="l" t="t" r="r" b="b"/>
              <a:pathLst>
                <a:path w="2441" h="2441" extrusionOk="0">
                  <a:moveTo>
                    <a:pt x="1225" y="1"/>
                  </a:moveTo>
                  <a:cubicBezTo>
                    <a:pt x="549" y="1"/>
                    <a:pt x="0" y="549"/>
                    <a:pt x="0" y="1226"/>
                  </a:cubicBezTo>
                  <a:cubicBezTo>
                    <a:pt x="0" y="1892"/>
                    <a:pt x="549" y="2441"/>
                    <a:pt x="1225" y="2441"/>
                  </a:cubicBezTo>
                  <a:cubicBezTo>
                    <a:pt x="1892" y="2441"/>
                    <a:pt x="2440" y="1892"/>
                    <a:pt x="2440" y="1226"/>
                  </a:cubicBezTo>
                  <a:cubicBezTo>
                    <a:pt x="2440" y="549"/>
                    <a:pt x="1892" y="1"/>
                    <a:pt x="122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32" name="Google Shape;27532;p28"/>
            <p:cNvSpPr/>
            <p:nvPr/>
          </p:nvSpPr>
          <p:spPr>
            <a:xfrm>
              <a:off x="4298350" y="1988750"/>
              <a:ext cx="20725" cy="20450"/>
            </a:xfrm>
            <a:custGeom>
              <a:avLst/>
              <a:gdLst/>
              <a:ahLst/>
              <a:cxnLst/>
              <a:rect l="l" t="t" r="r" b="b"/>
              <a:pathLst>
                <a:path w="829" h="818" extrusionOk="0">
                  <a:moveTo>
                    <a:pt x="420" y="1"/>
                  </a:moveTo>
                  <a:cubicBezTo>
                    <a:pt x="183" y="1"/>
                    <a:pt x="1" y="183"/>
                    <a:pt x="1" y="409"/>
                  </a:cubicBezTo>
                  <a:cubicBezTo>
                    <a:pt x="1" y="634"/>
                    <a:pt x="183" y="818"/>
                    <a:pt x="420" y="818"/>
                  </a:cubicBezTo>
                  <a:cubicBezTo>
                    <a:pt x="646" y="818"/>
                    <a:pt x="828" y="634"/>
                    <a:pt x="828" y="409"/>
                  </a:cubicBezTo>
                  <a:cubicBezTo>
                    <a:pt x="828" y="183"/>
                    <a:pt x="646" y="1"/>
                    <a:pt x="42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33" name="Google Shape;27533;p28"/>
            <p:cNvSpPr/>
            <p:nvPr/>
          </p:nvSpPr>
          <p:spPr>
            <a:xfrm>
              <a:off x="4404750" y="2047875"/>
              <a:ext cx="41950" cy="42200"/>
            </a:xfrm>
            <a:custGeom>
              <a:avLst/>
              <a:gdLst/>
              <a:ahLst/>
              <a:cxnLst/>
              <a:rect l="l" t="t" r="r" b="b"/>
              <a:pathLst>
                <a:path w="1678" h="1688" extrusionOk="0">
                  <a:moveTo>
                    <a:pt x="839" y="0"/>
                  </a:moveTo>
                  <a:cubicBezTo>
                    <a:pt x="377" y="0"/>
                    <a:pt x="1" y="376"/>
                    <a:pt x="1" y="849"/>
                  </a:cubicBezTo>
                  <a:cubicBezTo>
                    <a:pt x="1" y="1311"/>
                    <a:pt x="377" y="1687"/>
                    <a:pt x="839" y="1687"/>
                  </a:cubicBezTo>
                  <a:cubicBezTo>
                    <a:pt x="1301" y="1687"/>
                    <a:pt x="1677" y="1311"/>
                    <a:pt x="1677" y="849"/>
                  </a:cubicBezTo>
                  <a:cubicBezTo>
                    <a:pt x="1677" y="376"/>
                    <a:pt x="1301" y="0"/>
                    <a:pt x="83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34" name="Google Shape;27534;p28"/>
            <p:cNvSpPr/>
            <p:nvPr/>
          </p:nvSpPr>
          <p:spPr>
            <a:xfrm>
              <a:off x="4485075" y="2045725"/>
              <a:ext cx="37650" cy="37625"/>
            </a:xfrm>
            <a:custGeom>
              <a:avLst/>
              <a:gdLst/>
              <a:ahLst/>
              <a:cxnLst/>
              <a:rect l="l" t="t" r="r" b="b"/>
              <a:pathLst>
                <a:path w="1506" h="1505" extrusionOk="0">
                  <a:moveTo>
                    <a:pt x="753" y="0"/>
                  </a:moveTo>
                  <a:cubicBezTo>
                    <a:pt x="334" y="0"/>
                    <a:pt x="1" y="333"/>
                    <a:pt x="1" y="752"/>
                  </a:cubicBezTo>
                  <a:cubicBezTo>
                    <a:pt x="1" y="1171"/>
                    <a:pt x="334" y="1505"/>
                    <a:pt x="753" y="1505"/>
                  </a:cubicBezTo>
                  <a:cubicBezTo>
                    <a:pt x="1173" y="1505"/>
                    <a:pt x="1505" y="1171"/>
                    <a:pt x="1505" y="752"/>
                  </a:cubicBezTo>
                  <a:cubicBezTo>
                    <a:pt x="1505" y="333"/>
                    <a:pt x="1173" y="0"/>
                    <a:pt x="75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35" name="Google Shape;27535;p28"/>
            <p:cNvSpPr/>
            <p:nvPr/>
          </p:nvSpPr>
          <p:spPr>
            <a:xfrm>
              <a:off x="4463050" y="2030925"/>
              <a:ext cx="19375" cy="19375"/>
            </a:xfrm>
            <a:custGeom>
              <a:avLst/>
              <a:gdLst/>
              <a:ahLst/>
              <a:cxnLst/>
              <a:rect l="l" t="t" r="r" b="b"/>
              <a:pathLst>
                <a:path w="775" h="775" extrusionOk="0">
                  <a:moveTo>
                    <a:pt x="387" y="1"/>
                  </a:moveTo>
                  <a:cubicBezTo>
                    <a:pt x="172" y="1"/>
                    <a:pt x="0" y="173"/>
                    <a:pt x="0" y="388"/>
                  </a:cubicBezTo>
                  <a:cubicBezTo>
                    <a:pt x="0" y="603"/>
                    <a:pt x="172" y="774"/>
                    <a:pt x="387" y="774"/>
                  </a:cubicBezTo>
                  <a:cubicBezTo>
                    <a:pt x="602" y="774"/>
                    <a:pt x="774" y="603"/>
                    <a:pt x="774" y="388"/>
                  </a:cubicBezTo>
                  <a:cubicBezTo>
                    <a:pt x="774" y="173"/>
                    <a:pt x="602" y="1"/>
                    <a:pt x="38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36" name="Google Shape;27536;p28"/>
            <p:cNvSpPr/>
            <p:nvPr/>
          </p:nvSpPr>
          <p:spPr>
            <a:xfrm>
              <a:off x="4500675" y="2120950"/>
              <a:ext cx="53500" cy="53225"/>
            </a:xfrm>
            <a:custGeom>
              <a:avLst/>
              <a:gdLst/>
              <a:ahLst/>
              <a:cxnLst/>
              <a:rect l="l" t="t" r="r" b="b"/>
              <a:pathLst>
                <a:path w="2140" h="2129" extrusionOk="0">
                  <a:moveTo>
                    <a:pt x="1075" y="0"/>
                  </a:moveTo>
                  <a:cubicBezTo>
                    <a:pt x="484" y="0"/>
                    <a:pt x="0" y="473"/>
                    <a:pt x="0" y="1064"/>
                  </a:cubicBezTo>
                  <a:cubicBezTo>
                    <a:pt x="0" y="1655"/>
                    <a:pt x="484" y="2128"/>
                    <a:pt x="1075" y="2128"/>
                  </a:cubicBezTo>
                  <a:cubicBezTo>
                    <a:pt x="1666" y="2128"/>
                    <a:pt x="2139" y="1655"/>
                    <a:pt x="2139" y="1064"/>
                  </a:cubicBezTo>
                  <a:cubicBezTo>
                    <a:pt x="2139" y="473"/>
                    <a:pt x="1666" y="0"/>
                    <a:pt x="107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37" name="Google Shape;27537;p28"/>
            <p:cNvSpPr/>
            <p:nvPr/>
          </p:nvSpPr>
          <p:spPr>
            <a:xfrm>
              <a:off x="4600900" y="2145375"/>
              <a:ext cx="41925" cy="41700"/>
            </a:xfrm>
            <a:custGeom>
              <a:avLst/>
              <a:gdLst/>
              <a:ahLst/>
              <a:cxnLst/>
              <a:rect l="l" t="t" r="r" b="b"/>
              <a:pathLst>
                <a:path w="1677" h="1668" extrusionOk="0">
                  <a:moveTo>
                    <a:pt x="838" y="1"/>
                  </a:moveTo>
                  <a:cubicBezTo>
                    <a:pt x="376" y="1"/>
                    <a:pt x="0" y="377"/>
                    <a:pt x="0" y="839"/>
                  </a:cubicBezTo>
                  <a:cubicBezTo>
                    <a:pt x="0" y="1302"/>
                    <a:pt x="376" y="1667"/>
                    <a:pt x="838" y="1667"/>
                  </a:cubicBezTo>
                  <a:cubicBezTo>
                    <a:pt x="1300" y="1667"/>
                    <a:pt x="1677" y="1302"/>
                    <a:pt x="1677" y="839"/>
                  </a:cubicBezTo>
                  <a:cubicBezTo>
                    <a:pt x="1677" y="377"/>
                    <a:pt x="1300" y="1"/>
                    <a:pt x="83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38" name="Google Shape;27538;p28"/>
            <p:cNvSpPr/>
            <p:nvPr/>
          </p:nvSpPr>
          <p:spPr>
            <a:xfrm>
              <a:off x="4580725" y="2117175"/>
              <a:ext cx="21800" cy="21775"/>
            </a:xfrm>
            <a:custGeom>
              <a:avLst/>
              <a:gdLst/>
              <a:ahLst/>
              <a:cxnLst/>
              <a:rect l="l" t="t" r="r" b="b"/>
              <a:pathLst>
                <a:path w="872" h="871" extrusionOk="0">
                  <a:moveTo>
                    <a:pt x="431" y="1"/>
                  </a:moveTo>
                  <a:cubicBezTo>
                    <a:pt x="194" y="1"/>
                    <a:pt x="1" y="194"/>
                    <a:pt x="1" y="431"/>
                  </a:cubicBezTo>
                  <a:cubicBezTo>
                    <a:pt x="1" y="678"/>
                    <a:pt x="194" y="871"/>
                    <a:pt x="431" y="871"/>
                  </a:cubicBezTo>
                  <a:cubicBezTo>
                    <a:pt x="678" y="871"/>
                    <a:pt x="872" y="678"/>
                    <a:pt x="872" y="431"/>
                  </a:cubicBezTo>
                  <a:cubicBezTo>
                    <a:pt x="872" y="194"/>
                    <a:pt x="678" y="1"/>
                    <a:pt x="43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39" name="Google Shape;27539;p28"/>
            <p:cNvSpPr/>
            <p:nvPr/>
          </p:nvSpPr>
          <p:spPr>
            <a:xfrm>
              <a:off x="4553850" y="2184350"/>
              <a:ext cx="37650" cy="37900"/>
            </a:xfrm>
            <a:custGeom>
              <a:avLst/>
              <a:gdLst/>
              <a:ahLst/>
              <a:cxnLst/>
              <a:rect l="l" t="t" r="r" b="b"/>
              <a:pathLst>
                <a:path w="1506" h="1516" extrusionOk="0">
                  <a:moveTo>
                    <a:pt x="753" y="1"/>
                  </a:moveTo>
                  <a:cubicBezTo>
                    <a:pt x="335" y="1"/>
                    <a:pt x="1" y="345"/>
                    <a:pt x="1" y="753"/>
                  </a:cubicBezTo>
                  <a:cubicBezTo>
                    <a:pt x="1" y="1172"/>
                    <a:pt x="335" y="1516"/>
                    <a:pt x="753" y="1516"/>
                  </a:cubicBezTo>
                  <a:cubicBezTo>
                    <a:pt x="1173" y="1516"/>
                    <a:pt x="1506" y="1172"/>
                    <a:pt x="1506" y="753"/>
                  </a:cubicBezTo>
                  <a:cubicBezTo>
                    <a:pt x="1506" y="345"/>
                    <a:pt x="1173" y="1"/>
                    <a:pt x="75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0" name="Google Shape;27540;p28"/>
            <p:cNvSpPr/>
            <p:nvPr/>
          </p:nvSpPr>
          <p:spPr>
            <a:xfrm>
              <a:off x="4535050" y="2069625"/>
              <a:ext cx="22350" cy="22325"/>
            </a:xfrm>
            <a:custGeom>
              <a:avLst/>
              <a:gdLst/>
              <a:ahLst/>
              <a:cxnLst/>
              <a:rect l="l" t="t" r="r" b="b"/>
              <a:pathLst>
                <a:path w="894" h="893" extrusionOk="0">
                  <a:moveTo>
                    <a:pt x="442" y="0"/>
                  </a:moveTo>
                  <a:cubicBezTo>
                    <a:pt x="194" y="0"/>
                    <a:pt x="1" y="194"/>
                    <a:pt x="1" y="441"/>
                  </a:cubicBezTo>
                  <a:cubicBezTo>
                    <a:pt x="1" y="688"/>
                    <a:pt x="194" y="893"/>
                    <a:pt x="442" y="893"/>
                  </a:cubicBezTo>
                  <a:cubicBezTo>
                    <a:pt x="689" y="893"/>
                    <a:pt x="893" y="688"/>
                    <a:pt x="893" y="441"/>
                  </a:cubicBezTo>
                  <a:cubicBezTo>
                    <a:pt x="893" y="194"/>
                    <a:pt x="689" y="0"/>
                    <a:pt x="44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1" name="Google Shape;27541;p28"/>
            <p:cNvSpPr/>
            <p:nvPr/>
          </p:nvSpPr>
          <p:spPr>
            <a:xfrm>
              <a:off x="4331925" y="2093800"/>
              <a:ext cx="46525" cy="46525"/>
            </a:xfrm>
            <a:custGeom>
              <a:avLst/>
              <a:gdLst/>
              <a:ahLst/>
              <a:cxnLst/>
              <a:rect l="l" t="t" r="r" b="b"/>
              <a:pathLst>
                <a:path w="1861" h="1861" extrusionOk="0">
                  <a:moveTo>
                    <a:pt x="936" y="0"/>
                  </a:moveTo>
                  <a:cubicBezTo>
                    <a:pt x="420" y="0"/>
                    <a:pt x="1" y="420"/>
                    <a:pt x="1" y="925"/>
                  </a:cubicBezTo>
                  <a:cubicBezTo>
                    <a:pt x="1" y="1441"/>
                    <a:pt x="420" y="1860"/>
                    <a:pt x="936" y="1860"/>
                  </a:cubicBezTo>
                  <a:cubicBezTo>
                    <a:pt x="1441" y="1860"/>
                    <a:pt x="1861" y="1441"/>
                    <a:pt x="1861" y="925"/>
                  </a:cubicBezTo>
                  <a:cubicBezTo>
                    <a:pt x="1861" y="420"/>
                    <a:pt x="1441" y="0"/>
                    <a:pt x="93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2" name="Google Shape;27542;p28"/>
            <p:cNvSpPr/>
            <p:nvPr/>
          </p:nvSpPr>
          <p:spPr>
            <a:xfrm>
              <a:off x="4340800" y="2021250"/>
              <a:ext cx="25550" cy="25575"/>
            </a:xfrm>
            <a:custGeom>
              <a:avLst/>
              <a:gdLst/>
              <a:ahLst/>
              <a:cxnLst/>
              <a:rect l="l" t="t" r="r" b="b"/>
              <a:pathLst>
                <a:path w="1022" h="1023" extrusionOk="0">
                  <a:moveTo>
                    <a:pt x="517" y="1"/>
                  </a:moveTo>
                  <a:cubicBezTo>
                    <a:pt x="226" y="1"/>
                    <a:pt x="1" y="227"/>
                    <a:pt x="1" y="506"/>
                  </a:cubicBezTo>
                  <a:cubicBezTo>
                    <a:pt x="1" y="786"/>
                    <a:pt x="226" y="1022"/>
                    <a:pt x="517" y="1022"/>
                  </a:cubicBezTo>
                  <a:cubicBezTo>
                    <a:pt x="796" y="1022"/>
                    <a:pt x="1022" y="786"/>
                    <a:pt x="1022" y="506"/>
                  </a:cubicBezTo>
                  <a:cubicBezTo>
                    <a:pt x="1022" y="227"/>
                    <a:pt x="796" y="1"/>
                    <a:pt x="51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3" name="Google Shape;27543;p28"/>
            <p:cNvSpPr/>
            <p:nvPr/>
          </p:nvSpPr>
          <p:spPr>
            <a:xfrm>
              <a:off x="4270150" y="1982025"/>
              <a:ext cx="10750" cy="10775"/>
            </a:xfrm>
            <a:custGeom>
              <a:avLst/>
              <a:gdLst/>
              <a:ahLst/>
              <a:cxnLst/>
              <a:rect l="l" t="t" r="r" b="b"/>
              <a:pathLst>
                <a:path w="430" h="431" extrusionOk="0">
                  <a:moveTo>
                    <a:pt x="215" y="1"/>
                  </a:moveTo>
                  <a:cubicBezTo>
                    <a:pt x="97" y="1"/>
                    <a:pt x="0" y="98"/>
                    <a:pt x="0" y="216"/>
                  </a:cubicBezTo>
                  <a:cubicBezTo>
                    <a:pt x="0" y="334"/>
                    <a:pt x="97" y="431"/>
                    <a:pt x="215" y="431"/>
                  </a:cubicBezTo>
                  <a:cubicBezTo>
                    <a:pt x="334" y="431"/>
                    <a:pt x="430" y="334"/>
                    <a:pt x="430" y="216"/>
                  </a:cubicBezTo>
                  <a:cubicBezTo>
                    <a:pt x="430" y="98"/>
                    <a:pt x="334" y="1"/>
                    <a:pt x="2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4" name="Google Shape;27544;p28"/>
            <p:cNvSpPr/>
            <p:nvPr/>
          </p:nvSpPr>
          <p:spPr>
            <a:xfrm>
              <a:off x="4150600" y="1954075"/>
              <a:ext cx="40325" cy="40350"/>
            </a:xfrm>
            <a:custGeom>
              <a:avLst/>
              <a:gdLst/>
              <a:ahLst/>
              <a:cxnLst/>
              <a:rect l="l" t="t" r="r" b="b"/>
              <a:pathLst>
                <a:path w="1613" h="1614" extrusionOk="0">
                  <a:moveTo>
                    <a:pt x="806" y="1"/>
                  </a:moveTo>
                  <a:cubicBezTo>
                    <a:pt x="354" y="1"/>
                    <a:pt x="0" y="366"/>
                    <a:pt x="0" y="807"/>
                  </a:cubicBezTo>
                  <a:cubicBezTo>
                    <a:pt x="0" y="1248"/>
                    <a:pt x="354" y="1613"/>
                    <a:pt x="806" y="1613"/>
                  </a:cubicBezTo>
                  <a:cubicBezTo>
                    <a:pt x="1247" y="1613"/>
                    <a:pt x="1612" y="1248"/>
                    <a:pt x="1612" y="807"/>
                  </a:cubicBezTo>
                  <a:cubicBezTo>
                    <a:pt x="1612" y="366"/>
                    <a:pt x="1247" y="1"/>
                    <a:pt x="80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5" name="Google Shape;27545;p28"/>
            <p:cNvSpPr/>
            <p:nvPr/>
          </p:nvSpPr>
          <p:spPr>
            <a:xfrm>
              <a:off x="4092825" y="1967275"/>
              <a:ext cx="29575" cy="29575"/>
            </a:xfrm>
            <a:custGeom>
              <a:avLst/>
              <a:gdLst/>
              <a:ahLst/>
              <a:cxnLst/>
              <a:rect l="l" t="t" r="r" b="b"/>
              <a:pathLst>
                <a:path w="1183" h="1183" extrusionOk="0">
                  <a:moveTo>
                    <a:pt x="592" y="0"/>
                  </a:moveTo>
                  <a:cubicBezTo>
                    <a:pt x="269" y="0"/>
                    <a:pt x="0" y="258"/>
                    <a:pt x="0" y="591"/>
                  </a:cubicBezTo>
                  <a:cubicBezTo>
                    <a:pt x="0" y="913"/>
                    <a:pt x="269" y="1182"/>
                    <a:pt x="592" y="1182"/>
                  </a:cubicBezTo>
                  <a:cubicBezTo>
                    <a:pt x="924" y="1182"/>
                    <a:pt x="1182" y="913"/>
                    <a:pt x="1182" y="591"/>
                  </a:cubicBezTo>
                  <a:cubicBezTo>
                    <a:pt x="1182" y="258"/>
                    <a:pt x="924" y="0"/>
                    <a:pt x="59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6" name="Google Shape;27546;p28"/>
            <p:cNvSpPr/>
            <p:nvPr/>
          </p:nvSpPr>
          <p:spPr>
            <a:xfrm>
              <a:off x="4136875" y="1943625"/>
              <a:ext cx="14000" cy="14000"/>
            </a:xfrm>
            <a:custGeom>
              <a:avLst/>
              <a:gdLst/>
              <a:ahLst/>
              <a:cxnLst/>
              <a:rect l="l" t="t" r="r" b="b"/>
              <a:pathLst>
                <a:path w="560" h="560" extrusionOk="0">
                  <a:moveTo>
                    <a:pt x="280" y="0"/>
                  </a:moveTo>
                  <a:cubicBezTo>
                    <a:pt x="129" y="0"/>
                    <a:pt x="1" y="129"/>
                    <a:pt x="1" y="280"/>
                  </a:cubicBezTo>
                  <a:cubicBezTo>
                    <a:pt x="1" y="430"/>
                    <a:pt x="129" y="559"/>
                    <a:pt x="280" y="559"/>
                  </a:cubicBezTo>
                  <a:cubicBezTo>
                    <a:pt x="430" y="559"/>
                    <a:pt x="559" y="430"/>
                    <a:pt x="559" y="280"/>
                  </a:cubicBezTo>
                  <a:cubicBezTo>
                    <a:pt x="559" y="129"/>
                    <a:pt x="430" y="0"/>
                    <a:pt x="28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7" name="Google Shape;27547;p28"/>
            <p:cNvSpPr/>
            <p:nvPr/>
          </p:nvSpPr>
          <p:spPr>
            <a:xfrm>
              <a:off x="4212650" y="1957600"/>
              <a:ext cx="26100" cy="26075"/>
            </a:xfrm>
            <a:custGeom>
              <a:avLst/>
              <a:gdLst/>
              <a:ahLst/>
              <a:cxnLst/>
              <a:rect l="l" t="t" r="r" b="b"/>
              <a:pathLst>
                <a:path w="1044" h="1043" extrusionOk="0">
                  <a:moveTo>
                    <a:pt x="516" y="0"/>
                  </a:moveTo>
                  <a:cubicBezTo>
                    <a:pt x="226" y="0"/>
                    <a:pt x="0" y="237"/>
                    <a:pt x="0" y="516"/>
                  </a:cubicBezTo>
                  <a:cubicBezTo>
                    <a:pt x="0" y="806"/>
                    <a:pt x="226" y="1042"/>
                    <a:pt x="516" y="1042"/>
                  </a:cubicBezTo>
                  <a:cubicBezTo>
                    <a:pt x="807" y="1042"/>
                    <a:pt x="1043" y="806"/>
                    <a:pt x="1043" y="516"/>
                  </a:cubicBezTo>
                  <a:cubicBezTo>
                    <a:pt x="1043" y="237"/>
                    <a:pt x="807" y="0"/>
                    <a:pt x="51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8" name="Google Shape;27548;p28"/>
            <p:cNvSpPr/>
            <p:nvPr/>
          </p:nvSpPr>
          <p:spPr>
            <a:xfrm>
              <a:off x="4221525" y="2101075"/>
              <a:ext cx="49450" cy="49450"/>
            </a:xfrm>
            <a:custGeom>
              <a:avLst/>
              <a:gdLst/>
              <a:ahLst/>
              <a:cxnLst/>
              <a:rect l="l" t="t" r="r" b="b"/>
              <a:pathLst>
                <a:path w="1978" h="1978" extrusionOk="0">
                  <a:moveTo>
                    <a:pt x="989" y="0"/>
                  </a:moveTo>
                  <a:cubicBezTo>
                    <a:pt x="440" y="0"/>
                    <a:pt x="0" y="440"/>
                    <a:pt x="0" y="989"/>
                  </a:cubicBezTo>
                  <a:cubicBezTo>
                    <a:pt x="0" y="1536"/>
                    <a:pt x="440" y="1978"/>
                    <a:pt x="989" y="1978"/>
                  </a:cubicBezTo>
                  <a:cubicBezTo>
                    <a:pt x="1526" y="1978"/>
                    <a:pt x="1978" y="1536"/>
                    <a:pt x="1978" y="989"/>
                  </a:cubicBezTo>
                  <a:cubicBezTo>
                    <a:pt x="1978" y="440"/>
                    <a:pt x="1526" y="0"/>
                    <a:pt x="98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9" name="Google Shape;27549;p28"/>
            <p:cNvSpPr/>
            <p:nvPr/>
          </p:nvSpPr>
          <p:spPr>
            <a:xfrm>
              <a:off x="4093625" y="2066125"/>
              <a:ext cx="49725" cy="49725"/>
            </a:xfrm>
            <a:custGeom>
              <a:avLst/>
              <a:gdLst/>
              <a:ahLst/>
              <a:cxnLst/>
              <a:rect l="l" t="t" r="r" b="b"/>
              <a:pathLst>
                <a:path w="1989" h="1989" extrusionOk="0">
                  <a:moveTo>
                    <a:pt x="1000" y="1"/>
                  </a:moveTo>
                  <a:cubicBezTo>
                    <a:pt x="452" y="1"/>
                    <a:pt x="1" y="441"/>
                    <a:pt x="1" y="990"/>
                  </a:cubicBezTo>
                  <a:cubicBezTo>
                    <a:pt x="1" y="1537"/>
                    <a:pt x="452" y="1989"/>
                    <a:pt x="1000" y="1989"/>
                  </a:cubicBezTo>
                  <a:cubicBezTo>
                    <a:pt x="1548" y="1989"/>
                    <a:pt x="1988" y="1537"/>
                    <a:pt x="1988" y="990"/>
                  </a:cubicBezTo>
                  <a:cubicBezTo>
                    <a:pt x="1988" y="441"/>
                    <a:pt x="1548" y="1"/>
                    <a:pt x="100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50" name="Google Shape;27550;p28"/>
            <p:cNvSpPr/>
            <p:nvPr/>
          </p:nvSpPr>
          <p:spPr>
            <a:xfrm>
              <a:off x="4145225" y="2044100"/>
              <a:ext cx="23925" cy="23925"/>
            </a:xfrm>
            <a:custGeom>
              <a:avLst/>
              <a:gdLst/>
              <a:ahLst/>
              <a:cxnLst/>
              <a:rect l="l" t="t" r="r" b="b"/>
              <a:pathLst>
                <a:path w="957" h="957" extrusionOk="0">
                  <a:moveTo>
                    <a:pt x="473" y="1"/>
                  </a:moveTo>
                  <a:cubicBezTo>
                    <a:pt x="215" y="1"/>
                    <a:pt x="0" y="216"/>
                    <a:pt x="0" y="484"/>
                  </a:cubicBezTo>
                  <a:cubicBezTo>
                    <a:pt x="0" y="742"/>
                    <a:pt x="215" y="957"/>
                    <a:pt x="473" y="957"/>
                  </a:cubicBezTo>
                  <a:cubicBezTo>
                    <a:pt x="741" y="957"/>
                    <a:pt x="956" y="742"/>
                    <a:pt x="956" y="484"/>
                  </a:cubicBezTo>
                  <a:cubicBezTo>
                    <a:pt x="956" y="216"/>
                    <a:pt x="741" y="1"/>
                    <a:pt x="47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51" name="Google Shape;27551;p28"/>
            <p:cNvSpPr/>
            <p:nvPr/>
          </p:nvSpPr>
          <p:spPr>
            <a:xfrm>
              <a:off x="4152450" y="2078225"/>
              <a:ext cx="58075" cy="58050"/>
            </a:xfrm>
            <a:custGeom>
              <a:avLst/>
              <a:gdLst/>
              <a:ahLst/>
              <a:cxnLst/>
              <a:rect l="l" t="t" r="r" b="b"/>
              <a:pathLst>
                <a:path w="2323" h="2322" extrusionOk="0">
                  <a:moveTo>
                    <a:pt x="1162" y="0"/>
                  </a:moveTo>
                  <a:cubicBezTo>
                    <a:pt x="517" y="0"/>
                    <a:pt x="1" y="516"/>
                    <a:pt x="1" y="1161"/>
                  </a:cubicBezTo>
                  <a:cubicBezTo>
                    <a:pt x="1" y="1806"/>
                    <a:pt x="517" y="2322"/>
                    <a:pt x="1162" y="2322"/>
                  </a:cubicBezTo>
                  <a:cubicBezTo>
                    <a:pt x="1806" y="2322"/>
                    <a:pt x="2322" y="1806"/>
                    <a:pt x="2322" y="1161"/>
                  </a:cubicBezTo>
                  <a:cubicBezTo>
                    <a:pt x="2322" y="516"/>
                    <a:pt x="1806" y="0"/>
                    <a:pt x="116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52" name="Google Shape;27552;p28"/>
            <p:cNvSpPr/>
            <p:nvPr/>
          </p:nvSpPr>
          <p:spPr>
            <a:xfrm>
              <a:off x="4219625" y="2072575"/>
              <a:ext cx="18300" cy="18300"/>
            </a:xfrm>
            <a:custGeom>
              <a:avLst/>
              <a:gdLst/>
              <a:ahLst/>
              <a:cxnLst/>
              <a:rect l="l" t="t" r="r" b="b"/>
              <a:pathLst>
                <a:path w="732" h="732" extrusionOk="0">
                  <a:moveTo>
                    <a:pt x="366" y="1"/>
                  </a:moveTo>
                  <a:cubicBezTo>
                    <a:pt x="162" y="1"/>
                    <a:pt x="1" y="173"/>
                    <a:pt x="1" y="366"/>
                  </a:cubicBezTo>
                  <a:cubicBezTo>
                    <a:pt x="1" y="570"/>
                    <a:pt x="162" y="732"/>
                    <a:pt x="366" y="732"/>
                  </a:cubicBezTo>
                  <a:cubicBezTo>
                    <a:pt x="559" y="732"/>
                    <a:pt x="731" y="570"/>
                    <a:pt x="731" y="366"/>
                  </a:cubicBezTo>
                  <a:cubicBezTo>
                    <a:pt x="731" y="173"/>
                    <a:pt x="559" y="1"/>
                    <a:pt x="36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53" name="Google Shape;27553;p28"/>
            <p:cNvSpPr/>
            <p:nvPr/>
          </p:nvSpPr>
          <p:spPr>
            <a:xfrm>
              <a:off x="4222050" y="2177900"/>
              <a:ext cx="51350" cy="51325"/>
            </a:xfrm>
            <a:custGeom>
              <a:avLst/>
              <a:gdLst/>
              <a:ahLst/>
              <a:cxnLst/>
              <a:rect l="l" t="t" r="r" b="b"/>
              <a:pathLst>
                <a:path w="2054" h="2053" extrusionOk="0">
                  <a:moveTo>
                    <a:pt x="1021" y="1"/>
                  </a:moveTo>
                  <a:cubicBezTo>
                    <a:pt x="462" y="1"/>
                    <a:pt x="1" y="462"/>
                    <a:pt x="1" y="1032"/>
                  </a:cubicBezTo>
                  <a:cubicBezTo>
                    <a:pt x="1" y="1602"/>
                    <a:pt x="462" y="2053"/>
                    <a:pt x="1021" y="2053"/>
                  </a:cubicBezTo>
                  <a:cubicBezTo>
                    <a:pt x="1591" y="2053"/>
                    <a:pt x="2053" y="1602"/>
                    <a:pt x="2053" y="1032"/>
                  </a:cubicBezTo>
                  <a:cubicBezTo>
                    <a:pt x="2053" y="462"/>
                    <a:pt x="1591" y="1"/>
                    <a:pt x="102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54" name="Google Shape;27554;p28"/>
            <p:cNvSpPr/>
            <p:nvPr/>
          </p:nvSpPr>
          <p:spPr>
            <a:xfrm>
              <a:off x="4353425" y="2195900"/>
              <a:ext cx="25025" cy="25025"/>
            </a:xfrm>
            <a:custGeom>
              <a:avLst/>
              <a:gdLst/>
              <a:ahLst/>
              <a:cxnLst/>
              <a:rect l="l" t="t" r="r" b="b"/>
              <a:pathLst>
                <a:path w="1001" h="1001" extrusionOk="0">
                  <a:moveTo>
                    <a:pt x="506" y="0"/>
                  </a:moveTo>
                  <a:cubicBezTo>
                    <a:pt x="227" y="0"/>
                    <a:pt x="1" y="226"/>
                    <a:pt x="1" y="506"/>
                  </a:cubicBezTo>
                  <a:cubicBezTo>
                    <a:pt x="1" y="785"/>
                    <a:pt x="227" y="1000"/>
                    <a:pt x="506" y="1000"/>
                  </a:cubicBezTo>
                  <a:cubicBezTo>
                    <a:pt x="774" y="1000"/>
                    <a:pt x="1001" y="785"/>
                    <a:pt x="1001" y="506"/>
                  </a:cubicBezTo>
                  <a:cubicBezTo>
                    <a:pt x="1001" y="226"/>
                    <a:pt x="774" y="0"/>
                    <a:pt x="50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55" name="Google Shape;27555;p28"/>
            <p:cNvSpPr/>
            <p:nvPr/>
          </p:nvSpPr>
          <p:spPr>
            <a:xfrm>
              <a:off x="4395625" y="2158550"/>
              <a:ext cx="51875" cy="51625"/>
            </a:xfrm>
            <a:custGeom>
              <a:avLst/>
              <a:gdLst/>
              <a:ahLst/>
              <a:cxnLst/>
              <a:rect l="l" t="t" r="r" b="b"/>
              <a:pathLst>
                <a:path w="2075" h="2065" extrusionOk="0">
                  <a:moveTo>
                    <a:pt x="1032" y="1"/>
                  </a:moveTo>
                  <a:cubicBezTo>
                    <a:pt x="462" y="1"/>
                    <a:pt x="0" y="463"/>
                    <a:pt x="0" y="1033"/>
                  </a:cubicBezTo>
                  <a:cubicBezTo>
                    <a:pt x="0" y="1602"/>
                    <a:pt x="462" y="2064"/>
                    <a:pt x="1032" y="2064"/>
                  </a:cubicBezTo>
                  <a:cubicBezTo>
                    <a:pt x="1612" y="2064"/>
                    <a:pt x="2074" y="1602"/>
                    <a:pt x="2074" y="1033"/>
                  </a:cubicBezTo>
                  <a:cubicBezTo>
                    <a:pt x="2074" y="463"/>
                    <a:pt x="1612" y="1"/>
                    <a:pt x="103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56" name="Google Shape;27556;p28"/>
            <p:cNvSpPr/>
            <p:nvPr/>
          </p:nvSpPr>
          <p:spPr>
            <a:xfrm>
              <a:off x="4423275" y="2241575"/>
              <a:ext cx="39800" cy="39775"/>
            </a:xfrm>
            <a:custGeom>
              <a:avLst/>
              <a:gdLst/>
              <a:ahLst/>
              <a:cxnLst/>
              <a:rect l="l" t="t" r="r" b="b"/>
              <a:pathLst>
                <a:path w="1592" h="1591" extrusionOk="0">
                  <a:moveTo>
                    <a:pt x="796" y="0"/>
                  </a:moveTo>
                  <a:cubicBezTo>
                    <a:pt x="356" y="0"/>
                    <a:pt x="1" y="355"/>
                    <a:pt x="1" y="796"/>
                  </a:cubicBezTo>
                  <a:cubicBezTo>
                    <a:pt x="1" y="1237"/>
                    <a:pt x="356" y="1591"/>
                    <a:pt x="796" y="1591"/>
                  </a:cubicBezTo>
                  <a:cubicBezTo>
                    <a:pt x="1237" y="1591"/>
                    <a:pt x="1591" y="1237"/>
                    <a:pt x="1591" y="796"/>
                  </a:cubicBezTo>
                  <a:cubicBezTo>
                    <a:pt x="1591" y="355"/>
                    <a:pt x="1237" y="0"/>
                    <a:pt x="79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57" name="Google Shape;27557;p28"/>
            <p:cNvSpPr/>
            <p:nvPr/>
          </p:nvSpPr>
          <p:spPr>
            <a:xfrm>
              <a:off x="4457425" y="2181925"/>
              <a:ext cx="24725" cy="25025"/>
            </a:xfrm>
            <a:custGeom>
              <a:avLst/>
              <a:gdLst/>
              <a:ahLst/>
              <a:cxnLst/>
              <a:rect l="l" t="t" r="r" b="b"/>
              <a:pathLst>
                <a:path w="989" h="1001" extrusionOk="0">
                  <a:moveTo>
                    <a:pt x="495" y="1"/>
                  </a:moveTo>
                  <a:cubicBezTo>
                    <a:pt x="215" y="1"/>
                    <a:pt x="0" y="227"/>
                    <a:pt x="0" y="506"/>
                  </a:cubicBezTo>
                  <a:cubicBezTo>
                    <a:pt x="0" y="774"/>
                    <a:pt x="215" y="1000"/>
                    <a:pt x="495" y="1000"/>
                  </a:cubicBezTo>
                  <a:cubicBezTo>
                    <a:pt x="763" y="1000"/>
                    <a:pt x="989" y="774"/>
                    <a:pt x="989" y="506"/>
                  </a:cubicBezTo>
                  <a:cubicBezTo>
                    <a:pt x="989" y="227"/>
                    <a:pt x="763" y="1"/>
                    <a:pt x="49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58" name="Google Shape;27558;p28"/>
            <p:cNvSpPr/>
            <p:nvPr/>
          </p:nvSpPr>
          <p:spPr>
            <a:xfrm>
              <a:off x="4305600" y="2157750"/>
              <a:ext cx="35225" cy="35475"/>
            </a:xfrm>
            <a:custGeom>
              <a:avLst/>
              <a:gdLst/>
              <a:ahLst/>
              <a:cxnLst/>
              <a:rect l="l" t="t" r="r" b="b"/>
              <a:pathLst>
                <a:path w="1409" h="1419" extrusionOk="0">
                  <a:moveTo>
                    <a:pt x="700" y="0"/>
                  </a:moveTo>
                  <a:cubicBezTo>
                    <a:pt x="313" y="0"/>
                    <a:pt x="1" y="323"/>
                    <a:pt x="1" y="710"/>
                  </a:cubicBezTo>
                  <a:cubicBezTo>
                    <a:pt x="1" y="1096"/>
                    <a:pt x="313" y="1419"/>
                    <a:pt x="700" y="1419"/>
                  </a:cubicBezTo>
                  <a:cubicBezTo>
                    <a:pt x="1097" y="1419"/>
                    <a:pt x="1409" y="1096"/>
                    <a:pt x="1409" y="710"/>
                  </a:cubicBezTo>
                  <a:cubicBezTo>
                    <a:pt x="1409" y="323"/>
                    <a:pt x="1097" y="0"/>
                    <a:pt x="7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59" name="Google Shape;27559;p28"/>
            <p:cNvSpPr/>
            <p:nvPr/>
          </p:nvSpPr>
          <p:spPr>
            <a:xfrm>
              <a:off x="4048750" y="2092475"/>
              <a:ext cx="26100" cy="26075"/>
            </a:xfrm>
            <a:custGeom>
              <a:avLst/>
              <a:gdLst/>
              <a:ahLst/>
              <a:cxnLst/>
              <a:rect l="l" t="t" r="r" b="b"/>
              <a:pathLst>
                <a:path w="1044" h="1043" extrusionOk="0">
                  <a:moveTo>
                    <a:pt x="528" y="0"/>
                  </a:moveTo>
                  <a:cubicBezTo>
                    <a:pt x="237" y="0"/>
                    <a:pt x="0" y="237"/>
                    <a:pt x="0" y="526"/>
                  </a:cubicBezTo>
                  <a:cubicBezTo>
                    <a:pt x="0" y="817"/>
                    <a:pt x="237" y="1042"/>
                    <a:pt x="528" y="1042"/>
                  </a:cubicBezTo>
                  <a:cubicBezTo>
                    <a:pt x="817" y="1042"/>
                    <a:pt x="1043" y="817"/>
                    <a:pt x="1043" y="526"/>
                  </a:cubicBezTo>
                  <a:cubicBezTo>
                    <a:pt x="1043" y="237"/>
                    <a:pt x="817" y="0"/>
                    <a:pt x="5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60" name="Google Shape;27560;p28"/>
            <p:cNvSpPr/>
            <p:nvPr/>
          </p:nvSpPr>
          <p:spPr>
            <a:xfrm>
              <a:off x="3974050" y="2063975"/>
              <a:ext cx="25025" cy="25300"/>
            </a:xfrm>
            <a:custGeom>
              <a:avLst/>
              <a:gdLst/>
              <a:ahLst/>
              <a:cxnLst/>
              <a:rect l="l" t="t" r="r" b="b"/>
              <a:pathLst>
                <a:path w="1001" h="1012" extrusionOk="0">
                  <a:moveTo>
                    <a:pt x="506" y="1"/>
                  </a:moveTo>
                  <a:cubicBezTo>
                    <a:pt x="227" y="1"/>
                    <a:pt x="1" y="226"/>
                    <a:pt x="1" y="506"/>
                  </a:cubicBezTo>
                  <a:cubicBezTo>
                    <a:pt x="1" y="785"/>
                    <a:pt x="227" y="1011"/>
                    <a:pt x="506" y="1011"/>
                  </a:cubicBezTo>
                  <a:cubicBezTo>
                    <a:pt x="775" y="1011"/>
                    <a:pt x="1001" y="785"/>
                    <a:pt x="1001" y="506"/>
                  </a:cubicBezTo>
                  <a:cubicBezTo>
                    <a:pt x="1001" y="226"/>
                    <a:pt x="775" y="1"/>
                    <a:pt x="50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61" name="Google Shape;27561;p28"/>
            <p:cNvSpPr/>
            <p:nvPr/>
          </p:nvSpPr>
          <p:spPr>
            <a:xfrm>
              <a:off x="3883250" y="2108050"/>
              <a:ext cx="31175" cy="31450"/>
            </a:xfrm>
            <a:custGeom>
              <a:avLst/>
              <a:gdLst/>
              <a:ahLst/>
              <a:cxnLst/>
              <a:rect l="l" t="t" r="r" b="b"/>
              <a:pathLst>
                <a:path w="1247" h="1258" extrusionOk="0">
                  <a:moveTo>
                    <a:pt x="624" y="1"/>
                  </a:moveTo>
                  <a:cubicBezTo>
                    <a:pt x="280" y="1"/>
                    <a:pt x="0" y="280"/>
                    <a:pt x="0" y="634"/>
                  </a:cubicBezTo>
                  <a:cubicBezTo>
                    <a:pt x="0" y="978"/>
                    <a:pt x="280" y="1257"/>
                    <a:pt x="624" y="1257"/>
                  </a:cubicBezTo>
                  <a:cubicBezTo>
                    <a:pt x="968" y="1257"/>
                    <a:pt x="1247" y="978"/>
                    <a:pt x="1247" y="634"/>
                  </a:cubicBezTo>
                  <a:cubicBezTo>
                    <a:pt x="1247" y="280"/>
                    <a:pt x="968" y="1"/>
                    <a:pt x="62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62" name="Google Shape;27562;p28"/>
            <p:cNvSpPr/>
            <p:nvPr/>
          </p:nvSpPr>
          <p:spPr>
            <a:xfrm>
              <a:off x="3910925" y="2051625"/>
              <a:ext cx="25000" cy="25000"/>
            </a:xfrm>
            <a:custGeom>
              <a:avLst/>
              <a:gdLst/>
              <a:ahLst/>
              <a:cxnLst/>
              <a:rect l="l" t="t" r="r" b="b"/>
              <a:pathLst>
                <a:path w="1000" h="1000" extrusionOk="0">
                  <a:moveTo>
                    <a:pt x="495" y="1"/>
                  </a:moveTo>
                  <a:cubicBezTo>
                    <a:pt x="226" y="1"/>
                    <a:pt x="1" y="226"/>
                    <a:pt x="1" y="495"/>
                  </a:cubicBezTo>
                  <a:cubicBezTo>
                    <a:pt x="1" y="774"/>
                    <a:pt x="226" y="1000"/>
                    <a:pt x="495" y="1000"/>
                  </a:cubicBezTo>
                  <a:cubicBezTo>
                    <a:pt x="774" y="1000"/>
                    <a:pt x="1000" y="774"/>
                    <a:pt x="1000" y="495"/>
                  </a:cubicBezTo>
                  <a:cubicBezTo>
                    <a:pt x="1000" y="226"/>
                    <a:pt x="774" y="1"/>
                    <a:pt x="49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63" name="Google Shape;27563;p28"/>
            <p:cNvSpPr/>
            <p:nvPr/>
          </p:nvSpPr>
          <p:spPr>
            <a:xfrm>
              <a:off x="4024850" y="2039000"/>
              <a:ext cx="32800" cy="32525"/>
            </a:xfrm>
            <a:custGeom>
              <a:avLst/>
              <a:gdLst/>
              <a:ahLst/>
              <a:cxnLst/>
              <a:rect l="l" t="t" r="r" b="b"/>
              <a:pathLst>
                <a:path w="1312" h="1301" extrusionOk="0">
                  <a:moveTo>
                    <a:pt x="656" y="0"/>
                  </a:moveTo>
                  <a:cubicBezTo>
                    <a:pt x="290" y="0"/>
                    <a:pt x="0" y="291"/>
                    <a:pt x="0" y="645"/>
                  </a:cubicBezTo>
                  <a:cubicBezTo>
                    <a:pt x="0" y="1010"/>
                    <a:pt x="290" y="1301"/>
                    <a:pt x="656" y="1301"/>
                  </a:cubicBezTo>
                  <a:cubicBezTo>
                    <a:pt x="1021" y="1301"/>
                    <a:pt x="1312" y="1010"/>
                    <a:pt x="1312" y="645"/>
                  </a:cubicBezTo>
                  <a:cubicBezTo>
                    <a:pt x="1312" y="291"/>
                    <a:pt x="1021" y="0"/>
                    <a:pt x="65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64" name="Google Shape;27564;p28"/>
            <p:cNvSpPr/>
            <p:nvPr/>
          </p:nvSpPr>
          <p:spPr>
            <a:xfrm>
              <a:off x="3997175" y="2101325"/>
              <a:ext cx="27700" cy="27700"/>
            </a:xfrm>
            <a:custGeom>
              <a:avLst/>
              <a:gdLst/>
              <a:ahLst/>
              <a:cxnLst/>
              <a:rect l="l" t="t" r="r" b="b"/>
              <a:pathLst>
                <a:path w="1108" h="1108" extrusionOk="0">
                  <a:moveTo>
                    <a:pt x="559" y="0"/>
                  </a:moveTo>
                  <a:cubicBezTo>
                    <a:pt x="248" y="0"/>
                    <a:pt x="0" y="248"/>
                    <a:pt x="0" y="549"/>
                  </a:cubicBezTo>
                  <a:cubicBezTo>
                    <a:pt x="0" y="860"/>
                    <a:pt x="248" y="1108"/>
                    <a:pt x="559" y="1108"/>
                  </a:cubicBezTo>
                  <a:cubicBezTo>
                    <a:pt x="860" y="1108"/>
                    <a:pt x="1107" y="860"/>
                    <a:pt x="1107" y="549"/>
                  </a:cubicBezTo>
                  <a:cubicBezTo>
                    <a:pt x="1107" y="248"/>
                    <a:pt x="860" y="0"/>
                    <a:pt x="5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65" name="Google Shape;27565;p28"/>
            <p:cNvSpPr/>
            <p:nvPr/>
          </p:nvSpPr>
          <p:spPr>
            <a:xfrm>
              <a:off x="4114300" y="2263875"/>
              <a:ext cx="9450" cy="3800"/>
            </a:xfrm>
            <a:custGeom>
              <a:avLst/>
              <a:gdLst/>
              <a:ahLst/>
              <a:cxnLst/>
              <a:rect l="l" t="t" r="r" b="b"/>
              <a:pathLst>
                <a:path w="378" h="152" extrusionOk="0">
                  <a:moveTo>
                    <a:pt x="377" y="1"/>
                  </a:moveTo>
                  <a:lnTo>
                    <a:pt x="377" y="1"/>
                  </a:lnTo>
                  <a:cubicBezTo>
                    <a:pt x="248" y="44"/>
                    <a:pt x="130" y="97"/>
                    <a:pt x="1" y="140"/>
                  </a:cubicBezTo>
                  <a:lnTo>
                    <a:pt x="1" y="151"/>
                  </a:lnTo>
                  <a:cubicBezTo>
                    <a:pt x="130" y="97"/>
                    <a:pt x="259" y="44"/>
                    <a:pt x="377" y="1"/>
                  </a:cubicBezTo>
                  <a:close/>
                </a:path>
              </a:pathLst>
            </a:custGeom>
            <a:solidFill>
              <a:srgbClr val="22305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66" name="Google Shape;27566;p28"/>
            <p:cNvSpPr/>
            <p:nvPr/>
          </p:nvSpPr>
          <p:spPr>
            <a:xfrm>
              <a:off x="3887000" y="1888525"/>
              <a:ext cx="236750" cy="389350"/>
            </a:xfrm>
            <a:custGeom>
              <a:avLst/>
              <a:gdLst/>
              <a:ahLst/>
              <a:cxnLst/>
              <a:rect l="l" t="t" r="r" b="b"/>
              <a:pathLst>
                <a:path w="9470" h="15574" extrusionOk="0">
                  <a:moveTo>
                    <a:pt x="3344" y="1"/>
                  </a:moveTo>
                  <a:lnTo>
                    <a:pt x="1" y="3053"/>
                  </a:lnTo>
                  <a:lnTo>
                    <a:pt x="2935" y="7513"/>
                  </a:lnTo>
                  <a:cubicBezTo>
                    <a:pt x="3117" y="7470"/>
                    <a:pt x="3301" y="7438"/>
                    <a:pt x="3494" y="7416"/>
                  </a:cubicBezTo>
                  <a:cubicBezTo>
                    <a:pt x="3547" y="7191"/>
                    <a:pt x="3741" y="7019"/>
                    <a:pt x="3988" y="7019"/>
                  </a:cubicBezTo>
                  <a:cubicBezTo>
                    <a:pt x="4225" y="7019"/>
                    <a:pt x="4418" y="7180"/>
                    <a:pt x="4472" y="7406"/>
                  </a:cubicBezTo>
                  <a:cubicBezTo>
                    <a:pt x="5267" y="7470"/>
                    <a:pt x="6041" y="7728"/>
                    <a:pt x="6664" y="8126"/>
                  </a:cubicBezTo>
                  <a:lnTo>
                    <a:pt x="6320" y="7298"/>
                  </a:lnTo>
                  <a:cubicBezTo>
                    <a:pt x="6277" y="7320"/>
                    <a:pt x="6224" y="7320"/>
                    <a:pt x="6170" y="7320"/>
                  </a:cubicBezTo>
                  <a:cubicBezTo>
                    <a:pt x="5804" y="7320"/>
                    <a:pt x="5514" y="7029"/>
                    <a:pt x="5514" y="6664"/>
                  </a:cubicBezTo>
                  <a:cubicBezTo>
                    <a:pt x="5514" y="6427"/>
                    <a:pt x="5643" y="6224"/>
                    <a:pt x="5837" y="6105"/>
                  </a:cubicBezTo>
                  <a:lnTo>
                    <a:pt x="3344" y="1"/>
                  </a:lnTo>
                  <a:close/>
                  <a:moveTo>
                    <a:pt x="4966" y="8512"/>
                  </a:moveTo>
                  <a:cubicBezTo>
                    <a:pt x="5267" y="8512"/>
                    <a:pt x="5514" y="8760"/>
                    <a:pt x="5514" y="9061"/>
                  </a:cubicBezTo>
                  <a:cubicBezTo>
                    <a:pt x="5514" y="9372"/>
                    <a:pt x="5267" y="9620"/>
                    <a:pt x="4966" y="9620"/>
                  </a:cubicBezTo>
                  <a:cubicBezTo>
                    <a:pt x="4655" y="9620"/>
                    <a:pt x="4407" y="9372"/>
                    <a:pt x="4407" y="9061"/>
                  </a:cubicBezTo>
                  <a:cubicBezTo>
                    <a:pt x="4407" y="8760"/>
                    <a:pt x="4655" y="8512"/>
                    <a:pt x="4966" y="8512"/>
                  </a:cubicBezTo>
                  <a:close/>
                  <a:moveTo>
                    <a:pt x="3687" y="7932"/>
                  </a:moveTo>
                  <a:cubicBezTo>
                    <a:pt x="3666" y="7943"/>
                    <a:pt x="3633" y="7943"/>
                    <a:pt x="3612" y="7943"/>
                  </a:cubicBezTo>
                  <a:cubicBezTo>
                    <a:pt x="3494" y="7954"/>
                    <a:pt x="3365" y="7975"/>
                    <a:pt x="3246" y="7997"/>
                  </a:cubicBezTo>
                  <a:lnTo>
                    <a:pt x="8244" y="15574"/>
                  </a:lnTo>
                  <a:cubicBezTo>
                    <a:pt x="8512" y="15423"/>
                    <a:pt x="8803" y="15283"/>
                    <a:pt x="9093" y="15154"/>
                  </a:cubicBezTo>
                  <a:cubicBezTo>
                    <a:pt x="9222" y="15111"/>
                    <a:pt x="9340" y="15058"/>
                    <a:pt x="9469" y="15015"/>
                  </a:cubicBezTo>
                  <a:lnTo>
                    <a:pt x="7094" y="9190"/>
                  </a:lnTo>
                  <a:cubicBezTo>
                    <a:pt x="7062" y="9200"/>
                    <a:pt x="7029" y="9200"/>
                    <a:pt x="6998" y="9200"/>
                  </a:cubicBezTo>
                  <a:cubicBezTo>
                    <a:pt x="6707" y="9200"/>
                    <a:pt x="6470" y="8975"/>
                    <a:pt x="6470" y="8684"/>
                  </a:cubicBezTo>
                  <a:cubicBezTo>
                    <a:pt x="6470" y="8674"/>
                    <a:pt x="6482" y="8663"/>
                    <a:pt x="6482" y="8653"/>
                  </a:cubicBezTo>
                  <a:cubicBezTo>
                    <a:pt x="5880" y="8233"/>
                    <a:pt x="5095" y="7975"/>
                    <a:pt x="4289" y="7932"/>
                  </a:cubicBezTo>
                  <a:cubicBezTo>
                    <a:pt x="4203" y="7997"/>
                    <a:pt x="4096" y="8029"/>
                    <a:pt x="3988" y="8029"/>
                  </a:cubicBezTo>
                  <a:cubicBezTo>
                    <a:pt x="3870" y="8029"/>
                    <a:pt x="3773" y="7997"/>
                    <a:pt x="3687" y="7932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67" name="Google Shape;27567;p28"/>
            <p:cNvSpPr/>
            <p:nvPr/>
          </p:nvSpPr>
          <p:spPr>
            <a:xfrm>
              <a:off x="3960375" y="2073650"/>
              <a:ext cx="94300" cy="31200"/>
            </a:xfrm>
            <a:custGeom>
              <a:avLst/>
              <a:gdLst/>
              <a:ahLst/>
              <a:cxnLst/>
              <a:rect l="l" t="t" r="r" b="b"/>
              <a:pathLst>
                <a:path w="3772" h="1248" extrusionOk="0">
                  <a:moveTo>
                    <a:pt x="559" y="11"/>
                  </a:moveTo>
                  <a:lnTo>
                    <a:pt x="559" y="11"/>
                  </a:lnTo>
                  <a:cubicBezTo>
                    <a:pt x="366" y="33"/>
                    <a:pt x="182" y="65"/>
                    <a:pt x="0" y="108"/>
                  </a:cubicBezTo>
                  <a:lnTo>
                    <a:pt x="311" y="592"/>
                  </a:lnTo>
                  <a:cubicBezTo>
                    <a:pt x="430" y="570"/>
                    <a:pt x="559" y="549"/>
                    <a:pt x="677" y="538"/>
                  </a:cubicBezTo>
                  <a:cubicBezTo>
                    <a:pt x="698" y="538"/>
                    <a:pt x="731" y="538"/>
                    <a:pt x="752" y="527"/>
                  </a:cubicBezTo>
                  <a:cubicBezTo>
                    <a:pt x="623" y="441"/>
                    <a:pt x="548" y="291"/>
                    <a:pt x="548" y="119"/>
                  </a:cubicBezTo>
                  <a:cubicBezTo>
                    <a:pt x="548" y="87"/>
                    <a:pt x="548" y="44"/>
                    <a:pt x="559" y="11"/>
                  </a:cubicBezTo>
                  <a:close/>
                  <a:moveTo>
                    <a:pt x="1537" y="1"/>
                  </a:moveTo>
                  <a:lnTo>
                    <a:pt x="1537" y="1"/>
                  </a:lnTo>
                  <a:cubicBezTo>
                    <a:pt x="1548" y="33"/>
                    <a:pt x="1548" y="76"/>
                    <a:pt x="1548" y="119"/>
                  </a:cubicBezTo>
                  <a:cubicBezTo>
                    <a:pt x="1548" y="291"/>
                    <a:pt x="1472" y="431"/>
                    <a:pt x="1354" y="527"/>
                  </a:cubicBezTo>
                  <a:cubicBezTo>
                    <a:pt x="2160" y="570"/>
                    <a:pt x="2945" y="828"/>
                    <a:pt x="3547" y="1248"/>
                  </a:cubicBezTo>
                  <a:cubicBezTo>
                    <a:pt x="3547" y="1076"/>
                    <a:pt x="3643" y="935"/>
                    <a:pt x="3772" y="839"/>
                  </a:cubicBezTo>
                  <a:lnTo>
                    <a:pt x="3729" y="721"/>
                  </a:lnTo>
                  <a:cubicBezTo>
                    <a:pt x="3106" y="323"/>
                    <a:pt x="2332" y="65"/>
                    <a:pt x="1537" y="1"/>
                  </a:cubicBezTo>
                  <a:close/>
                </a:path>
              </a:pathLst>
            </a:custGeom>
            <a:solidFill>
              <a:srgbClr val="22305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68" name="Google Shape;27568;p28"/>
            <p:cNvSpPr/>
            <p:nvPr/>
          </p:nvSpPr>
          <p:spPr>
            <a:xfrm>
              <a:off x="4048750" y="2094625"/>
              <a:ext cx="15600" cy="23925"/>
            </a:xfrm>
            <a:custGeom>
              <a:avLst/>
              <a:gdLst/>
              <a:ahLst/>
              <a:cxnLst/>
              <a:rect l="l" t="t" r="r" b="b"/>
              <a:pathLst>
                <a:path w="624" h="957" extrusionOk="0">
                  <a:moveTo>
                    <a:pt x="237" y="0"/>
                  </a:moveTo>
                  <a:cubicBezTo>
                    <a:pt x="108" y="96"/>
                    <a:pt x="12" y="237"/>
                    <a:pt x="12" y="409"/>
                  </a:cubicBezTo>
                  <a:cubicBezTo>
                    <a:pt x="12" y="419"/>
                    <a:pt x="0" y="430"/>
                    <a:pt x="0" y="440"/>
                  </a:cubicBezTo>
                  <a:cubicBezTo>
                    <a:pt x="0" y="731"/>
                    <a:pt x="237" y="956"/>
                    <a:pt x="528" y="956"/>
                  </a:cubicBezTo>
                  <a:cubicBezTo>
                    <a:pt x="559" y="956"/>
                    <a:pt x="592" y="956"/>
                    <a:pt x="624" y="946"/>
                  </a:cubicBezTo>
                  <a:lnTo>
                    <a:pt x="23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69" name="Google Shape;27569;p28"/>
            <p:cNvSpPr/>
            <p:nvPr/>
          </p:nvSpPr>
          <p:spPr>
            <a:xfrm>
              <a:off x="3974050" y="2063975"/>
              <a:ext cx="25025" cy="25300"/>
            </a:xfrm>
            <a:custGeom>
              <a:avLst/>
              <a:gdLst/>
              <a:ahLst/>
              <a:cxnLst/>
              <a:rect l="l" t="t" r="r" b="b"/>
              <a:pathLst>
                <a:path w="1001" h="1012" extrusionOk="0">
                  <a:moveTo>
                    <a:pt x="506" y="1"/>
                  </a:moveTo>
                  <a:cubicBezTo>
                    <a:pt x="259" y="1"/>
                    <a:pt x="65" y="173"/>
                    <a:pt x="12" y="398"/>
                  </a:cubicBezTo>
                  <a:cubicBezTo>
                    <a:pt x="1" y="431"/>
                    <a:pt x="1" y="474"/>
                    <a:pt x="1" y="506"/>
                  </a:cubicBezTo>
                  <a:cubicBezTo>
                    <a:pt x="1" y="678"/>
                    <a:pt x="76" y="828"/>
                    <a:pt x="205" y="914"/>
                  </a:cubicBezTo>
                  <a:cubicBezTo>
                    <a:pt x="291" y="979"/>
                    <a:pt x="388" y="1011"/>
                    <a:pt x="506" y="1011"/>
                  </a:cubicBezTo>
                  <a:cubicBezTo>
                    <a:pt x="614" y="1011"/>
                    <a:pt x="721" y="979"/>
                    <a:pt x="807" y="914"/>
                  </a:cubicBezTo>
                  <a:cubicBezTo>
                    <a:pt x="925" y="818"/>
                    <a:pt x="1001" y="678"/>
                    <a:pt x="1001" y="506"/>
                  </a:cubicBezTo>
                  <a:cubicBezTo>
                    <a:pt x="1001" y="463"/>
                    <a:pt x="1001" y="420"/>
                    <a:pt x="990" y="388"/>
                  </a:cubicBezTo>
                  <a:cubicBezTo>
                    <a:pt x="936" y="162"/>
                    <a:pt x="743" y="1"/>
                    <a:pt x="50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70" name="Google Shape;27570;p28"/>
            <p:cNvSpPr/>
            <p:nvPr/>
          </p:nvSpPr>
          <p:spPr>
            <a:xfrm>
              <a:off x="4024850" y="2041150"/>
              <a:ext cx="20175" cy="30375"/>
            </a:xfrm>
            <a:custGeom>
              <a:avLst/>
              <a:gdLst/>
              <a:ahLst/>
              <a:cxnLst/>
              <a:rect l="l" t="t" r="r" b="b"/>
              <a:pathLst>
                <a:path w="807" h="1215" extrusionOk="0">
                  <a:moveTo>
                    <a:pt x="323" y="0"/>
                  </a:moveTo>
                  <a:cubicBezTo>
                    <a:pt x="129" y="119"/>
                    <a:pt x="0" y="322"/>
                    <a:pt x="0" y="559"/>
                  </a:cubicBezTo>
                  <a:cubicBezTo>
                    <a:pt x="0" y="924"/>
                    <a:pt x="290" y="1215"/>
                    <a:pt x="656" y="1215"/>
                  </a:cubicBezTo>
                  <a:cubicBezTo>
                    <a:pt x="710" y="1215"/>
                    <a:pt x="763" y="1215"/>
                    <a:pt x="806" y="1193"/>
                  </a:cubicBezTo>
                  <a:lnTo>
                    <a:pt x="32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71" name="Google Shape;27571;p28"/>
            <p:cNvSpPr/>
            <p:nvPr/>
          </p:nvSpPr>
          <p:spPr>
            <a:xfrm>
              <a:off x="3997175" y="2101325"/>
              <a:ext cx="27700" cy="27700"/>
            </a:xfrm>
            <a:custGeom>
              <a:avLst/>
              <a:gdLst/>
              <a:ahLst/>
              <a:cxnLst/>
              <a:rect l="l" t="t" r="r" b="b"/>
              <a:pathLst>
                <a:path w="1108" h="1108" extrusionOk="0">
                  <a:moveTo>
                    <a:pt x="559" y="0"/>
                  </a:moveTo>
                  <a:cubicBezTo>
                    <a:pt x="248" y="0"/>
                    <a:pt x="0" y="248"/>
                    <a:pt x="0" y="549"/>
                  </a:cubicBezTo>
                  <a:cubicBezTo>
                    <a:pt x="0" y="860"/>
                    <a:pt x="248" y="1108"/>
                    <a:pt x="559" y="1108"/>
                  </a:cubicBezTo>
                  <a:cubicBezTo>
                    <a:pt x="860" y="1108"/>
                    <a:pt x="1107" y="860"/>
                    <a:pt x="1107" y="549"/>
                  </a:cubicBezTo>
                  <a:cubicBezTo>
                    <a:pt x="1107" y="248"/>
                    <a:pt x="860" y="0"/>
                    <a:pt x="55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72" name="Google Shape;27572;p28"/>
            <p:cNvSpPr/>
            <p:nvPr/>
          </p:nvSpPr>
          <p:spPr>
            <a:xfrm>
              <a:off x="4040425" y="2303650"/>
              <a:ext cx="17225" cy="17750"/>
            </a:xfrm>
            <a:custGeom>
              <a:avLst/>
              <a:gdLst/>
              <a:ahLst/>
              <a:cxnLst/>
              <a:rect l="l" t="t" r="r" b="b"/>
              <a:pathLst>
                <a:path w="689" h="710" extrusionOk="0">
                  <a:moveTo>
                    <a:pt x="689" y="0"/>
                  </a:moveTo>
                  <a:cubicBezTo>
                    <a:pt x="441" y="226"/>
                    <a:pt x="216" y="462"/>
                    <a:pt x="1" y="710"/>
                  </a:cubicBezTo>
                  <a:lnTo>
                    <a:pt x="11" y="710"/>
                  </a:lnTo>
                  <a:cubicBezTo>
                    <a:pt x="216" y="462"/>
                    <a:pt x="452" y="226"/>
                    <a:pt x="689" y="0"/>
                  </a:cubicBezTo>
                  <a:close/>
                </a:path>
              </a:pathLst>
            </a:custGeom>
            <a:solidFill>
              <a:srgbClr val="CDCC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73" name="Google Shape;27573;p28"/>
            <p:cNvSpPr/>
            <p:nvPr/>
          </p:nvSpPr>
          <p:spPr>
            <a:xfrm>
              <a:off x="4057625" y="2296925"/>
              <a:ext cx="7800" cy="6750"/>
            </a:xfrm>
            <a:custGeom>
              <a:avLst/>
              <a:gdLst/>
              <a:ahLst/>
              <a:cxnLst/>
              <a:rect l="l" t="t" r="r" b="b"/>
              <a:pathLst>
                <a:path w="312" h="270" extrusionOk="0">
                  <a:moveTo>
                    <a:pt x="301" y="0"/>
                  </a:moveTo>
                  <a:cubicBezTo>
                    <a:pt x="204" y="86"/>
                    <a:pt x="97" y="183"/>
                    <a:pt x="1" y="269"/>
                  </a:cubicBezTo>
                  <a:cubicBezTo>
                    <a:pt x="97" y="183"/>
                    <a:pt x="204" y="97"/>
                    <a:pt x="312" y="11"/>
                  </a:cubicBezTo>
                  <a:lnTo>
                    <a:pt x="301" y="0"/>
                  </a:lnTo>
                  <a:close/>
                </a:path>
              </a:pathLst>
            </a:custGeom>
            <a:solidFill>
              <a:srgbClr val="22305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74" name="Google Shape;27574;p28"/>
            <p:cNvSpPr/>
            <p:nvPr/>
          </p:nvSpPr>
          <p:spPr>
            <a:xfrm>
              <a:off x="3730925" y="2005675"/>
              <a:ext cx="334250" cy="315725"/>
            </a:xfrm>
            <a:custGeom>
              <a:avLst/>
              <a:gdLst/>
              <a:ahLst/>
              <a:cxnLst/>
              <a:rect l="l" t="t" r="r" b="b"/>
              <a:pathLst>
                <a:path w="13370" h="12629" extrusionOk="0">
                  <a:moveTo>
                    <a:pt x="2021" y="0"/>
                  </a:moveTo>
                  <a:lnTo>
                    <a:pt x="0" y="4053"/>
                  </a:lnTo>
                  <a:lnTo>
                    <a:pt x="12381" y="12629"/>
                  </a:lnTo>
                  <a:cubicBezTo>
                    <a:pt x="12596" y="12381"/>
                    <a:pt x="12821" y="12145"/>
                    <a:pt x="13069" y="11919"/>
                  </a:cubicBezTo>
                  <a:cubicBezTo>
                    <a:pt x="13165" y="11833"/>
                    <a:pt x="13272" y="11736"/>
                    <a:pt x="13369" y="11650"/>
                  </a:cubicBezTo>
                  <a:lnTo>
                    <a:pt x="7104" y="5213"/>
                  </a:lnTo>
                  <a:cubicBezTo>
                    <a:pt x="6996" y="5299"/>
                    <a:pt x="6857" y="5352"/>
                    <a:pt x="6717" y="5352"/>
                  </a:cubicBezTo>
                  <a:cubicBezTo>
                    <a:pt x="6373" y="5352"/>
                    <a:pt x="6093" y="5073"/>
                    <a:pt x="6093" y="4729"/>
                  </a:cubicBezTo>
                  <a:cubicBezTo>
                    <a:pt x="6093" y="4579"/>
                    <a:pt x="6147" y="4439"/>
                    <a:pt x="6233" y="4332"/>
                  </a:cubicBezTo>
                  <a:lnTo>
                    <a:pt x="2021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75" name="Google Shape;27575;p28"/>
            <p:cNvSpPr/>
            <p:nvPr/>
          </p:nvSpPr>
          <p:spPr>
            <a:xfrm>
              <a:off x="3883250" y="2113950"/>
              <a:ext cx="25275" cy="25550"/>
            </a:xfrm>
            <a:custGeom>
              <a:avLst/>
              <a:gdLst/>
              <a:ahLst/>
              <a:cxnLst/>
              <a:rect l="l" t="t" r="r" b="b"/>
              <a:pathLst>
                <a:path w="1011" h="1022" extrusionOk="0">
                  <a:moveTo>
                    <a:pt x="140" y="1"/>
                  </a:moveTo>
                  <a:cubicBezTo>
                    <a:pt x="54" y="108"/>
                    <a:pt x="0" y="248"/>
                    <a:pt x="0" y="398"/>
                  </a:cubicBezTo>
                  <a:cubicBezTo>
                    <a:pt x="0" y="742"/>
                    <a:pt x="280" y="1021"/>
                    <a:pt x="624" y="1021"/>
                  </a:cubicBezTo>
                  <a:cubicBezTo>
                    <a:pt x="764" y="1021"/>
                    <a:pt x="903" y="968"/>
                    <a:pt x="1011" y="882"/>
                  </a:cubicBezTo>
                  <a:lnTo>
                    <a:pt x="14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76" name="Google Shape;27576;p28"/>
            <p:cNvSpPr/>
            <p:nvPr/>
          </p:nvSpPr>
          <p:spPr>
            <a:xfrm>
              <a:off x="4083675" y="1847700"/>
              <a:ext cx="105625" cy="122000"/>
            </a:xfrm>
            <a:custGeom>
              <a:avLst/>
              <a:gdLst/>
              <a:ahLst/>
              <a:cxnLst/>
              <a:rect l="l" t="t" r="r" b="b"/>
              <a:pathLst>
                <a:path w="4225" h="4880" extrusionOk="0">
                  <a:moveTo>
                    <a:pt x="2408" y="3837"/>
                  </a:moveTo>
                  <a:cubicBezTo>
                    <a:pt x="2558" y="3837"/>
                    <a:pt x="2687" y="3966"/>
                    <a:pt x="2687" y="4117"/>
                  </a:cubicBezTo>
                  <a:cubicBezTo>
                    <a:pt x="2687" y="4267"/>
                    <a:pt x="2558" y="4396"/>
                    <a:pt x="2408" y="4396"/>
                  </a:cubicBezTo>
                  <a:cubicBezTo>
                    <a:pt x="2257" y="4396"/>
                    <a:pt x="2129" y="4267"/>
                    <a:pt x="2129" y="4117"/>
                  </a:cubicBezTo>
                  <a:cubicBezTo>
                    <a:pt x="2129" y="3966"/>
                    <a:pt x="2257" y="3837"/>
                    <a:pt x="2408" y="3837"/>
                  </a:cubicBezTo>
                  <a:close/>
                  <a:moveTo>
                    <a:pt x="4225" y="0"/>
                  </a:moveTo>
                  <a:lnTo>
                    <a:pt x="1" y="1634"/>
                  </a:lnTo>
                  <a:lnTo>
                    <a:pt x="645" y="4869"/>
                  </a:lnTo>
                  <a:cubicBezTo>
                    <a:pt x="731" y="4815"/>
                    <a:pt x="839" y="4783"/>
                    <a:pt x="958" y="4783"/>
                  </a:cubicBezTo>
                  <a:cubicBezTo>
                    <a:pt x="1086" y="4783"/>
                    <a:pt x="1204" y="4815"/>
                    <a:pt x="1290" y="4879"/>
                  </a:cubicBezTo>
                  <a:cubicBezTo>
                    <a:pt x="1688" y="4762"/>
                    <a:pt x="2097" y="4697"/>
                    <a:pt x="2505" y="4697"/>
                  </a:cubicBezTo>
                  <a:lnTo>
                    <a:pt x="2763" y="4697"/>
                  </a:lnTo>
                  <a:cubicBezTo>
                    <a:pt x="2892" y="4439"/>
                    <a:pt x="3160" y="4256"/>
                    <a:pt x="3483" y="4256"/>
                  </a:cubicBezTo>
                  <a:cubicBezTo>
                    <a:pt x="3816" y="4256"/>
                    <a:pt x="4106" y="4461"/>
                    <a:pt x="4225" y="4762"/>
                  </a:cubicBezTo>
                  <a:lnTo>
                    <a:pt x="4225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77" name="Google Shape;27577;p28"/>
            <p:cNvSpPr/>
            <p:nvPr/>
          </p:nvSpPr>
          <p:spPr>
            <a:xfrm>
              <a:off x="4155975" y="2252850"/>
              <a:ext cx="23125" cy="2725"/>
            </a:xfrm>
            <a:custGeom>
              <a:avLst/>
              <a:gdLst/>
              <a:ahLst/>
              <a:cxnLst/>
              <a:rect l="l" t="t" r="r" b="b"/>
              <a:pathLst>
                <a:path w="925" h="109" extrusionOk="0">
                  <a:moveTo>
                    <a:pt x="924" y="1"/>
                  </a:moveTo>
                  <a:cubicBezTo>
                    <a:pt x="612" y="12"/>
                    <a:pt x="301" y="55"/>
                    <a:pt x="0" y="98"/>
                  </a:cubicBezTo>
                  <a:lnTo>
                    <a:pt x="0" y="108"/>
                  </a:lnTo>
                  <a:cubicBezTo>
                    <a:pt x="311" y="55"/>
                    <a:pt x="612" y="22"/>
                    <a:pt x="924" y="1"/>
                  </a:cubicBezTo>
                  <a:close/>
                </a:path>
              </a:pathLst>
            </a:custGeom>
            <a:solidFill>
              <a:srgbClr val="CDCC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78" name="Google Shape;27578;p28"/>
            <p:cNvSpPr/>
            <p:nvPr/>
          </p:nvSpPr>
          <p:spPr>
            <a:xfrm>
              <a:off x="4179075" y="2252600"/>
              <a:ext cx="10225" cy="275"/>
            </a:xfrm>
            <a:custGeom>
              <a:avLst/>
              <a:gdLst/>
              <a:ahLst/>
              <a:cxnLst/>
              <a:rect l="l" t="t" r="r" b="b"/>
              <a:pathLst>
                <a:path w="409" h="11" extrusionOk="0">
                  <a:moveTo>
                    <a:pt x="409" y="0"/>
                  </a:moveTo>
                  <a:cubicBezTo>
                    <a:pt x="268" y="0"/>
                    <a:pt x="140" y="0"/>
                    <a:pt x="0" y="11"/>
                  </a:cubicBezTo>
                  <a:lnTo>
                    <a:pt x="0" y="11"/>
                  </a:lnTo>
                  <a:cubicBezTo>
                    <a:pt x="140" y="0"/>
                    <a:pt x="268" y="0"/>
                    <a:pt x="409" y="0"/>
                  </a:cubicBezTo>
                  <a:close/>
                </a:path>
              </a:pathLst>
            </a:custGeom>
            <a:solidFill>
              <a:srgbClr val="22305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79" name="Google Shape;27579;p28"/>
            <p:cNvSpPr/>
            <p:nvPr/>
          </p:nvSpPr>
          <p:spPr>
            <a:xfrm>
              <a:off x="4104925" y="1978550"/>
              <a:ext cx="84375" cy="276750"/>
            </a:xfrm>
            <a:custGeom>
              <a:avLst/>
              <a:gdLst/>
              <a:ahLst/>
              <a:cxnLst/>
              <a:rect l="l" t="t" r="r" b="b"/>
              <a:pathLst>
                <a:path w="3375" h="11070" extrusionOk="0">
                  <a:moveTo>
                    <a:pt x="2085" y="2623"/>
                  </a:moveTo>
                  <a:cubicBezTo>
                    <a:pt x="2353" y="2623"/>
                    <a:pt x="2568" y="2838"/>
                    <a:pt x="2568" y="3106"/>
                  </a:cubicBezTo>
                  <a:cubicBezTo>
                    <a:pt x="2568" y="3364"/>
                    <a:pt x="2353" y="3579"/>
                    <a:pt x="2085" y="3579"/>
                  </a:cubicBezTo>
                  <a:cubicBezTo>
                    <a:pt x="1827" y="3579"/>
                    <a:pt x="1612" y="3364"/>
                    <a:pt x="1612" y="3106"/>
                  </a:cubicBezTo>
                  <a:cubicBezTo>
                    <a:pt x="1612" y="2838"/>
                    <a:pt x="1827" y="2623"/>
                    <a:pt x="2085" y="2623"/>
                  </a:cubicBezTo>
                  <a:close/>
                  <a:moveTo>
                    <a:pt x="1655" y="0"/>
                  </a:moveTo>
                  <a:cubicBezTo>
                    <a:pt x="1333" y="0"/>
                    <a:pt x="1010" y="43"/>
                    <a:pt x="698" y="140"/>
                  </a:cubicBezTo>
                  <a:cubicBezTo>
                    <a:pt x="698" y="462"/>
                    <a:pt x="440" y="731"/>
                    <a:pt x="108" y="731"/>
                  </a:cubicBezTo>
                  <a:cubicBezTo>
                    <a:pt x="75" y="731"/>
                    <a:pt x="43" y="720"/>
                    <a:pt x="0" y="720"/>
                  </a:cubicBezTo>
                  <a:lnTo>
                    <a:pt x="548" y="3504"/>
                  </a:lnTo>
                  <a:cubicBezTo>
                    <a:pt x="870" y="3504"/>
                    <a:pt x="1150" y="3654"/>
                    <a:pt x="1333" y="3891"/>
                  </a:cubicBezTo>
                  <a:cubicBezTo>
                    <a:pt x="1419" y="3891"/>
                    <a:pt x="1515" y="3880"/>
                    <a:pt x="1601" y="3880"/>
                  </a:cubicBezTo>
                  <a:cubicBezTo>
                    <a:pt x="1763" y="3880"/>
                    <a:pt x="1923" y="3891"/>
                    <a:pt x="2085" y="3901"/>
                  </a:cubicBezTo>
                  <a:cubicBezTo>
                    <a:pt x="2321" y="3923"/>
                    <a:pt x="2558" y="3955"/>
                    <a:pt x="2794" y="4009"/>
                  </a:cubicBezTo>
                  <a:cubicBezTo>
                    <a:pt x="2880" y="3998"/>
                    <a:pt x="2966" y="3987"/>
                    <a:pt x="3063" y="3987"/>
                  </a:cubicBezTo>
                  <a:cubicBezTo>
                    <a:pt x="3170" y="3987"/>
                    <a:pt x="3277" y="3998"/>
                    <a:pt x="3375" y="4030"/>
                  </a:cubicBezTo>
                  <a:lnTo>
                    <a:pt x="3375" y="495"/>
                  </a:lnTo>
                  <a:cubicBezTo>
                    <a:pt x="3320" y="452"/>
                    <a:pt x="3267" y="419"/>
                    <a:pt x="3203" y="387"/>
                  </a:cubicBezTo>
                  <a:cubicBezTo>
                    <a:pt x="3063" y="538"/>
                    <a:pt x="2859" y="634"/>
                    <a:pt x="2633" y="634"/>
                  </a:cubicBezTo>
                  <a:cubicBezTo>
                    <a:pt x="2246" y="634"/>
                    <a:pt x="1923" y="366"/>
                    <a:pt x="1849" y="0"/>
                  </a:cubicBezTo>
                  <a:close/>
                  <a:moveTo>
                    <a:pt x="1536" y="4428"/>
                  </a:moveTo>
                  <a:lnTo>
                    <a:pt x="1536" y="4493"/>
                  </a:lnTo>
                  <a:cubicBezTo>
                    <a:pt x="1536" y="4911"/>
                    <a:pt x="1290" y="5266"/>
                    <a:pt x="935" y="5417"/>
                  </a:cubicBezTo>
                  <a:lnTo>
                    <a:pt x="2042" y="11070"/>
                  </a:lnTo>
                  <a:cubicBezTo>
                    <a:pt x="2343" y="11027"/>
                    <a:pt x="2654" y="10984"/>
                    <a:pt x="2966" y="10973"/>
                  </a:cubicBezTo>
                  <a:cubicBezTo>
                    <a:pt x="3106" y="10962"/>
                    <a:pt x="3234" y="10962"/>
                    <a:pt x="3375" y="10962"/>
                  </a:cubicBezTo>
                  <a:lnTo>
                    <a:pt x="3375" y="8071"/>
                  </a:lnTo>
                  <a:cubicBezTo>
                    <a:pt x="3052" y="8136"/>
                    <a:pt x="2740" y="8264"/>
                    <a:pt x="2472" y="8469"/>
                  </a:cubicBezTo>
                  <a:cubicBezTo>
                    <a:pt x="2429" y="8501"/>
                    <a:pt x="2364" y="8522"/>
                    <a:pt x="2310" y="8522"/>
                  </a:cubicBezTo>
                  <a:cubicBezTo>
                    <a:pt x="2224" y="8522"/>
                    <a:pt x="2149" y="8479"/>
                    <a:pt x="2095" y="8415"/>
                  </a:cubicBezTo>
                  <a:cubicBezTo>
                    <a:pt x="1999" y="8297"/>
                    <a:pt x="2031" y="8125"/>
                    <a:pt x="2149" y="8039"/>
                  </a:cubicBezTo>
                  <a:cubicBezTo>
                    <a:pt x="2504" y="7760"/>
                    <a:pt x="2934" y="7588"/>
                    <a:pt x="3375" y="7534"/>
                  </a:cubicBezTo>
                  <a:lnTo>
                    <a:pt x="3375" y="6266"/>
                  </a:lnTo>
                  <a:cubicBezTo>
                    <a:pt x="3277" y="6298"/>
                    <a:pt x="3170" y="6309"/>
                    <a:pt x="3063" y="6309"/>
                  </a:cubicBezTo>
                  <a:cubicBezTo>
                    <a:pt x="2418" y="6309"/>
                    <a:pt x="1902" y="5793"/>
                    <a:pt x="1902" y="5148"/>
                  </a:cubicBezTo>
                  <a:cubicBezTo>
                    <a:pt x="1902" y="4890"/>
                    <a:pt x="1988" y="4643"/>
                    <a:pt x="2128" y="4450"/>
                  </a:cubicBezTo>
                  <a:cubicBezTo>
                    <a:pt x="2095" y="4450"/>
                    <a:pt x="2074" y="4439"/>
                    <a:pt x="2042" y="4439"/>
                  </a:cubicBezTo>
                  <a:cubicBezTo>
                    <a:pt x="1902" y="4428"/>
                    <a:pt x="1751" y="4428"/>
                    <a:pt x="1612" y="4428"/>
                  </a:cubicBezTo>
                  <a:close/>
                </a:path>
              </a:pathLst>
            </a:custGeom>
            <a:solidFill>
              <a:srgbClr val="C2334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80" name="Google Shape;27580;p28"/>
            <p:cNvSpPr/>
            <p:nvPr/>
          </p:nvSpPr>
          <p:spPr>
            <a:xfrm>
              <a:off x="4154900" y="2166875"/>
              <a:ext cx="34400" cy="24750"/>
            </a:xfrm>
            <a:custGeom>
              <a:avLst/>
              <a:gdLst/>
              <a:ahLst/>
              <a:cxnLst/>
              <a:rect l="l" t="t" r="r" b="b"/>
              <a:pathLst>
                <a:path w="1376" h="990" extrusionOk="0">
                  <a:moveTo>
                    <a:pt x="1376" y="1"/>
                  </a:moveTo>
                  <a:cubicBezTo>
                    <a:pt x="935" y="55"/>
                    <a:pt x="505" y="227"/>
                    <a:pt x="150" y="506"/>
                  </a:cubicBezTo>
                  <a:cubicBezTo>
                    <a:pt x="32" y="592"/>
                    <a:pt x="0" y="764"/>
                    <a:pt x="96" y="882"/>
                  </a:cubicBezTo>
                  <a:cubicBezTo>
                    <a:pt x="150" y="946"/>
                    <a:pt x="225" y="989"/>
                    <a:pt x="311" y="989"/>
                  </a:cubicBezTo>
                  <a:cubicBezTo>
                    <a:pt x="365" y="989"/>
                    <a:pt x="430" y="968"/>
                    <a:pt x="473" y="936"/>
                  </a:cubicBezTo>
                  <a:cubicBezTo>
                    <a:pt x="741" y="731"/>
                    <a:pt x="1053" y="603"/>
                    <a:pt x="1376" y="538"/>
                  </a:cubicBezTo>
                  <a:lnTo>
                    <a:pt x="137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81" name="Google Shape;27581;p28"/>
            <p:cNvSpPr/>
            <p:nvPr/>
          </p:nvSpPr>
          <p:spPr>
            <a:xfrm>
              <a:off x="4138225" y="2075525"/>
              <a:ext cx="36575" cy="14275"/>
            </a:xfrm>
            <a:custGeom>
              <a:avLst/>
              <a:gdLst/>
              <a:ahLst/>
              <a:cxnLst/>
              <a:rect l="l" t="t" r="r" b="b"/>
              <a:pathLst>
                <a:path w="1463" h="571" extrusionOk="0">
                  <a:moveTo>
                    <a:pt x="269" y="1"/>
                  </a:moveTo>
                  <a:cubicBezTo>
                    <a:pt x="183" y="1"/>
                    <a:pt x="87" y="12"/>
                    <a:pt x="1" y="12"/>
                  </a:cubicBezTo>
                  <a:cubicBezTo>
                    <a:pt x="118" y="162"/>
                    <a:pt x="194" y="345"/>
                    <a:pt x="204" y="549"/>
                  </a:cubicBezTo>
                  <a:lnTo>
                    <a:pt x="280" y="549"/>
                  </a:lnTo>
                  <a:cubicBezTo>
                    <a:pt x="419" y="549"/>
                    <a:pt x="570" y="549"/>
                    <a:pt x="710" y="560"/>
                  </a:cubicBezTo>
                  <a:cubicBezTo>
                    <a:pt x="742" y="560"/>
                    <a:pt x="763" y="571"/>
                    <a:pt x="796" y="571"/>
                  </a:cubicBezTo>
                  <a:cubicBezTo>
                    <a:pt x="957" y="356"/>
                    <a:pt x="1193" y="194"/>
                    <a:pt x="1462" y="130"/>
                  </a:cubicBezTo>
                  <a:cubicBezTo>
                    <a:pt x="1226" y="76"/>
                    <a:pt x="989" y="44"/>
                    <a:pt x="753" y="22"/>
                  </a:cubicBezTo>
                  <a:cubicBezTo>
                    <a:pt x="591" y="12"/>
                    <a:pt x="431" y="1"/>
                    <a:pt x="2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82" name="Google Shape;27582;p28"/>
            <p:cNvSpPr/>
            <p:nvPr/>
          </p:nvSpPr>
          <p:spPr>
            <a:xfrm>
              <a:off x="4115925" y="1965125"/>
              <a:ext cx="73375" cy="25800"/>
            </a:xfrm>
            <a:custGeom>
              <a:avLst/>
              <a:gdLst/>
              <a:ahLst/>
              <a:cxnLst/>
              <a:rect l="l" t="t" r="r" b="b"/>
              <a:pathLst>
                <a:path w="2935" h="1032" extrusionOk="0">
                  <a:moveTo>
                    <a:pt x="1215" y="0"/>
                  </a:moveTo>
                  <a:cubicBezTo>
                    <a:pt x="807" y="0"/>
                    <a:pt x="398" y="65"/>
                    <a:pt x="0" y="182"/>
                  </a:cubicBezTo>
                  <a:cubicBezTo>
                    <a:pt x="162" y="290"/>
                    <a:pt x="258" y="473"/>
                    <a:pt x="258" y="677"/>
                  </a:cubicBezTo>
                  <a:cubicBezTo>
                    <a:pt x="570" y="580"/>
                    <a:pt x="893" y="537"/>
                    <a:pt x="1215" y="537"/>
                  </a:cubicBezTo>
                  <a:lnTo>
                    <a:pt x="1409" y="537"/>
                  </a:lnTo>
                  <a:cubicBezTo>
                    <a:pt x="1397" y="483"/>
                    <a:pt x="1387" y="430"/>
                    <a:pt x="1387" y="365"/>
                  </a:cubicBezTo>
                  <a:cubicBezTo>
                    <a:pt x="1387" y="236"/>
                    <a:pt x="1419" y="108"/>
                    <a:pt x="1473" y="0"/>
                  </a:cubicBezTo>
                  <a:close/>
                  <a:moveTo>
                    <a:pt x="2935" y="666"/>
                  </a:moveTo>
                  <a:cubicBezTo>
                    <a:pt x="2892" y="763"/>
                    <a:pt x="2837" y="849"/>
                    <a:pt x="2763" y="924"/>
                  </a:cubicBezTo>
                  <a:cubicBezTo>
                    <a:pt x="2827" y="956"/>
                    <a:pt x="2880" y="989"/>
                    <a:pt x="2935" y="1032"/>
                  </a:cubicBezTo>
                  <a:lnTo>
                    <a:pt x="2935" y="666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83" name="Google Shape;27583;p28"/>
            <p:cNvSpPr/>
            <p:nvPr/>
          </p:nvSpPr>
          <p:spPr>
            <a:xfrm>
              <a:off x="4150600" y="1954075"/>
              <a:ext cx="38700" cy="40350"/>
            </a:xfrm>
            <a:custGeom>
              <a:avLst/>
              <a:gdLst/>
              <a:ahLst/>
              <a:cxnLst/>
              <a:rect l="l" t="t" r="r" b="b"/>
              <a:pathLst>
                <a:path w="1548" h="1614" extrusionOk="0">
                  <a:moveTo>
                    <a:pt x="806" y="1"/>
                  </a:moveTo>
                  <a:cubicBezTo>
                    <a:pt x="483" y="1"/>
                    <a:pt x="215" y="184"/>
                    <a:pt x="86" y="442"/>
                  </a:cubicBezTo>
                  <a:cubicBezTo>
                    <a:pt x="32" y="550"/>
                    <a:pt x="0" y="678"/>
                    <a:pt x="0" y="807"/>
                  </a:cubicBezTo>
                  <a:cubicBezTo>
                    <a:pt x="0" y="872"/>
                    <a:pt x="10" y="925"/>
                    <a:pt x="22" y="979"/>
                  </a:cubicBezTo>
                  <a:cubicBezTo>
                    <a:pt x="96" y="1345"/>
                    <a:pt x="419" y="1613"/>
                    <a:pt x="806" y="1613"/>
                  </a:cubicBezTo>
                  <a:cubicBezTo>
                    <a:pt x="1032" y="1613"/>
                    <a:pt x="1236" y="1517"/>
                    <a:pt x="1376" y="1366"/>
                  </a:cubicBezTo>
                  <a:cubicBezTo>
                    <a:pt x="1450" y="1291"/>
                    <a:pt x="1505" y="1205"/>
                    <a:pt x="1548" y="1108"/>
                  </a:cubicBezTo>
                  <a:lnTo>
                    <a:pt x="1548" y="507"/>
                  </a:lnTo>
                  <a:cubicBezTo>
                    <a:pt x="1429" y="206"/>
                    <a:pt x="1139" y="1"/>
                    <a:pt x="80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84" name="Google Shape;27584;p28"/>
            <p:cNvSpPr/>
            <p:nvPr/>
          </p:nvSpPr>
          <p:spPr>
            <a:xfrm>
              <a:off x="4099800" y="1967275"/>
              <a:ext cx="22600" cy="29575"/>
            </a:xfrm>
            <a:custGeom>
              <a:avLst/>
              <a:gdLst/>
              <a:ahLst/>
              <a:cxnLst/>
              <a:rect l="l" t="t" r="r" b="b"/>
              <a:pathLst>
                <a:path w="904" h="1183" extrusionOk="0">
                  <a:moveTo>
                    <a:pt x="313" y="0"/>
                  </a:moveTo>
                  <a:cubicBezTo>
                    <a:pt x="194" y="0"/>
                    <a:pt x="86" y="32"/>
                    <a:pt x="0" y="86"/>
                  </a:cubicBezTo>
                  <a:lnTo>
                    <a:pt x="205" y="1171"/>
                  </a:lnTo>
                  <a:cubicBezTo>
                    <a:pt x="248" y="1171"/>
                    <a:pt x="280" y="1182"/>
                    <a:pt x="313" y="1182"/>
                  </a:cubicBezTo>
                  <a:cubicBezTo>
                    <a:pt x="645" y="1182"/>
                    <a:pt x="903" y="913"/>
                    <a:pt x="903" y="591"/>
                  </a:cubicBezTo>
                  <a:cubicBezTo>
                    <a:pt x="903" y="387"/>
                    <a:pt x="807" y="204"/>
                    <a:pt x="645" y="96"/>
                  </a:cubicBezTo>
                  <a:cubicBezTo>
                    <a:pt x="559" y="32"/>
                    <a:pt x="441" y="0"/>
                    <a:pt x="31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85" name="Google Shape;27585;p28"/>
            <p:cNvSpPr/>
            <p:nvPr/>
          </p:nvSpPr>
          <p:spPr>
            <a:xfrm>
              <a:off x="4136875" y="1943625"/>
              <a:ext cx="14000" cy="14000"/>
            </a:xfrm>
            <a:custGeom>
              <a:avLst/>
              <a:gdLst/>
              <a:ahLst/>
              <a:cxnLst/>
              <a:rect l="l" t="t" r="r" b="b"/>
              <a:pathLst>
                <a:path w="560" h="560" extrusionOk="0">
                  <a:moveTo>
                    <a:pt x="280" y="0"/>
                  </a:moveTo>
                  <a:cubicBezTo>
                    <a:pt x="129" y="0"/>
                    <a:pt x="1" y="129"/>
                    <a:pt x="1" y="280"/>
                  </a:cubicBezTo>
                  <a:cubicBezTo>
                    <a:pt x="1" y="430"/>
                    <a:pt x="129" y="559"/>
                    <a:pt x="280" y="559"/>
                  </a:cubicBezTo>
                  <a:cubicBezTo>
                    <a:pt x="430" y="559"/>
                    <a:pt x="559" y="430"/>
                    <a:pt x="559" y="280"/>
                  </a:cubicBezTo>
                  <a:cubicBezTo>
                    <a:pt x="559" y="129"/>
                    <a:pt x="430" y="0"/>
                    <a:pt x="280" y="0"/>
                  </a:cubicBezTo>
                  <a:close/>
                </a:path>
              </a:pathLst>
            </a:custGeom>
            <a:solidFill>
              <a:srgbClr val="CDCB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86" name="Google Shape;27586;p28"/>
            <p:cNvSpPr/>
            <p:nvPr/>
          </p:nvSpPr>
          <p:spPr>
            <a:xfrm>
              <a:off x="4118600" y="2066125"/>
              <a:ext cx="24750" cy="47850"/>
            </a:xfrm>
            <a:custGeom>
              <a:avLst/>
              <a:gdLst/>
              <a:ahLst/>
              <a:cxnLst/>
              <a:rect l="l" t="t" r="r" b="b"/>
              <a:pathLst>
                <a:path w="990" h="1914" extrusionOk="0">
                  <a:moveTo>
                    <a:pt x="1" y="1"/>
                  </a:moveTo>
                  <a:lnTo>
                    <a:pt x="388" y="1914"/>
                  </a:lnTo>
                  <a:cubicBezTo>
                    <a:pt x="743" y="1763"/>
                    <a:pt x="989" y="1408"/>
                    <a:pt x="989" y="990"/>
                  </a:cubicBezTo>
                  <a:lnTo>
                    <a:pt x="989" y="925"/>
                  </a:lnTo>
                  <a:cubicBezTo>
                    <a:pt x="979" y="721"/>
                    <a:pt x="903" y="538"/>
                    <a:pt x="786" y="388"/>
                  </a:cubicBezTo>
                  <a:cubicBezTo>
                    <a:pt x="603" y="151"/>
                    <a:pt x="323" y="1"/>
                    <a:pt x="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87" name="Google Shape;27587;p28"/>
            <p:cNvSpPr/>
            <p:nvPr/>
          </p:nvSpPr>
          <p:spPr>
            <a:xfrm>
              <a:off x="4145225" y="2044100"/>
              <a:ext cx="23925" cy="23925"/>
            </a:xfrm>
            <a:custGeom>
              <a:avLst/>
              <a:gdLst/>
              <a:ahLst/>
              <a:cxnLst/>
              <a:rect l="l" t="t" r="r" b="b"/>
              <a:pathLst>
                <a:path w="957" h="957" extrusionOk="0">
                  <a:moveTo>
                    <a:pt x="473" y="1"/>
                  </a:moveTo>
                  <a:cubicBezTo>
                    <a:pt x="215" y="1"/>
                    <a:pt x="0" y="216"/>
                    <a:pt x="0" y="484"/>
                  </a:cubicBezTo>
                  <a:cubicBezTo>
                    <a:pt x="0" y="742"/>
                    <a:pt x="215" y="957"/>
                    <a:pt x="473" y="957"/>
                  </a:cubicBezTo>
                  <a:cubicBezTo>
                    <a:pt x="741" y="957"/>
                    <a:pt x="956" y="742"/>
                    <a:pt x="956" y="484"/>
                  </a:cubicBezTo>
                  <a:cubicBezTo>
                    <a:pt x="956" y="216"/>
                    <a:pt x="741" y="1"/>
                    <a:pt x="4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88" name="Google Shape;27588;p28"/>
            <p:cNvSpPr/>
            <p:nvPr/>
          </p:nvSpPr>
          <p:spPr>
            <a:xfrm>
              <a:off x="4152450" y="2078225"/>
              <a:ext cx="36850" cy="58050"/>
            </a:xfrm>
            <a:custGeom>
              <a:avLst/>
              <a:gdLst/>
              <a:ahLst/>
              <a:cxnLst/>
              <a:rect l="l" t="t" r="r" b="b"/>
              <a:pathLst>
                <a:path w="1474" h="2322" extrusionOk="0">
                  <a:moveTo>
                    <a:pt x="1162" y="0"/>
                  </a:moveTo>
                  <a:cubicBezTo>
                    <a:pt x="1065" y="0"/>
                    <a:pt x="979" y="11"/>
                    <a:pt x="893" y="22"/>
                  </a:cubicBezTo>
                  <a:cubicBezTo>
                    <a:pt x="624" y="86"/>
                    <a:pt x="388" y="248"/>
                    <a:pt x="227" y="463"/>
                  </a:cubicBezTo>
                  <a:cubicBezTo>
                    <a:pt x="87" y="656"/>
                    <a:pt x="1" y="903"/>
                    <a:pt x="1" y="1161"/>
                  </a:cubicBezTo>
                  <a:cubicBezTo>
                    <a:pt x="1" y="1806"/>
                    <a:pt x="517" y="2322"/>
                    <a:pt x="1162" y="2322"/>
                  </a:cubicBezTo>
                  <a:cubicBezTo>
                    <a:pt x="1269" y="2322"/>
                    <a:pt x="1376" y="2311"/>
                    <a:pt x="1474" y="2279"/>
                  </a:cubicBezTo>
                  <a:lnTo>
                    <a:pt x="1474" y="43"/>
                  </a:lnTo>
                  <a:cubicBezTo>
                    <a:pt x="1376" y="11"/>
                    <a:pt x="1269" y="0"/>
                    <a:pt x="116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89" name="Google Shape;27589;p28"/>
            <p:cNvSpPr/>
            <p:nvPr/>
          </p:nvSpPr>
          <p:spPr>
            <a:xfrm>
              <a:off x="4338125" y="2321375"/>
              <a:ext cx="10775" cy="13725"/>
            </a:xfrm>
            <a:custGeom>
              <a:avLst/>
              <a:gdLst/>
              <a:ahLst/>
              <a:cxnLst/>
              <a:rect l="l" t="t" r="r" b="b"/>
              <a:pathLst>
                <a:path w="431" h="549" extrusionOk="0">
                  <a:moveTo>
                    <a:pt x="1" y="1"/>
                  </a:moveTo>
                  <a:lnTo>
                    <a:pt x="1" y="1"/>
                  </a:lnTo>
                  <a:cubicBezTo>
                    <a:pt x="151" y="183"/>
                    <a:pt x="290" y="366"/>
                    <a:pt x="430" y="548"/>
                  </a:cubicBezTo>
                  <a:cubicBezTo>
                    <a:pt x="290" y="355"/>
                    <a:pt x="151" y="173"/>
                    <a:pt x="1" y="1"/>
                  </a:cubicBezTo>
                  <a:close/>
                </a:path>
              </a:pathLst>
            </a:custGeom>
            <a:solidFill>
              <a:srgbClr val="CDCC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90" name="Google Shape;27590;p28"/>
            <p:cNvSpPr/>
            <p:nvPr/>
          </p:nvSpPr>
          <p:spPr>
            <a:xfrm>
              <a:off x="4348875" y="2335075"/>
              <a:ext cx="11025" cy="17225"/>
            </a:xfrm>
            <a:custGeom>
              <a:avLst/>
              <a:gdLst/>
              <a:ahLst/>
              <a:cxnLst/>
              <a:rect l="l" t="t" r="r" b="b"/>
              <a:pathLst>
                <a:path w="441" h="689" extrusionOk="0">
                  <a:moveTo>
                    <a:pt x="441" y="688"/>
                  </a:moveTo>
                  <a:lnTo>
                    <a:pt x="441" y="688"/>
                  </a:lnTo>
                  <a:lnTo>
                    <a:pt x="441" y="688"/>
                  </a:lnTo>
                  <a:lnTo>
                    <a:pt x="441" y="688"/>
                  </a:lnTo>
                  <a:lnTo>
                    <a:pt x="441" y="688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2305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91" name="Google Shape;27591;p28"/>
            <p:cNvSpPr/>
            <p:nvPr/>
          </p:nvSpPr>
          <p:spPr>
            <a:xfrm>
              <a:off x="4348875" y="2335075"/>
              <a:ext cx="11025" cy="17225"/>
            </a:xfrm>
            <a:custGeom>
              <a:avLst/>
              <a:gdLst/>
              <a:ahLst/>
              <a:cxnLst/>
              <a:rect l="l" t="t" r="r" b="b"/>
              <a:pathLst>
                <a:path w="441" h="689" extrusionOk="0">
                  <a:moveTo>
                    <a:pt x="0" y="0"/>
                  </a:moveTo>
                  <a:cubicBezTo>
                    <a:pt x="151" y="226"/>
                    <a:pt x="301" y="452"/>
                    <a:pt x="441" y="688"/>
                  </a:cubicBezTo>
                  <a:cubicBezTo>
                    <a:pt x="301" y="452"/>
                    <a:pt x="161" y="226"/>
                    <a:pt x="0" y="0"/>
                  </a:cubicBezTo>
                  <a:close/>
                </a:path>
              </a:pathLst>
            </a:custGeom>
            <a:solidFill>
              <a:srgbClr val="22305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92" name="Google Shape;27592;p28"/>
            <p:cNvSpPr/>
            <p:nvPr/>
          </p:nvSpPr>
          <p:spPr>
            <a:xfrm>
              <a:off x="4338125" y="2106975"/>
              <a:ext cx="393100" cy="255275"/>
            </a:xfrm>
            <a:custGeom>
              <a:avLst/>
              <a:gdLst/>
              <a:ahLst/>
              <a:cxnLst/>
              <a:rect l="l" t="t" r="r" b="b"/>
              <a:pathLst>
                <a:path w="15724" h="10211" extrusionOk="0">
                  <a:moveTo>
                    <a:pt x="12381" y="1"/>
                  </a:moveTo>
                  <a:lnTo>
                    <a:pt x="9931" y="1699"/>
                  </a:lnTo>
                  <a:cubicBezTo>
                    <a:pt x="10167" y="1785"/>
                    <a:pt x="10393" y="1871"/>
                    <a:pt x="10607" y="1978"/>
                  </a:cubicBezTo>
                  <a:cubicBezTo>
                    <a:pt x="10748" y="1709"/>
                    <a:pt x="11027" y="1537"/>
                    <a:pt x="11349" y="1537"/>
                  </a:cubicBezTo>
                  <a:cubicBezTo>
                    <a:pt x="11811" y="1537"/>
                    <a:pt x="12188" y="1913"/>
                    <a:pt x="12188" y="2375"/>
                  </a:cubicBezTo>
                  <a:cubicBezTo>
                    <a:pt x="12188" y="2558"/>
                    <a:pt x="12123" y="2741"/>
                    <a:pt x="12016" y="2881"/>
                  </a:cubicBezTo>
                  <a:cubicBezTo>
                    <a:pt x="12477" y="3289"/>
                    <a:pt x="12897" y="3762"/>
                    <a:pt x="13241" y="4267"/>
                  </a:cubicBezTo>
                  <a:lnTo>
                    <a:pt x="15068" y="3375"/>
                  </a:lnTo>
                  <a:lnTo>
                    <a:pt x="15723" y="3053"/>
                  </a:lnTo>
                  <a:lnTo>
                    <a:pt x="15444" y="2795"/>
                  </a:lnTo>
                  <a:lnTo>
                    <a:pt x="12381" y="1"/>
                  </a:lnTo>
                  <a:close/>
                  <a:moveTo>
                    <a:pt x="9382" y="3096"/>
                  </a:moveTo>
                  <a:cubicBezTo>
                    <a:pt x="9802" y="3096"/>
                    <a:pt x="10135" y="3440"/>
                    <a:pt x="10135" y="3848"/>
                  </a:cubicBezTo>
                  <a:cubicBezTo>
                    <a:pt x="10135" y="4267"/>
                    <a:pt x="9802" y="4611"/>
                    <a:pt x="9382" y="4611"/>
                  </a:cubicBezTo>
                  <a:cubicBezTo>
                    <a:pt x="8964" y="4611"/>
                    <a:pt x="8630" y="4267"/>
                    <a:pt x="8630" y="3848"/>
                  </a:cubicBezTo>
                  <a:cubicBezTo>
                    <a:pt x="8630" y="3440"/>
                    <a:pt x="8964" y="3096"/>
                    <a:pt x="9382" y="3096"/>
                  </a:cubicBezTo>
                  <a:close/>
                  <a:moveTo>
                    <a:pt x="9372" y="2085"/>
                  </a:moveTo>
                  <a:lnTo>
                    <a:pt x="5707" y="4622"/>
                  </a:lnTo>
                  <a:cubicBezTo>
                    <a:pt x="6438" y="5255"/>
                    <a:pt x="7115" y="6029"/>
                    <a:pt x="7717" y="6965"/>
                  </a:cubicBezTo>
                  <a:lnTo>
                    <a:pt x="11672" y="5030"/>
                  </a:lnTo>
                  <a:lnTo>
                    <a:pt x="12747" y="4514"/>
                  </a:lnTo>
                  <a:cubicBezTo>
                    <a:pt x="12434" y="4063"/>
                    <a:pt x="12059" y="3643"/>
                    <a:pt x="11639" y="3278"/>
                  </a:cubicBezTo>
                  <a:cubicBezTo>
                    <a:pt x="11607" y="3246"/>
                    <a:pt x="11564" y="3213"/>
                    <a:pt x="11532" y="3192"/>
                  </a:cubicBezTo>
                  <a:cubicBezTo>
                    <a:pt x="11467" y="3203"/>
                    <a:pt x="11414" y="3203"/>
                    <a:pt x="11349" y="3203"/>
                  </a:cubicBezTo>
                  <a:cubicBezTo>
                    <a:pt x="10941" y="3203"/>
                    <a:pt x="10607" y="2924"/>
                    <a:pt x="10533" y="2537"/>
                  </a:cubicBezTo>
                  <a:cubicBezTo>
                    <a:pt x="10167" y="2354"/>
                    <a:pt x="9780" y="2203"/>
                    <a:pt x="9372" y="2085"/>
                  </a:cubicBezTo>
                  <a:close/>
                  <a:moveTo>
                    <a:pt x="5245" y="4944"/>
                  </a:moveTo>
                  <a:lnTo>
                    <a:pt x="4514" y="5449"/>
                  </a:lnTo>
                  <a:cubicBezTo>
                    <a:pt x="4804" y="5568"/>
                    <a:pt x="4997" y="5847"/>
                    <a:pt x="4997" y="6180"/>
                  </a:cubicBezTo>
                  <a:cubicBezTo>
                    <a:pt x="4997" y="6621"/>
                    <a:pt x="4643" y="6975"/>
                    <a:pt x="4202" y="6975"/>
                  </a:cubicBezTo>
                  <a:cubicBezTo>
                    <a:pt x="3772" y="6975"/>
                    <a:pt x="3428" y="6642"/>
                    <a:pt x="3407" y="6223"/>
                  </a:cubicBezTo>
                  <a:lnTo>
                    <a:pt x="1" y="8577"/>
                  </a:lnTo>
                  <a:cubicBezTo>
                    <a:pt x="151" y="8749"/>
                    <a:pt x="290" y="8931"/>
                    <a:pt x="430" y="9124"/>
                  </a:cubicBezTo>
                  <a:cubicBezTo>
                    <a:pt x="591" y="9350"/>
                    <a:pt x="731" y="9576"/>
                    <a:pt x="871" y="9812"/>
                  </a:cubicBezTo>
                  <a:lnTo>
                    <a:pt x="968" y="10006"/>
                  </a:lnTo>
                  <a:cubicBezTo>
                    <a:pt x="1000" y="10070"/>
                    <a:pt x="1043" y="10146"/>
                    <a:pt x="1075" y="10210"/>
                  </a:cubicBezTo>
                  <a:lnTo>
                    <a:pt x="4407" y="8587"/>
                  </a:lnTo>
                  <a:lnTo>
                    <a:pt x="7223" y="7211"/>
                  </a:lnTo>
                  <a:cubicBezTo>
                    <a:pt x="6631" y="6298"/>
                    <a:pt x="5965" y="5546"/>
                    <a:pt x="5245" y="4944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93" name="Google Shape;27593;p28"/>
            <p:cNvSpPr/>
            <p:nvPr/>
          </p:nvSpPr>
          <p:spPr>
            <a:xfrm>
              <a:off x="4469250" y="2222500"/>
              <a:ext cx="61800" cy="64775"/>
            </a:xfrm>
            <a:custGeom>
              <a:avLst/>
              <a:gdLst/>
              <a:ahLst/>
              <a:cxnLst/>
              <a:rect l="l" t="t" r="r" b="b"/>
              <a:pathLst>
                <a:path w="2472" h="2591" extrusionOk="0">
                  <a:moveTo>
                    <a:pt x="462" y="1"/>
                  </a:moveTo>
                  <a:lnTo>
                    <a:pt x="0" y="323"/>
                  </a:lnTo>
                  <a:cubicBezTo>
                    <a:pt x="720" y="925"/>
                    <a:pt x="1386" y="1677"/>
                    <a:pt x="1978" y="2590"/>
                  </a:cubicBezTo>
                  <a:lnTo>
                    <a:pt x="2472" y="2344"/>
                  </a:lnTo>
                  <a:cubicBezTo>
                    <a:pt x="1870" y="1408"/>
                    <a:pt x="1193" y="634"/>
                    <a:pt x="4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94" name="Google Shape;27594;p28"/>
            <p:cNvSpPr/>
            <p:nvPr/>
          </p:nvSpPr>
          <p:spPr>
            <a:xfrm>
              <a:off x="4572400" y="2149425"/>
              <a:ext cx="96750" cy="70425"/>
            </a:xfrm>
            <a:custGeom>
              <a:avLst/>
              <a:gdLst/>
              <a:ahLst/>
              <a:cxnLst/>
              <a:rect l="l" t="t" r="r" b="b"/>
              <a:pathLst>
                <a:path w="3870" h="2817" extrusionOk="0">
                  <a:moveTo>
                    <a:pt x="560" y="1"/>
                  </a:moveTo>
                  <a:lnTo>
                    <a:pt x="1" y="387"/>
                  </a:lnTo>
                  <a:cubicBezTo>
                    <a:pt x="409" y="505"/>
                    <a:pt x="796" y="656"/>
                    <a:pt x="1162" y="839"/>
                  </a:cubicBezTo>
                  <a:cubicBezTo>
                    <a:pt x="1150" y="785"/>
                    <a:pt x="1140" y="731"/>
                    <a:pt x="1140" y="677"/>
                  </a:cubicBezTo>
                  <a:cubicBezTo>
                    <a:pt x="1140" y="527"/>
                    <a:pt x="1172" y="398"/>
                    <a:pt x="1236" y="280"/>
                  </a:cubicBezTo>
                  <a:cubicBezTo>
                    <a:pt x="1022" y="173"/>
                    <a:pt x="796" y="87"/>
                    <a:pt x="560" y="1"/>
                  </a:cubicBezTo>
                  <a:close/>
                  <a:moveTo>
                    <a:pt x="2645" y="1183"/>
                  </a:moveTo>
                  <a:cubicBezTo>
                    <a:pt x="2526" y="1333"/>
                    <a:pt x="2354" y="1451"/>
                    <a:pt x="2161" y="1494"/>
                  </a:cubicBezTo>
                  <a:cubicBezTo>
                    <a:pt x="2193" y="1515"/>
                    <a:pt x="2236" y="1548"/>
                    <a:pt x="2268" y="1580"/>
                  </a:cubicBezTo>
                  <a:cubicBezTo>
                    <a:pt x="2688" y="1945"/>
                    <a:pt x="3063" y="2365"/>
                    <a:pt x="3376" y="2816"/>
                  </a:cubicBezTo>
                  <a:lnTo>
                    <a:pt x="3870" y="2569"/>
                  </a:lnTo>
                  <a:cubicBezTo>
                    <a:pt x="3526" y="2064"/>
                    <a:pt x="3106" y="1591"/>
                    <a:pt x="2645" y="118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95" name="Google Shape;27595;p28"/>
            <p:cNvSpPr/>
            <p:nvPr/>
          </p:nvSpPr>
          <p:spPr>
            <a:xfrm>
              <a:off x="4600900" y="2145375"/>
              <a:ext cx="41925" cy="41700"/>
            </a:xfrm>
            <a:custGeom>
              <a:avLst/>
              <a:gdLst/>
              <a:ahLst/>
              <a:cxnLst/>
              <a:rect l="l" t="t" r="r" b="b"/>
              <a:pathLst>
                <a:path w="1677" h="1668" extrusionOk="0">
                  <a:moveTo>
                    <a:pt x="838" y="1"/>
                  </a:moveTo>
                  <a:cubicBezTo>
                    <a:pt x="516" y="1"/>
                    <a:pt x="237" y="173"/>
                    <a:pt x="96" y="442"/>
                  </a:cubicBezTo>
                  <a:cubicBezTo>
                    <a:pt x="32" y="560"/>
                    <a:pt x="0" y="689"/>
                    <a:pt x="0" y="839"/>
                  </a:cubicBezTo>
                  <a:cubicBezTo>
                    <a:pt x="0" y="893"/>
                    <a:pt x="10" y="947"/>
                    <a:pt x="22" y="1001"/>
                  </a:cubicBezTo>
                  <a:cubicBezTo>
                    <a:pt x="96" y="1388"/>
                    <a:pt x="430" y="1667"/>
                    <a:pt x="838" y="1667"/>
                  </a:cubicBezTo>
                  <a:cubicBezTo>
                    <a:pt x="903" y="1667"/>
                    <a:pt x="956" y="1667"/>
                    <a:pt x="1021" y="1656"/>
                  </a:cubicBezTo>
                  <a:cubicBezTo>
                    <a:pt x="1214" y="1613"/>
                    <a:pt x="1386" y="1495"/>
                    <a:pt x="1505" y="1345"/>
                  </a:cubicBezTo>
                  <a:cubicBezTo>
                    <a:pt x="1612" y="1205"/>
                    <a:pt x="1677" y="1022"/>
                    <a:pt x="1677" y="839"/>
                  </a:cubicBezTo>
                  <a:cubicBezTo>
                    <a:pt x="1677" y="377"/>
                    <a:pt x="1300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96" name="Google Shape;27596;p28"/>
            <p:cNvSpPr/>
            <p:nvPr/>
          </p:nvSpPr>
          <p:spPr>
            <a:xfrm>
              <a:off x="4553850" y="2184350"/>
              <a:ext cx="37650" cy="37900"/>
            </a:xfrm>
            <a:custGeom>
              <a:avLst/>
              <a:gdLst/>
              <a:ahLst/>
              <a:cxnLst/>
              <a:rect l="l" t="t" r="r" b="b"/>
              <a:pathLst>
                <a:path w="1506" h="1516" extrusionOk="0">
                  <a:moveTo>
                    <a:pt x="753" y="1"/>
                  </a:moveTo>
                  <a:cubicBezTo>
                    <a:pt x="335" y="1"/>
                    <a:pt x="1" y="345"/>
                    <a:pt x="1" y="753"/>
                  </a:cubicBezTo>
                  <a:cubicBezTo>
                    <a:pt x="1" y="1172"/>
                    <a:pt x="335" y="1516"/>
                    <a:pt x="753" y="1516"/>
                  </a:cubicBezTo>
                  <a:cubicBezTo>
                    <a:pt x="1173" y="1516"/>
                    <a:pt x="1506" y="1172"/>
                    <a:pt x="1506" y="753"/>
                  </a:cubicBezTo>
                  <a:cubicBezTo>
                    <a:pt x="1506" y="345"/>
                    <a:pt x="1173" y="1"/>
                    <a:pt x="75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97" name="Google Shape;27597;p28"/>
            <p:cNvSpPr/>
            <p:nvPr/>
          </p:nvSpPr>
          <p:spPr>
            <a:xfrm>
              <a:off x="4423275" y="2243175"/>
              <a:ext cx="39800" cy="38175"/>
            </a:xfrm>
            <a:custGeom>
              <a:avLst/>
              <a:gdLst/>
              <a:ahLst/>
              <a:cxnLst/>
              <a:rect l="l" t="t" r="r" b="b"/>
              <a:pathLst>
                <a:path w="1592" h="1527" extrusionOk="0">
                  <a:moveTo>
                    <a:pt x="1108" y="1"/>
                  </a:moveTo>
                  <a:lnTo>
                    <a:pt x="1" y="775"/>
                  </a:lnTo>
                  <a:cubicBezTo>
                    <a:pt x="22" y="1194"/>
                    <a:pt x="366" y="1527"/>
                    <a:pt x="796" y="1527"/>
                  </a:cubicBezTo>
                  <a:cubicBezTo>
                    <a:pt x="1237" y="1527"/>
                    <a:pt x="1591" y="1173"/>
                    <a:pt x="1591" y="732"/>
                  </a:cubicBezTo>
                  <a:cubicBezTo>
                    <a:pt x="1591" y="399"/>
                    <a:pt x="1398" y="120"/>
                    <a:pt x="110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98" name="Google Shape;27598;p28"/>
            <p:cNvSpPr/>
            <p:nvPr/>
          </p:nvSpPr>
          <p:spPr>
            <a:xfrm>
              <a:off x="4270675" y="1888525"/>
              <a:ext cx="137325" cy="165525"/>
            </a:xfrm>
            <a:custGeom>
              <a:avLst/>
              <a:gdLst/>
              <a:ahLst/>
              <a:cxnLst/>
              <a:rect l="l" t="t" r="r" b="b"/>
              <a:pathLst>
                <a:path w="5493" h="6621" extrusionOk="0">
                  <a:moveTo>
                    <a:pt x="1527" y="4010"/>
                  </a:moveTo>
                  <a:cubicBezTo>
                    <a:pt x="1753" y="4010"/>
                    <a:pt x="1935" y="4192"/>
                    <a:pt x="1935" y="4418"/>
                  </a:cubicBezTo>
                  <a:cubicBezTo>
                    <a:pt x="1935" y="4643"/>
                    <a:pt x="1753" y="4827"/>
                    <a:pt x="1527" y="4827"/>
                  </a:cubicBezTo>
                  <a:cubicBezTo>
                    <a:pt x="1290" y="4827"/>
                    <a:pt x="1108" y="4643"/>
                    <a:pt x="1108" y="4418"/>
                  </a:cubicBezTo>
                  <a:cubicBezTo>
                    <a:pt x="1108" y="4192"/>
                    <a:pt x="1290" y="4010"/>
                    <a:pt x="1527" y="4010"/>
                  </a:cubicBezTo>
                  <a:close/>
                  <a:moveTo>
                    <a:pt x="968" y="1"/>
                  </a:moveTo>
                  <a:lnTo>
                    <a:pt x="227" y="3741"/>
                  </a:lnTo>
                  <a:cubicBezTo>
                    <a:pt x="334" y="3762"/>
                    <a:pt x="409" y="3848"/>
                    <a:pt x="409" y="3956"/>
                  </a:cubicBezTo>
                  <a:cubicBezTo>
                    <a:pt x="409" y="4074"/>
                    <a:pt x="313" y="4171"/>
                    <a:pt x="194" y="4171"/>
                  </a:cubicBezTo>
                  <a:cubicBezTo>
                    <a:pt x="184" y="4171"/>
                    <a:pt x="162" y="4160"/>
                    <a:pt x="151" y="4160"/>
                  </a:cubicBezTo>
                  <a:lnTo>
                    <a:pt x="1" y="4923"/>
                  </a:lnTo>
                  <a:cubicBezTo>
                    <a:pt x="667" y="5052"/>
                    <a:pt x="1312" y="5331"/>
                    <a:pt x="1860" y="5729"/>
                  </a:cubicBezTo>
                  <a:cubicBezTo>
                    <a:pt x="2214" y="5976"/>
                    <a:pt x="2527" y="6277"/>
                    <a:pt x="2795" y="6621"/>
                  </a:cubicBezTo>
                  <a:lnTo>
                    <a:pt x="2967" y="6191"/>
                  </a:lnTo>
                  <a:cubicBezTo>
                    <a:pt x="2870" y="6095"/>
                    <a:pt x="2806" y="5966"/>
                    <a:pt x="2806" y="5815"/>
                  </a:cubicBezTo>
                  <a:cubicBezTo>
                    <a:pt x="2806" y="5536"/>
                    <a:pt x="3031" y="5310"/>
                    <a:pt x="3322" y="5310"/>
                  </a:cubicBezTo>
                  <a:lnTo>
                    <a:pt x="3332" y="5310"/>
                  </a:lnTo>
                  <a:lnTo>
                    <a:pt x="5493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99" name="Google Shape;27599;p28"/>
            <p:cNvSpPr/>
            <p:nvPr/>
          </p:nvSpPr>
          <p:spPr>
            <a:xfrm>
              <a:off x="4222600" y="2255275"/>
              <a:ext cx="22600" cy="5400"/>
            </a:xfrm>
            <a:custGeom>
              <a:avLst/>
              <a:gdLst/>
              <a:ahLst/>
              <a:cxnLst/>
              <a:rect l="l" t="t" r="r" b="b"/>
              <a:pathLst>
                <a:path w="904" h="216" extrusionOk="0">
                  <a:moveTo>
                    <a:pt x="0" y="1"/>
                  </a:moveTo>
                  <a:lnTo>
                    <a:pt x="0" y="11"/>
                  </a:lnTo>
                  <a:cubicBezTo>
                    <a:pt x="312" y="65"/>
                    <a:pt x="612" y="130"/>
                    <a:pt x="903" y="216"/>
                  </a:cubicBezTo>
                  <a:cubicBezTo>
                    <a:pt x="612" y="130"/>
                    <a:pt x="312" y="54"/>
                    <a:pt x="0" y="1"/>
                  </a:cubicBezTo>
                  <a:close/>
                </a:path>
              </a:pathLst>
            </a:custGeom>
            <a:solidFill>
              <a:srgbClr val="CDCC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00" name="Google Shape;27600;p28"/>
            <p:cNvSpPr/>
            <p:nvPr/>
          </p:nvSpPr>
          <p:spPr>
            <a:xfrm>
              <a:off x="4245175" y="2260650"/>
              <a:ext cx="9675" cy="3250"/>
            </a:xfrm>
            <a:custGeom>
              <a:avLst/>
              <a:gdLst/>
              <a:ahLst/>
              <a:cxnLst/>
              <a:rect l="l" t="t" r="r" b="b"/>
              <a:pathLst>
                <a:path w="387" h="130" extrusionOk="0">
                  <a:moveTo>
                    <a:pt x="0" y="1"/>
                  </a:moveTo>
                  <a:lnTo>
                    <a:pt x="0" y="1"/>
                  </a:lnTo>
                  <a:lnTo>
                    <a:pt x="387" y="130"/>
                  </a:lnTo>
                  <a:lnTo>
                    <a:pt x="387" y="130"/>
                  </a:lnTo>
                  <a:close/>
                </a:path>
              </a:pathLst>
            </a:custGeom>
            <a:solidFill>
              <a:srgbClr val="22305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01" name="Google Shape;27601;p28"/>
            <p:cNvSpPr/>
            <p:nvPr/>
          </p:nvSpPr>
          <p:spPr>
            <a:xfrm>
              <a:off x="4222600" y="2025025"/>
              <a:ext cx="112050" cy="238875"/>
            </a:xfrm>
            <a:custGeom>
              <a:avLst/>
              <a:gdLst/>
              <a:ahLst/>
              <a:cxnLst/>
              <a:rect l="l" t="t" r="r" b="b"/>
              <a:pathLst>
                <a:path w="4482" h="9555" extrusionOk="0">
                  <a:moveTo>
                    <a:pt x="1816" y="0"/>
                  </a:moveTo>
                  <a:lnTo>
                    <a:pt x="1204" y="3085"/>
                  </a:lnTo>
                  <a:cubicBezTo>
                    <a:pt x="1386" y="3128"/>
                    <a:pt x="1548" y="3236"/>
                    <a:pt x="1666" y="3364"/>
                  </a:cubicBezTo>
                  <a:cubicBezTo>
                    <a:pt x="2267" y="3117"/>
                    <a:pt x="2923" y="2999"/>
                    <a:pt x="3568" y="2999"/>
                  </a:cubicBezTo>
                  <a:cubicBezTo>
                    <a:pt x="3697" y="2999"/>
                    <a:pt x="3826" y="2999"/>
                    <a:pt x="3966" y="3009"/>
                  </a:cubicBezTo>
                  <a:lnTo>
                    <a:pt x="4481" y="1752"/>
                  </a:lnTo>
                  <a:cubicBezTo>
                    <a:pt x="4202" y="1344"/>
                    <a:pt x="3869" y="989"/>
                    <a:pt x="3471" y="710"/>
                  </a:cubicBezTo>
                  <a:cubicBezTo>
                    <a:pt x="2988" y="355"/>
                    <a:pt x="2408" y="119"/>
                    <a:pt x="1816" y="0"/>
                  </a:cubicBezTo>
                  <a:close/>
                  <a:moveTo>
                    <a:pt x="3568" y="3536"/>
                  </a:moveTo>
                  <a:cubicBezTo>
                    <a:pt x="2998" y="3536"/>
                    <a:pt x="2439" y="3644"/>
                    <a:pt x="1913" y="3848"/>
                  </a:cubicBezTo>
                  <a:cubicBezTo>
                    <a:pt x="1924" y="3912"/>
                    <a:pt x="1935" y="3966"/>
                    <a:pt x="1935" y="4031"/>
                  </a:cubicBezTo>
                  <a:cubicBezTo>
                    <a:pt x="1935" y="4578"/>
                    <a:pt x="1483" y="5020"/>
                    <a:pt x="946" y="5020"/>
                  </a:cubicBezTo>
                  <a:cubicBezTo>
                    <a:pt x="903" y="5020"/>
                    <a:pt x="870" y="5020"/>
                    <a:pt x="827" y="5008"/>
                  </a:cubicBezTo>
                  <a:lnTo>
                    <a:pt x="602" y="6191"/>
                  </a:lnTo>
                  <a:lnTo>
                    <a:pt x="612" y="6191"/>
                  </a:lnTo>
                  <a:cubicBezTo>
                    <a:pt x="731" y="6148"/>
                    <a:pt x="860" y="6116"/>
                    <a:pt x="999" y="6116"/>
                  </a:cubicBezTo>
                  <a:cubicBezTo>
                    <a:pt x="1257" y="6116"/>
                    <a:pt x="1483" y="6202"/>
                    <a:pt x="1666" y="6352"/>
                  </a:cubicBezTo>
                  <a:cubicBezTo>
                    <a:pt x="2010" y="6234"/>
                    <a:pt x="2365" y="6126"/>
                    <a:pt x="2719" y="6051"/>
                  </a:cubicBezTo>
                  <a:lnTo>
                    <a:pt x="3751" y="3536"/>
                  </a:lnTo>
                  <a:close/>
                  <a:moveTo>
                    <a:pt x="2472" y="6663"/>
                  </a:moveTo>
                  <a:lnTo>
                    <a:pt x="2472" y="6663"/>
                  </a:lnTo>
                  <a:cubicBezTo>
                    <a:pt x="2300" y="6706"/>
                    <a:pt x="2139" y="6761"/>
                    <a:pt x="1978" y="6814"/>
                  </a:cubicBezTo>
                  <a:cubicBezTo>
                    <a:pt x="2010" y="6921"/>
                    <a:pt x="2031" y="7029"/>
                    <a:pt x="2031" y="7147"/>
                  </a:cubicBezTo>
                  <a:cubicBezTo>
                    <a:pt x="2031" y="7717"/>
                    <a:pt x="1569" y="8168"/>
                    <a:pt x="999" y="8168"/>
                  </a:cubicBezTo>
                  <a:cubicBezTo>
                    <a:pt x="720" y="8168"/>
                    <a:pt x="452" y="8050"/>
                    <a:pt x="269" y="7857"/>
                  </a:cubicBezTo>
                  <a:lnTo>
                    <a:pt x="0" y="9211"/>
                  </a:lnTo>
                  <a:cubicBezTo>
                    <a:pt x="312" y="9264"/>
                    <a:pt x="612" y="9340"/>
                    <a:pt x="903" y="9426"/>
                  </a:cubicBezTo>
                  <a:lnTo>
                    <a:pt x="1290" y="9555"/>
                  </a:lnTo>
                  <a:lnTo>
                    <a:pt x="2472" y="6663"/>
                  </a:lnTo>
                  <a:close/>
                </a:path>
              </a:pathLst>
            </a:custGeom>
            <a:solidFill>
              <a:srgbClr val="C2334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02" name="Google Shape;27602;p28"/>
            <p:cNvSpPr/>
            <p:nvPr/>
          </p:nvSpPr>
          <p:spPr>
            <a:xfrm>
              <a:off x="4237350" y="2176300"/>
              <a:ext cx="53225" cy="19075"/>
            </a:xfrm>
            <a:custGeom>
              <a:avLst/>
              <a:gdLst/>
              <a:ahLst/>
              <a:cxnLst/>
              <a:rect l="l" t="t" r="r" b="b"/>
              <a:pathLst>
                <a:path w="2129" h="763" extrusionOk="0">
                  <a:moveTo>
                    <a:pt x="12" y="140"/>
                  </a:moveTo>
                  <a:lnTo>
                    <a:pt x="1" y="151"/>
                  </a:lnTo>
                  <a:cubicBezTo>
                    <a:pt x="12" y="151"/>
                    <a:pt x="12" y="151"/>
                    <a:pt x="22" y="140"/>
                  </a:cubicBezTo>
                  <a:close/>
                  <a:moveTo>
                    <a:pt x="2129" y="0"/>
                  </a:moveTo>
                  <a:cubicBezTo>
                    <a:pt x="1775" y="75"/>
                    <a:pt x="1420" y="183"/>
                    <a:pt x="1076" y="301"/>
                  </a:cubicBezTo>
                  <a:cubicBezTo>
                    <a:pt x="1216" y="419"/>
                    <a:pt x="1323" y="581"/>
                    <a:pt x="1388" y="763"/>
                  </a:cubicBezTo>
                  <a:cubicBezTo>
                    <a:pt x="1549" y="710"/>
                    <a:pt x="1710" y="655"/>
                    <a:pt x="1882" y="612"/>
                  </a:cubicBezTo>
                  <a:lnTo>
                    <a:pt x="212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03" name="Google Shape;27603;p28"/>
            <p:cNvSpPr/>
            <p:nvPr/>
          </p:nvSpPr>
          <p:spPr>
            <a:xfrm>
              <a:off x="4264225" y="2100000"/>
              <a:ext cx="57525" cy="21225"/>
            </a:xfrm>
            <a:custGeom>
              <a:avLst/>
              <a:gdLst/>
              <a:ahLst/>
              <a:cxnLst/>
              <a:rect l="l" t="t" r="r" b="b"/>
              <a:pathLst>
                <a:path w="2301" h="849" extrusionOk="0">
                  <a:moveTo>
                    <a:pt x="1903" y="0"/>
                  </a:moveTo>
                  <a:cubicBezTo>
                    <a:pt x="1258" y="0"/>
                    <a:pt x="602" y="118"/>
                    <a:pt x="1" y="365"/>
                  </a:cubicBezTo>
                  <a:cubicBezTo>
                    <a:pt x="130" y="505"/>
                    <a:pt x="216" y="666"/>
                    <a:pt x="248" y="849"/>
                  </a:cubicBezTo>
                  <a:cubicBezTo>
                    <a:pt x="774" y="645"/>
                    <a:pt x="1333" y="537"/>
                    <a:pt x="1903" y="537"/>
                  </a:cubicBezTo>
                  <a:lnTo>
                    <a:pt x="2086" y="537"/>
                  </a:lnTo>
                  <a:lnTo>
                    <a:pt x="2301" y="10"/>
                  </a:lnTo>
                  <a:cubicBezTo>
                    <a:pt x="2161" y="0"/>
                    <a:pt x="2032" y="0"/>
                    <a:pt x="19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04" name="Google Shape;27604;p28"/>
            <p:cNvSpPr/>
            <p:nvPr/>
          </p:nvSpPr>
          <p:spPr>
            <a:xfrm>
              <a:off x="4268000" y="2011575"/>
              <a:ext cx="72550" cy="57275"/>
            </a:xfrm>
            <a:custGeom>
              <a:avLst/>
              <a:gdLst/>
              <a:ahLst/>
              <a:cxnLst/>
              <a:rect l="l" t="t" r="r" b="b"/>
              <a:pathLst>
                <a:path w="2902" h="2291" extrusionOk="0">
                  <a:moveTo>
                    <a:pt x="108" y="1"/>
                  </a:moveTo>
                  <a:lnTo>
                    <a:pt x="0" y="538"/>
                  </a:lnTo>
                  <a:cubicBezTo>
                    <a:pt x="592" y="657"/>
                    <a:pt x="1172" y="893"/>
                    <a:pt x="1655" y="1248"/>
                  </a:cubicBezTo>
                  <a:cubicBezTo>
                    <a:pt x="2053" y="1527"/>
                    <a:pt x="2386" y="1882"/>
                    <a:pt x="2665" y="2290"/>
                  </a:cubicBezTo>
                  <a:lnTo>
                    <a:pt x="2902" y="1699"/>
                  </a:lnTo>
                  <a:cubicBezTo>
                    <a:pt x="2634" y="1355"/>
                    <a:pt x="2321" y="1054"/>
                    <a:pt x="1967" y="807"/>
                  </a:cubicBezTo>
                  <a:cubicBezTo>
                    <a:pt x="1419" y="409"/>
                    <a:pt x="774" y="130"/>
                    <a:pt x="1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05" name="Google Shape;27605;p28"/>
            <p:cNvSpPr/>
            <p:nvPr/>
          </p:nvSpPr>
          <p:spPr>
            <a:xfrm>
              <a:off x="4298350" y="1988750"/>
              <a:ext cx="20725" cy="20450"/>
            </a:xfrm>
            <a:custGeom>
              <a:avLst/>
              <a:gdLst/>
              <a:ahLst/>
              <a:cxnLst/>
              <a:rect l="l" t="t" r="r" b="b"/>
              <a:pathLst>
                <a:path w="829" h="818" extrusionOk="0">
                  <a:moveTo>
                    <a:pt x="420" y="1"/>
                  </a:moveTo>
                  <a:cubicBezTo>
                    <a:pt x="183" y="1"/>
                    <a:pt x="1" y="183"/>
                    <a:pt x="1" y="409"/>
                  </a:cubicBezTo>
                  <a:cubicBezTo>
                    <a:pt x="1" y="634"/>
                    <a:pt x="183" y="818"/>
                    <a:pt x="420" y="818"/>
                  </a:cubicBezTo>
                  <a:cubicBezTo>
                    <a:pt x="646" y="818"/>
                    <a:pt x="828" y="634"/>
                    <a:pt x="828" y="409"/>
                  </a:cubicBezTo>
                  <a:cubicBezTo>
                    <a:pt x="828" y="183"/>
                    <a:pt x="646" y="1"/>
                    <a:pt x="42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06" name="Google Shape;27606;p28"/>
            <p:cNvSpPr/>
            <p:nvPr/>
          </p:nvSpPr>
          <p:spPr>
            <a:xfrm>
              <a:off x="4340800" y="2021250"/>
              <a:ext cx="13200" cy="22075"/>
            </a:xfrm>
            <a:custGeom>
              <a:avLst/>
              <a:gdLst/>
              <a:ahLst/>
              <a:cxnLst/>
              <a:rect l="l" t="t" r="r" b="b"/>
              <a:pathLst>
                <a:path w="528" h="883" extrusionOk="0">
                  <a:moveTo>
                    <a:pt x="517" y="1"/>
                  </a:moveTo>
                  <a:cubicBezTo>
                    <a:pt x="226" y="1"/>
                    <a:pt x="1" y="227"/>
                    <a:pt x="1" y="506"/>
                  </a:cubicBezTo>
                  <a:cubicBezTo>
                    <a:pt x="1" y="657"/>
                    <a:pt x="65" y="786"/>
                    <a:pt x="162" y="882"/>
                  </a:cubicBezTo>
                  <a:lnTo>
                    <a:pt x="52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07" name="Google Shape;27607;p28"/>
            <p:cNvSpPr/>
            <p:nvPr/>
          </p:nvSpPr>
          <p:spPr>
            <a:xfrm>
              <a:off x="4274450" y="1982025"/>
              <a:ext cx="6450" cy="10775"/>
            </a:xfrm>
            <a:custGeom>
              <a:avLst/>
              <a:gdLst/>
              <a:ahLst/>
              <a:cxnLst/>
              <a:rect l="l" t="t" r="r" b="b"/>
              <a:pathLst>
                <a:path w="258" h="431" extrusionOk="0">
                  <a:moveTo>
                    <a:pt x="76" y="1"/>
                  </a:moveTo>
                  <a:lnTo>
                    <a:pt x="0" y="420"/>
                  </a:lnTo>
                  <a:cubicBezTo>
                    <a:pt x="11" y="420"/>
                    <a:pt x="33" y="431"/>
                    <a:pt x="43" y="431"/>
                  </a:cubicBezTo>
                  <a:cubicBezTo>
                    <a:pt x="162" y="431"/>
                    <a:pt x="258" y="334"/>
                    <a:pt x="258" y="216"/>
                  </a:cubicBezTo>
                  <a:cubicBezTo>
                    <a:pt x="258" y="108"/>
                    <a:pt x="183" y="22"/>
                    <a:pt x="7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08" name="Google Shape;27608;p28"/>
            <p:cNvSpPr/>
            <p:nvPr/>
          </p:nvSpPr>
          <p:spPr>
            <a:xfrm>
              <a:off x="4243275" y="2102150"/>
              <a:ext cx="27700" cy="48375"/>
            </a:xfrm>
            <a:custGeom>
              <a:avLst/>
              <a:gdLst/>
              <a:ahLst/>
              <a:cxnLst/>
              <a:rect l="l" t="t" r="r" b="b"/>
              <a:pathLst>
                <a:path w="1108" h="1935" extrusionOk="0">
                  <a:moveTo>
                    <a:pt x="377" y="0"/>
                  </a:moveTo>
                  <a:lnTo>
                    <a:pt x="0" y="1923"/>
                  </a:lnTo>
                  <a:cubicBezTo>
                    <a:pt x="43" y="1935"/>
                    <a:pt x="76" y="1935"/>
                    <a:pt x="119" y="1935"/>
                  </a:cubicBezTo>
                  <a:cubicBezTo>
                    <a:pt x="656" y="1935"/>
                    <a:pt x="1108" y="1493"/>
                    <a:pt x="1108" y="946"/>
                  </a:cubicBezTo>
                  <a:cubicBezTo>
                    <a:pt x="1108" y="881"/>
                    <a:pt x="1097" y="827"/>
                    <a:pt x="1086" y="763"/>
                  </a:cubicBezTo>
                  <a:cubicBezTo>
                    <a:pt x="1054" y="580"/>
                    <a:pt x="968" y="419"/>
                    <a:pt x="839" y="279"/>
                  </a:cubicBezTo>
                  <a:cubicBezTo>
                    <a:pt x="721" y="151"/>
                    <a:pt x="559" y="43"/>
                    <a:pt x="37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09" name="Google Shape;27609;p28"/>
            <p:cNvSpPr/>
            <p:nvPr/>
          </p:nvSpPr>
          <p:spPr>
            <a:xfrm>
              <a:off x="4229300" y="2177900"/>
              <a:ext cx="44100" cy="51325"/>
            </a:xfrm>
            <a:custGeom>
              <a:avLst/>
              <a:gdLst/>
              <a:ahLst/>
              <a:cxnLst/>
              <a:rect l="l" t="t" r="r" b="b"/>
              <a:pathLst>
                <a:path w="1764" h="2053" extrusionOk="0">
                  <a:moveTo>
                    <a:pt x="731" y="1"/>
                  </a:moveTo>
                  <a:cubicBezTo>
                    <a:pt x="592" y="1"/>
                    <a:pt x="463" y="33"/>
                    <a:pt x="344" y="76"/>
                  </a:cubicBezTo>
                  <a:cubicBezTo>
                    <a:pt x="334" y="87"/>
                    <a:pt x="334" y="87"/>
                    <a:pt x="323" y="87"/>
                  </a:cubicBezTo>
                  <a:lnTo>
                    <a:pt x="1" y="1742"/>
                  </a:lnTo>
                  <a:cubicBezTo>
                    <a:pt x="184" y="1935"/>
                    <a:pt x="452" y="2053"/>
                    <a:pt x="731" y="2053"/>
                  </a:cubicBezTo>
                  <a:cubicBezTo>
                    <a:pt x="1301" y="2053"/>
                    <a:pt x="1763" y="1602"/>
                    <a:pt x="1763" y="1032"/>
                  </a:cubicBezTo>
                  <a:cubicBezTo>
                    <a:pt x="1763" y="914"/>
                    <a:pt x="1742" y="806"/>
                    <a:pt x="1710" y="699"/>
                  </a:cubicBezTo>
                  <a:cubicBezTo>
                    <a:pt x="1645" y="517"/>
                    <a:pt x="1538" y="355"/>
                    <a:pt x="1398" y="237"/>
                  </a:cubicBezTo>
                  <a:cubicBezTo>
                    <a:pt x="1215" y="87"/>
                    <a:pt x="989" y="1"/>
                    <a:pt x="7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10" name="Google Shape;27610;p28"/>
            <p:cNvSpPr/>
            <p:nvPr/>
          </p:nvSpPr>
          <p:spPr>
            <a:xfrm>
              <a:off x="4285725" y="2277850"/>
              <a:ext cx="19650" cy="12925"/>
            </a:xfrm>
            <a:custGeom>
              <a:avLst/>
              <a:gdLst/>
              <a:ahLst/>
              <a:cxnLst/>
              <a:rect l="l" t="t" r="r" b="b"/>
              <a:pathLst>
                <a:path w="786" h="517" extrusionOk="0">
                  <a:moveTo>
                    <a:pt x="0" y="1"/>
                  </a:moveTo>
                  <a:lnTo>
                    <a:pt x="0" y="11"/>
                  </a:lnTo>
                  <a:cubicBezTo>
                    <a:pt x="270" y="161"/>
                    <a:pt x="527" y="333"/>
                    <a:pt x="785" y="517"/>
                  </a:cubicBezTo>
                  <a:cubicBezTo>
                    <a:pt x="538" y="333"/>
                    <a:pt x="270" y="161"/>
                    <a:pt x="0" y="1"/>
                  </a:cubicBezTo>
                  <a:close/>
                </a:path>
              </a:pathLst>
            </a:custGeom>
            <a:solidFill>
              <a:srgbClr val="CDCC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11" name="Google Shape;27611;p28"/>
            <p:cNvSpPr/>
            <p:nvPr/>
          </p:nvSpPr>
          <p:spPr>
            <a:xfrm>
              <a:off x="4305350" y="2290750"/>
              <a:ext cx="8075" cy="6475"/>
            </a:xfrm>
            <a:custGeom>
              <a:avLst/>
              <a:gdLst/>
              <a:ahLst/>
              <a:cxnLst/>
              <a:rect l="l" t="t" r="r" b="b"/>
              <a:pathLst>
                <a:path w="323" h="259" extrusionOk="0">
                  <a:moveTo>
                    <a:pt x="1" y="1"/>
                  </a:moveTo>
                  <a:lnTo>
                    <a:pt x="323" y="258"/>
                  </a:lnTo>
                  <a:lnTo>
                    <a:pt x="323" y="247"/>
                  </a:lnTo>
                  <a:cubicBezTo>
                    <a:pt x="215" y="161"/>
                    <a:pt x="108" y="87"/>
                    <a:pt x="1" y="1"/>
                  </a:cubicBezTo>
                  <a:close/>
                </a:path>
              </a:pathLst>
            </a:custGeom>
            <a:solidFill>
              <a:srgbClr val="22305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12" name="Google Shape;27612;p28"/>
            <p:cNvSpPr/>
            <p:nvPr/>
          </p:nvSpPr>
          <p:spPr>
            <a:xfrm>
              <a:off x="4285725" y="1964825"/>
              <a:ext cx="311425" cy="332125"/>
            </a:xfrm>
            <a:custGeom>
              <a:avLst/>
              <a:gdLst/>
              <a:ahLst/>
              <a:cxnLst/>
              <a:rect l="l" t="t" r="r" b="b"/>
              <a:pathLst>
                <a:path w="12457" h="13285" extrusionOk="0">
                  <a:moveTo>
                    <a:pt x="7480" y="2645"/>
                  </a:moveTo>
                  <a:cubicBezTo>
                    <a:pt x="7695" y="2645"/>
                    <a:pt x="7867" y="2817"/>
                    <a:pt x="7867" y="3032"/>
                  </a:cubicBezTo>
                  <a:cubicBezTo>
                    <a:pt x="7867" y="3247"/>
                    <a:pt x="7695" y="3418"/>
                    <a:pt x="7480" y="3418"/>
                  </a:cubicBezTo>
                  <a:cubicBezTo>
                    <a:pt x="7265" y="3418"/>
                    <a:pt x="7093" y="3247"/>
                    <a:pt x="7093" y="3032"/>
                  </a:cubicBezTo>
                  <a:cubicBezTo>
                    <a:pt x="7093" y="2817"/>
                    <a:pt x="7265" y="2645"/>
                    <a:pt x="7480" y="2645"/>
                  </a:cubicBezTo>
                  <a:close/>
                  <a:moveTo>
                    <a:pt x="8244" y="1"/>
                  </a:moveTo>
                  <a:lnTo>
                    <a:pt x="5987" y="3418"/>
                  </a:lnTo>
                  <a:cubicBezTo>
                    <a:pt x="6062" y="3461"/>
                    <a:pt x="6126" y="3504"/>
                    <a:pt x="6180" y="3559"/>
                  </a:cubicBezTo>
                  <a:cubicBezTo>
                    <a:pt x="6427" y="3504"/>
                    <a:pt x="6675" y="3473"/>
                    <a:pt x="6922" y="3473"/>
                  </a:cubicBezTo>
                  <a:cubicBezTo>
                    <a:pt x="7308" y="3473"/>
                    <a:pt x="7685" y="3537"/>
                    <a:pt x="8050" y="3666"/>
                  </a:cubicBezTo>
                  <a:cubicBezTo>
                    <a:pt x="8168" y="3408"/>
                    <a:pt x="8426" y="3236"/>
                    <a:pt x="8727" y="3236"/>
                  </a:cubicBezTo>
                  <a:cubicBezTo>
                    <a:pt x="9147" y="3236"/>
                    <a:pt x="9479" y="3569"/>
                    <a:pt x="9479" y="3988"/>
                  </a:cubicBezTo>
                  <a:cubicBezTo>
                    <a:pt x="9479" y="4182"/>
                    <a:pt x="9405" y="4364"/>
                    <a:pt x="9286" y="4493"/>
                  </a:cubicBezTo>
                  <a:cubicBezTo>
                    <a:pt x="9350" y="4558"/>
                    <a:pt x="9415" y="4633"/>
                    <a:pt x="9469" y="4708"/>
                  </a:cubicBezTo>
                  <a:lnTo>
                    <a:pt x="12457" y="1634"/>
                  </a:lnTo>
                  <a:lnTo>
                    <a:pt x="8244" y="1"/>
                  </a:lnTo>
                  <a:close/>
                  <a:moveTo>
                    <a:pt x="6922" y="4020"/>
                  </a:moveTo>
                  <a:cubicBezTo>
                    <a:pt x="6761" y="4020"/>
                    <a:pt x="6599" y="4031"/>
                    <a:pt x="6438" y="4063"/>
                  </a:cubicBezTo>
                  <a:lnTo>
                    <a:pt x="6438" y="4171"/>
                  </a:lnTo>
                  <a:cubicBezTo>
                    <a:pt x="6438" y="4633"/>
                    <a:pt x="6062" y="5009"/>
                    <a:pt x="5600" y="5009"/>
                  </a:cubicBezTo>
                  <a:cubicBezTo>
                    <a:pt x="5395" y="5009"/>
                    <a:pt x="5213" y="4934"/>
                    <a:pt x="5073" y="4816"/>
                  </a:cubicBezTo>
                  <a:lnTo>
                    <a:pt x="4020" y="6417"/>
                  </a:lnTo>
                  <a:cubicBezTo>
                    <a:pt x="4493" y="6793"/>
                    <a:pt x="4912" y="7256"/>
                    <a:pt x="5223" y="7771"/>
                  </a:cubicBezTo>
                  <a:cubicBezTo>
                    <a:pt x="5288" y="7760"/>
                    <a:pt x="5364" y="7750"/>
                    <a:pt x="5428" y="7750"/>
                  </a:cubicBezTo>
                  <a:cubicBezTo>
                    <a:pt x="5729" y="7750"/>
                    <a:pt x="5997" y="7879"/>
                    <a:pt x="6180" y="8072"/>
                  </a:cubicBezTo>
                  <a:lnTo>
                    <a:pt x="9082" y="5106"/>
                  </a:lnTo>
                  <a:cubicBezTo>
                    <a:pt x="8985" y="4977"/>
                    <a:pt x="8889" y="4848"/>
                    <a:pt x="8770" y="4741"/>
                  </a:cubicBezTo>
                  <a:lnTo>
                    <a:pt x="8727" y="4741"/>
                  </a:lnTo>
                  <a:cubicBezTo>
                    <a:pt x="8394" y="4741"/>
                    <a:pt x="8115" y="4536"/>
                    <a:pt x="8018" y="4235"/>
                  </a:cubicBezTo>
                  <a:cubicBezTo>
                    <a:pt x="7674" y="4096"/>
                    <a:pt x="7298" y="4020"/>
                    <a:pt x="6922" y="4020"/>
                  </a:cubicBezTo>
                  <a:close/>
                  <a:moveTo>
                    <a:pt x="3719" y="6869"/>
                  </a:moveTo>
                  <a:lnTo>
                    <a:pt x="2795" y="8276"/>
                  </a:lnTo>
                  <a:cubicBezTo>
                    <a:pt x="3343" y="8319"/>
                    <a:pt x="3891" y="8416"/>
                    <a:pt x="4428" y="8556"/>
                  </a:cubicBezTo>
                  <a:cubicBezTo>
                    <a:pt x="4471" y="8341"/>
                    <a:pt x="4590" y="8158"/>
                    <a:pt x="4740" y="8018"/>
                  </a:cubicBezTo>
                  <a:cubicBezTo>
                    <a:pt x="4471" y="7578"/>
                    <a:pt x="4117" y="7191"/>
                    <a:pt x="3719" y="6869"/>
                  </a:cubicBezTo>
                  <a:close/>
                  <a:moveTo>
                    <a:pt x="3214" y="9243"/>
                  </a:moveTo>
                  <a:cubicBezTo>
                    <a:pt x="3482" y="9243"/>
                    <a:pt x="3709" y="9469"/>
                    <a:pt x="3709" y="9749"/>
                  </a:cubicBezTo>
                  <a:cubicBezTo>
                    <a:pt x="3709" y="10028"/>
                    <a:pt x="3482" y="10243"/>
                    <a:pt x="3214" y="10243"/>
                  </a:cubicBezTo>
                  <a:cubicBezTo>
                    <a:pt x="2935" y="10243"/>
                    <a:pt x="2709" y="10028"/>
                    <a:pt x="2709" y="9749"/>
                  </a:cubicBezTo>
                  <a:cubicBezTo>
                    <a:pt x="2709" y="9469"/>
                    <a:pt x="2935" y="9243"/>
                    <a:pt x="3214" y="9243"/>
                  </a:cubicBezTo>
                  <a:close/>
                  <a:moveTo>
                    <a:pt x="2451" y="8792"/>
                  </a:moveTo>
                  <a:lnTo>
                    <a:pt x="0" y="12522"/>
                  </a:lnTo>
                  <a:cubicBezTo>
                    <a:pt x="270" y="12682"/>
                    <a:pt x="538" y="12854"/>
                    <a:pt x="785" y="13038"/>
                  </a:cubicBezTo>
                  <a:cubicBezTo>
                    <a:pt x="893" y="13124"/>
                    <a:pt x="1000" y="13198"/>
                    <a:pt x="1108" y="13284"/>
                  </a:cubicBezTo>
                  <a:lnTo>
                    <a:pt x="4751" y="9555"/>
                  </a:lnTo>
                  <a:cubicBezTo>
                    <a:pt x="4611" y="9437"/>
                    <a:pt x="4514" y="9286"/>
                    <a:pt x="4461" y="9126"/>
                  </a:cubicBezTo>
                  <a:cubicBezTo>
                    <a:pt x="3805" y="8932"/>
                    <a:pt x="3128" y="8825"/>
                    <a:pt x="2451" y="8792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13" name="Google Shape;27613;p28"/>
            <p:cNvSpPr/>
            <p:nvPr/>
          </p:nvSpPr>
          <p:spPr>
            <a:xfrm>
              <a:off x="4346975" y="2171725"/>
              <a:ext cx="50275" cy="21250"/>
            </a:xfrm>
            <a:custGeom>
              <a:avLst/>
              <a:gdLst/>
              <a:ahLst/>
              <a:cxnLst/>
              <a:rect l="l" t="t" r="r" b="b"/>
              <a:pathLst>
                <a:path w="2011" h="850" extrusionOk="0">
                  <a:moveTo>
                    <a:pt x="345" y="0"/>
                  </a:moveTo>
                  <a:lnTo>
                    <a:pt x="1" y="516"/>
                  </a:lnTo>
                  <a:cubicBezTo>
                    <a:pt x="678" y="549"/>
                    <a:pt x="1355" y="656"/>
                    <a:pt x="2011" y="850"/>
                  </a:cubicBezTo>
                  <a:cubicBezTo>
                    <a:pt x="1968" y="742"/>
                    <a:pt x="1946" y="623"/>
                    <a:pt x="1946" y="506"/>
                  </a:cubicBezTo>
                  <a:cubicBezTo>
                    <a:pt x="1946" y="430"/>
                    <a:pt x="1957" y="355"/>
                    <a:pt x="1978" y="280"/>
                  </a:cubicBezTo>
                  <a:cubicBezTo>
                    <a:pt x="1441" y="140"/>
                    <a:pt x="893" y="43"/>
                    <a:pt x="3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14" name="Google Shape;27614;p28"/>
            <p:cNvSpPr/>
            <p:nvPr/>
          </p:nvSpPr>
          <p:spPr>
            <a:xfrm>
              <a:off x="4440225" y="2051625"/>
              <a:ext cx="82225" cy="40875"/>
            </a:xfrm>
            <a:custGeom>
              <a:avLst/>
              <a:gdLst/>
              <a:ahLst/>
              <a:cxnLst/>
              <a:rect l="l" t="t" r="r" b="b"/>
              <a:pathLst>
                <a:path w="3289" h="1635" extrusionOk="0">
                  <a:moveTo>
                    <a:pt x="742" y="1"/>
                  </a:moveTo>
                  <a:cubicBezTo>
                    <a:pt x="495" y="1"/>
                    <a:pt x="247" y="32"/>
                    <a:pt x="0" y="87"/>
                  </a:cubicBezTo>
                  <a:cubicBezTo>
                    <a:pt x="140" y="216"/>
                    <a:pt x="226" y="388"/>
                    <a:pt x="258" y="591"/>
                  </a:cubicBezTo>
                  <a:cubicBezTo>
                    <a:pt x="419" y="559"/>
                    <a:pt x="581" y="548"/>
                    <a:pt x="742" y="548"/>
                  </a:cubicBezTo>
                  <a:cubicBezTo>
                    <a:pt x="1118" y="548"/>
                    <a:pt x="1494" y="624"/>
                    <a:pt x="1838" y="763"/>
                  </a:cubicBezTo>
                  <a:cubicBezTo>
                    <a:pt x="1806" y="688"/>
                    <a:pt x="1795" y="602"/>
                    <a:pt x="1795" y="516"/>
                  </a:cubicBezTo>
                  <a:cubicBezTo>
                    <a:pt x="1795" y="398"/>
                    <a:pt x="1816" y="290"/>
                    <a:pt x="1870" y="194"/>
                  </a:cubicBezTo>
                  <a:cubicBezTo>
                    <a:pt x="1505" y="65"/>
                    <a:pt x="1128" y="1"/>
                    <a:pt x="742" y="1"/>
                  </a:cubicBezTo>
                  <a:close/>
                  <a:moveTo>
                    <a:pt x="3106" y="1021"/>
                  </a:moveTo>
                  <a:cubicBezTo>
                    <a:pt x="2977" y="1161"/>
                    <a:pt x="2795" y="1258"/>
                    <a:pt x="2590" y="1269"/>
                  </a:cubicBezTo>
                  <a:cubicBezTo>
                    <a:pt x="2709" y="1376"/>
                    <a:pt x="2805" y="1505"/>
                    <a:pt x="2902" y="1634"/>
                  </a:cubicBezTo>
                  <a:lnTo>
                    <a:pt x="3289" y="1236"/>
                  </a:lnTo>
                  <a:cubicBezTo>
                    <a:pt x="3235" y="1161"/>
                    <a:pt x="3170" y="1086"/>
                    <a:pt x="3106" y="10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15" name="Google Shape;27615;p28"/>
            <p:cNvSpPr/>
            <p:nvPr/>
          </p:nvSpPr>
          <p:spPr>
            <a:xfrm>
              <a:off x="4378675" y="2125250"/>
              <a:ext cx="37650" cy="40050"/>
            </a:xfrm>
            <a:custGeom>
              <a:avLst/>
              <a:gdLst/>
              <a:ahLst/>
              <a:cxnLst/>
              <a:rect l="l" t="t" r="r" b="b"/>
              <a:pathLst>
                <a:path w="1506" h="1602" extrusionOk="0">
                  <a:moveTo>
                    <a:pt x="302" y="0"/>
                  </a:moveTo>
                  <a:lnTo>
                    <a:pt x="1" y="452"/>
                  </a:lnTo>
                  <a:cubicBezTo>
                    <a:pt x="399" y="774"/>
                    <a:pt x="753" y="1161"/>
                    <a:pt x="1022" y="1601"/>
                  </a:cubicBezTo>
                  <a:cubicBezTo>
                    <a:pt x="1151" y="1483"/>
                    <a:pt x="1323" y="1397"/>
                    <a:pt x="1505" y="1354"/>
                  </a:cubicBezTo>
                  <a:cubicBezTo>
                    <a:pt x="1194" y="839"/>
                    <a:pt x="775" y="376"/>
                    <a:pt x="3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16" name="Google Shape;27616;p28"/>
            <p:cNvSpPr/>
            <p:nvPr/>
          </p:nvSpPr>
          <p:spPr>
            <a:xfrm>
              <a:off x="4412550" y="2050275"/>
              <a:ext cx="34150" cy="39800"/>
            </a:xfrm>
            <a:custGeom>
              <a:avLst/>
              <a:gdLst/>
              <a:ahLst/>
              <a:cxnLst/>
              <a:rect l="l" t="t" r="r" b="b"/>
              <a:pathLst>
                <a:path w="1366" h="1592" extrusionOk="0">
                  <a:moveTo>
                    <a:pt x="914" y="0"/>
                  </a:moveTo>
                  <a:lnTo>
                    <a:pt x="0" y="1398"/>
                  </a:lnTo>
                  <a:cubicBezTo>
                    <a:pt x="140" y="1516"/>
                    <a:pt x="322" y="1591"/>
                    <a:pt x="527" y="1591"/>
                  </a:cubicBezTo>
                  <a:cubicBezTo>
                    <a:pt x="989" y="1591"/>
                    <a:pt x="1365" y="1215"/>
                    <a:pt x="1365" y="753"/>
                  </a:cubicBezTo>
                  <a:lnTo>
                    <a:pt x="1365" y="645"/>
                  </a:lnTo>
                  <a:cubicBezTo>
                    <a:pt x="1333" y="442"/>
                    <a:pt x="1247" y="270"/>
                    <a:pt x="1107" y="141"/>
                  </a:cubicBezTo>
                  <a:cubicBezTo>
                    <a:pt x="1053" y="86"/>
                    <a:pt x="989" y="43"/>
                    <a:pt x="91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17" name="Google Shape;27617;p28"/>
            <p:cNvSpPr/>
            <p:nvPr/>
          </p:nvSpPr>
          <p:spPr>
            <a:xfrm>
              <a:off x="4485075" y="2045725"/>
              <a:ext cx="37650" cy="37625"/>
            </a:xfrm>
            <a:custGeom>
              <a:avLst/>
              <a:gdLst/>
              <a:ahLst/>
              <a:cxnLst/>
              <a:rect l="l" t="t" r="r" b="b"/>
              <a:pathLst>
                <a:path w="1506" h="1505" extrusionOk="0">
                  <a:moveTo>
                    <a:pt x="753" y="0"/>
                  </a:moveTo>
                  <a:cubicBezTo>
                    <a:pt x="452" y="0"/>
                    <a:pt x="194" y="172"/>
                    <a:pt x="76" y="430"/>
                  </a:cubicBezTo>
                  <a:cubicBezTo>
                    <a:pt x="22" y="526"/>
                    <a:pt x="1" y="634"/>
                    <a:pt x="1" y="752"/>
                  </a:cubicBezTo>
                  <a:cubicBezTo>
                    <a:pt x="1" y="838"/>
                    <a:pt x="12" y="924"/>
                    <a:pt x="44" y="999"/>
                  </a:cubicBezTo>
                  <a:cubicBezTo>
                    <a:pt x="141" y="1300"/>
                    <a:pt x="420" y="1505"/>
                    <a:pt x="753" y="1505"/>
                  </a:cubicBezTo>
                  <a:lnTo>
                    <a:pt x="796" y="1505"/>
                  </a:lnTo>
                  <a:cubicBezTo>
                    <a:pt x="1001" y="1494"/>
                    <a:pt x="1183" y="1397"/>
                    <a:pt x="1312" y="1257"/>
                  </a:cubicBezTo>
                  <a:cubicBezTo>
                    <a:pt x="1431" y="1128"/>
                    <a:pt x="1505" y="946"/>
                    <a:pt x="1505" y="752"/>
                  </a:cubicBezTo>
                  <a:cubicBezTo>
                    <a:pt x="1505" y="333"/>
                    <a:pt x="1173" y="0"/>
                    <a:pt x="75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18" name="Google Shape;27618;p28"/>
            <p:cNvSpPr/>
            <p:nvPr/>
          </p:nvSpPr>
          <p:spPr>
            <a:xfrm>
              <a:off x="4463050" y="2030925"/>
              <a:ext cx="19375" cy="19375"/>
            </a:xfrm>
            <a:custGeom>
              <a:avLst/>
              <a:gdLst/>
              <a:ahLst/>
              <a:cxnLst/>
              <a:rect l="l" t="t" r="r" b="b"/>
              <a:pathLst>
                <a:path w="775" h="775" extrusionOk="0">
                  <a:moveTo>
                    <a:pt x="387" y="1"/>
                  </a:moveTo>
                  <a:cubicBezTo>
                    <a:pt x="172" y="1"/>
                    <a:pt x="0" y="173"/>
                    <a:pt x="0" y="388"/>
                  </a:cubicBezTo>
                  <a:cubicBezTo>
                    <a:pt x="0" y="603"/>
                    <a:pt x="172" y="774"/>
                    <a:pt x="387" y="774"/>
                  </a:cubicBezTo>
                  <a:cubicBezTo>
                    <a:pt x="602" y="774"/>
                    <a:pt x="774" y="603"/>
                    <a:pt x="774" y="388"/>
                  </a:cubicBezTo>
                  <a:cubicBezTo>
                    <a:pt x="774" y="173"/>
                    <a:pt x="602" y="1"/>
                    <a:pt x="38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19" name="Google Shape;27619;p28"/>
            <p:cNvSpPr/>
            <p:nvPr/>
          </p:nvSpPr>
          <p:spPr>
            <a:xfrm>
              <a:off x="4353425" y="2195900"/>
              <a:ext cx="25025" cy="25025"/>
            </a:xfrm>
            <a:custGeom>
              <a:avLst/>
              <a:gdLst/>
              <a:ahLst/>
              <a:cxnLst/>
              <a:rect l="l" t="t" r="r" b="b"/>
              <a:pathLst>
                <a:path w="1001" h="1001" extrusionOk="0">
                  <a:moveTo>
                    <a:pt x="506" y="0"/>
                  </a:moveTo>
                  <a:cubicBezTo>
                    <a:pt x="227" y="0"/>
                    <a:pt x="1" y="226"/>
                    <a:pt x="1" y="506"/>
                  </a:cubicBezTo>
                  <a:cubicBezTo>
                    <a:pt x="1" y="785"/>
                    <a:pt x="227" y="1000"/>
                    <a:pt x="506" y="1000"/>
                  </a:cubicBezTo>
                  <a:cubicBezTo>
                    <a:pt x="774" y="1000"/>
                    <a:pt x="1001" y="785"/>
                    <a:pt x="1001" y="506"/>
                  </a:cubicBezTo>
                  <a:cubicBezTo>
                    <a:pt x="1001" y="226"/>
                    <a:pt x="774" y="0"/>
                    <a:pt x="50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20" name="Google Shape;27620;p28"/>
            <p:cNvSpPr/>
            <p:nvPr/>
          </p:nvSpPr>
          <p:spPr>
            <a:xfrm>
              <a:off x="4395625" y="2158550"/>
              <a:ext cx="44625" cy="45175"/>
            </a:xfrm>
            <a:custGeom>
              <a:avLst/>
              <a:gdLst/>
              <a:ahLst/>
              <a:cxnLst/>
              <a:rect l="l" t="t" r="r" b="b"/>
              <a:pathLst>
                <a:path w="1785" h="1807" extrusionOk="0">
                  <a:moveTo>
                    <a:pt x="1032" y="1"/>
                  </a:moveTo>
                  <a:cubicBezTo>
                    <a:pt x="968" y="1"/>
                    <a:pt x="892" y="11"/>
                    <a:pt x="827" y="22"/>
                  </a:cubicBezTo>
                  <a:cubicBezTo>
                    <a:pt x="645" y="65"/>
                    <a:pt x="473" y="151"/>
                    <a:pt x="344" y="269"/>
                  </a:cubicBezTo>
                  <a:cubicBezTo>
                    <a:pt x="194" y="409"/>
                    <a:pt x="75" y="592"/>
                    <a:pt x="32" y="807"/>
                  </a:cubicBezTo>
                  <a:cubicBezTo>
                    <a:pt x="11" y="882"/>
                    <a:pt x="0" y="957"/>
                    <a:pt x="0" y="1033"/>
                  </a:cubicBezTo>
                  <a:cubicBezTo>
                    <a:pt x="0" y="1150"/>
                    <a:pt x="22" y="1269"/>
                    <a:pt x="65" y="1377"/>
                  </a:cubicBezTo>
                  <a:cubicBezTo>
                    <a:pt x="118" y="1537"/>
                    <a:pt x="215" y="1688"/>
                    <a:pt x="355" y="1806"/>
                  </a:cubicBezTo>
                  <a:lnTo>
                    <a:pt x="1784" y="323"/>
                  </a:lnTo>
                  <a:cubicBezTo>
                    <a:pt x="1601" y="130"/>
                    <a:pt x="1333" y="1"/>
                    <a:pt x="10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 1">
  <p:cSld name="CUSTOM_8_1_1">
    <p:spTree>
      <p:nvGrpSpPr>
        <p:cNvPr id="1" name="Shape 276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22" name="Google Shape;27622;p29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27623" name="Google Shape;27623;p29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24" name="Google Shape;27624;p29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25" name="Google Shape;27625;p29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26" name="Google Shape;27626;p29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27" name="Google Shape;27627;p29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28" name="Google Shape;27628;p29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29" name="Google Shape;27629;p29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30" name="Google Shape;27630;p29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31" name="Google Shape;27631;p29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32" name="Google Shape;27632;p29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33" name="Google Shape;27633;p29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34" name="Google Shape;27634;p29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35" name="Google Shape;27635;p29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36" name="Google Shape;27636;p29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37" name="Google Shape;27637;p29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38" name="Google Shape;27638;p29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39" name="Google Shape;27639;p29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40" name="Google Shape;27640;p29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41" name="Google Shape;27641;p29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42" name="Google Shape;27642;p29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43" name="Google Shape;27643;p29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44" name="Google Shape;27644;p29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45" name="Google Shape;27645;p29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46" name="Google Shape;27646;p29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47" name="Google Shape;27647;p29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48" name="Google Shape;27648;p29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49" name="Google Shape;27649;p29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50" name="Google Shape;27650;p29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51" name="Google Shape;27651;p29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52" name="Google Shape;27652;p29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53" name="Google Shape;27653;p29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54" name="Google Shape;27654;p29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55" name="Google Shape;27655;p29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56" name="Google Shape;27656;p29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57" name="Google Shape;27657;p29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58" name="Google Shape;27658;p29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59" name="Google Shape;27659;p29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60" name="Google Shape;27660;p29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61" name="Google Shape;27661;p29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62" name="Google Shape;27662;p29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63" name="Google Shape;27663;p29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64" name="Google Shape;27664;p29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65" name="Google Shape;27665;p29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66" name="Google Shape;27666;p29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67" name="Google Shape;27667;p29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68" name="Google Shape;27668;p29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69" name="Google Shape;27669;p29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70" name="Google Shape;27670;p29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71" name="Google Shape;27671;p29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72" name="Google Shape;27672;p29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73" name="Google Shape;27673;p29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74" name="Google Shape;27674;p29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75" name="Google Shape;27675;p29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76" name="Google Shape;27676;p29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77" name="Google Shape;27677;p29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78" name="Google Shape;27678;p29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79" name="Google Shape;27679;p29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80" name="Google Shape;27680;p29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81" name="Google Shape;27681;p29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82" name="Google Shape;27682;p29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83" name="Google Shape;27683;p29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84" name="Google Shape;27684;p29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85" name="Google Shape;27685;p29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86" name="Google Shape;27686;p29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87" name="Google Shape;27687;p29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88" name="Google Shape;27688;p29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89" name="Google Shape;27689;p29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90" name="Google Shape;27690;p29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91" name="Google Shape;27691;p29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92" name="Google Shape;27692;p29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93" name="Google Shape;27693;p29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94" name="Google Shape;27694;p29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95" name="Google Shape;27695;p29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96" name="Google Shape;27696;p29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97" name="Google Shape;27697;p29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98" name="Google Shape;27698;p29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99" name="Google Shape;27699;p29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00" name="Google Shape;27700;p29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01" name="Google Shape;27701;p29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02" name="Google Shape;27702;p29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03" name="Google Shape;27703;p29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04" name="Google Shape;27704;p29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05" name="Google Shape;27705;p29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06" name="Google Shape;27706;p29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07" name="Google Shape;27707;p29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08" name="Google Shape;27708;p29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09" name="Google Shape;27709;p29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10" name="Google Shape;27710;p29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11" name="Google Shape;27711;p29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12" name="Google Shape;27712;p29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13" name="Google Shape;27713;p29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14" name="Google Shape;27714;p29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15" name="Google Shape;27715;p29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16" name="Google Shape;27716;p29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17" name="Google Shape;27717;p29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18" name="Google Shape;27718;p29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19" name="Google Shape;27719;p29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20" name="Google Shape;27720;p29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21" name="Google Shape;27721;p29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22" name="Google Shape;27722;p29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23" name="Google Shape;27723;p29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24" name="Google Shape;27724;p29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25" name="Google Shape;27725;p29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26" name="Google Shape;27726;p29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27" name="Google Shape;27727;p29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28" name="Google Shape;27728;p29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29" name="Google Shape;27729;p29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30" name="Google Shape;27730;p29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31" name="Google Shape;27731;p29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32" name="Google Shape;27732;p29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33" name="Google Shape;27733;p29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34" name="Google Shape;27734;p29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35" name="Google Shape;27735;p29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36" name="Google Shape;27736;p29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37" name="Google Shape;27737;p29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38" name="Google Shape;27738;p29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39" name="Google Shape;27739;p29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40" name="Google Shape;27740;p29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41" name="Google Shape;27741;p29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42" name="Google Shape;27742;p29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43" name="Google Shape;27743;p29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44" name="Google Shape;27744;p29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45" name="Google Shape;27745;p29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46" name="Google Shape;27746;p29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47" name="Google Shape;27747;p29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48" name="Google Shape;27748;p29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49" name="Google Shape;27749;p29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50" name="Google Shape;27750;p29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51" name="Google Shape;27751;p29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52" name="Google Shape;27752;p29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53" name="Google Shape;27753;p29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54" name="Google Shape;27754;p29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55" name="Google Shape;27755;p29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56" name="Google Shape;27756;p29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57" name="Google Shape;27757;p29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58" name="Google Shape;27758;p29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59" name="Google Shape;27759;p29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60" name="Google Shape;27760;p29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61" name="Google Shape;27761;p29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62" name="Google Shape;27762;p29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63" name="Google Shape;27763;p29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64" name="Google Shape;27764;p29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65" name="Google Shape;27765;p29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66" name="Google Shape;27766;p29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67" name="Google Shape;27767;p29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68" name="Google Shape;27768;p29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69" name="Google Shape;27769;p29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70" name="Google Shape;27770;p29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71" name="Google Shape;27771;p29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72" name="Google Shape;27772;p29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73" name="Google Shape;27773;p29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74" name="Google Shape;27774;p29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75" name="Google Shape;27775;p29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76" name="Google Shape;27776;p29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77" name="Google Shape;27777;p29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78" name="Google Shape;27778;p29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79" name="Google Shape;27779;p29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80" name="Google Shape;27780;p29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81" name="Google Shape;27781;p29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82" name="Google Shape;27782;p29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83" name="Google Shape;27783;p29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84" name="Google Shape;27784;p29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85" name="Google Shape;27785;p29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86" name="Google Shape;27786;p29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87" name="Google Shape;27787;p29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88" name="Google Shape;27788;p29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89" name="Google Shape;27789;p29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90" name="Google Shape;27790;p29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91" name="Google Shape;27791;p29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92" name="Google Shape;27792;p29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93" name="Google Shape;27793;p29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94" name="Google Shape;27794;p29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95" name="Google Shape;27795;p29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96" name="Google Shape;27796;p29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97" name="Google Shape;27797;p29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98" name="Google Shape;27798;p29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99" name="Google Shape;27799;p29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00" name="Google Shape;27800;p29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01" name="Google Shape;27801;p29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02" name="Google Shape;27802;p29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03" name="Google Shape;27803;p29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04" name="Google Shape;27804;p29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05" name="Google Shape;27805;p29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06" name="Google Shape;27806;p29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07" name="Google Shape;27807;p29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08" name="Google Shape;27808;p29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09" name="Google Shape;27809;p29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10" name="Google Shape;27810;p29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11" name="Google Shape;27811;p29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12" name="Google Shape;27812;p29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13" name="Google Shape;27813;p29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14" name="Google Shape;27814;p29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15" name="Google Shape;27815;p29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16" name="Google Shape;27816;p29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17" name="Google Shape;27817;p29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18" name="Google Shape;27818;p29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19" name="Google Shape;27819;p29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20" name="Google Shape;27820;p29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21" name="Google Shape;27821;p29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22" name="Google Shape;27822;p29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23" name="Google Shape;27823;p29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24" name="Google Shape;27824;p29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25" name="Google Shape;27825;p29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26" name="Google Shape;27826;p29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27" name="Google Shape;27827;p29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28" name="Google Shape;27828;p29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29" name="Google Shape;27829;p29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0" name="Google Shape;27830;p29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1" name="Google Shape;27831;p29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2" name="Google Shape;27832;p29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3" name="Google Shape;27833;p29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4" name="Google Shape;27834;p29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5" name="Google Shape;27835;p29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6" name="Google Shape;27836;p29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7" name="Google Shape;27837;p29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8" name="Google Shape;27838;p29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9" name="Google Shape;27839;p29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40" name="Google Shape;27840;p29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41" name="Google Shape;27841;p29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42" name="Google Shape;27842;p29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43" name="Google Shape;27843;p29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44" name="Google Shape;27844;p29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45" name="Google Shape;27845;p29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46" name="Google Shape;27846;p29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47" name="Google Shape;27847;p29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48" name="Google Shape;27848;p29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49" name="Google Shape;27849;p29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50" name="Google Shape;27850;p29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51" name="Google Shape;27851;p29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52" name="Google Shape;27852;p29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53" name="Google Shape;27853;p29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54" name="Google Shape;27854;p29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55" name="Google Shape;27855;p29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56" name="Google Shape;27856;p29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57" name="Google Shape;27857;p29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58" name="Google Shape;27858;p29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59" name="Google Shape;27859;p29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60" name="Google Shape;27860;p29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61" name="Google Shape;27861;p29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62" name="Google Shape;27862;p29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63" name="Google Shape;27863;p29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64" name="Google Shape;27864;p29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65" name="Google Shape;27865;p29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66" name="Google Shape;27866;p29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67" name="Google Shape;27867;p29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68" name="Google Shape;27868;p29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69" name="Google Shape;27869;p29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70" name="Google Shape;27870;p29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71" name="Google Shape;27871;p29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72" name="Google Shape;27872;p29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73" name="Google Shape;27873;p29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74" name="Google Shape;27874;p29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75" name="Google Shape;27875;p29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76" name="Google Shape;27876;p29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77" name="Google Shape;27877;p29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78" name="Google Shape;27878;p29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79" name="Google Shape;27879;p29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0" name="Google Shape;27880;p29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1" name="Google Shape;27881;p29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2" name="Google Shape;27882;p29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3" name="Google Shape;27883;p29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4" name="Google Shape;27884;p29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5" name="Google Shape;27885;p29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6" name="Google Shape;27886;p29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7" name="Google Shape;27887;p29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8" name="Google Shape;27888;p29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9" name="Google Shape;27889;p29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90" name="Google Shape;27890;p29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91" name="Google Shape;27891;p29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92" name="Google Shape;27892;p29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93" name="Google Shape;27893;p29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94" name="Google Shape;27894;p29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95" name="Google Shape;27895;p29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96" name="Google Shape;27896;p29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97" name="Google Shape;27897;p29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98" name="Google Shape;27898;p29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99" name="Google Shape;27899;p29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00" name="Google Shape;27900;p29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01" name="Google Shape;27901;p29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02" name="Google Shape;27902;p29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03" name="Google Shape;27903;p29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04" name="Google Shape;27904;p29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05" name="Google Shape;27905;p29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06" name="Google Shape;27906;p29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07" name="Google Shape;27907;p29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08" name="Google Shape;27908;p29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09" name="Google Shape;27909;p29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0" name="Google Shape;27910;p29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1" name="Google Shape;27911;p29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2" name="Google Shape;27912;p29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3" name="Google Shape;27913;p29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4" name="Google Shape;27914;p29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5" name="Google Shape;27915;p29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6" name="Google Shape;27916;p29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7" name="Google Shape;27917;p29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8" name="Google Shape;27918;p29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9" name="Google Shape;27919;p29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0" name="Google Shape;27920;p29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1" name="Google Shape;27921;p29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2" name="Google Shape;27922;p29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3" name="Google Shape;27923;p29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4" name="Google Shape;27924;p29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5" name="Google Shape;27925;p29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6" name="Google Shape;27926;p29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7" name="Google Shape;27927;p29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8" name="Google Shape;27928;p29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9" name="Google Shape;27929;p29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0" name="Google Shape;27930;p29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1" name="Google Shape;27931;p29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2" name="Google Shape;27932;p29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3" name="Google Shape;27933;p29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4" name="Google Shape;27934;p29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5" name="Google Shape;27935;p29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6" name="Google Shape;27936;p29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7" name="Google Shape;27937;p29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8" name="Google Shape;27938;p29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9" name="Google Shape;27939;p29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40" name="Google Shape;27940;p29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41" name="Google Shape;27941;p29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42" name="Google Shape;27942;p29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43" name="Google Shape;27943;p29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44" name="Google Shape;27944;p29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45" name="Google Shape;27945;p29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46" name="Google Shape;27946;p29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47" name="Google Shape;27947;p29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48" name="Google Shape;27948;p29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49" name="Google Shape;27949;p29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50" name="Google Shape;27950;p29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51" name="Google Shape;27951;p29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52" name="Google Shape;27952;p29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53" name="Google Shape;27953;p29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54" name="Google Shape;27954;p29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55" name="Google Shape;27955;p29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56" name="Google Shape;27956;p29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57" name="Google Shape;27957;p29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58" name="Google Shape;27958;p29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59" name="Google Shape;27959;p29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60" name="Google Shape;27960;p29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61" name="Google Shape;27961;p29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62" name="Google Shape;27962;p29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63" name="Google Shape;27963;p29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64" name="Google Shape;27964;p29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65" name="Google Shape;27965;p29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66" name="Google Shape;27966;p29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67" name="Google Shape;27967;p29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68" name="Google Shape;27968;p29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69" name="Google Shape;27969;p29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70" name="Google Shape;27970;p29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71" name="Google Shape;27971;p29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72" name="Google Shape;27972;p29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73" name="Google Shape;27973;p29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74" name="Google Shape;27974;p29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75" name="Google Shape;27975;p29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76" name="Google Shape;27976;p29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77" name="Google Shape;27977;p29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78" name="Google Shape;27978;p29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79" name="Google Shape;27979;p29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80" name="Google Shape;27980;p29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81" name="Google Shape;27981;p29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82" name="Google Shape;27982;p29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83" name="Google Shape;27983;p29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84" name="Google Shape;27984;p29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85" name="Google Shape;27985;p29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86" name="Google Shape;27986;p29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87" name="Google Shape;27987;p29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88" name="Google Shape;27988;p29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89" name="Google Shape;27989;p29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90" name="Google Shape;27990;p29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91" name="Google Shape;27991;p29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92" name="Google Shape;27992;p29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93" name="Google Shape;27993;p29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94" name="Google Shape;27994;p29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95" name="Google Shape;27995;p29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96" name="Google Shape;27996;p29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97" name="Google Shape;27997;p29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98" name="Google Shape;27998;p29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99" name="Google Shape;27999;p29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00" name="Google Shape;28000;p29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01" name="Google Shape;28001;p29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02" name="Google Shape;28002;p29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03" name="Google Shape;28003;p29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04" name="Google Shape;28004;p29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05" name="Google Shape;28005;p29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06" name="Google Shape;28006;p29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07" name="Google Shape;28007;p29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08" name="Google Shape;28008;p29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09" name="Google Shape;28009;p29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10" name="Google Shape;28010;p29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11" name="Google Shape;28011;p29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12" name="Google Shape;28012;p29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13" name="Google Shape;28013;p29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14" name="Google Shape;28014;p29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15" name="Google Shape;28015;p29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16" name="Google Shape;28016;p29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17" name="Google Shape;28017;p29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18" name="Google Shape;28018;p29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19" name="Google Shape;28019;p29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20" name="Google Shape;28020;p29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21" name="Google Shape;28021;p29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22" name="Google Shape;28022;p29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23" name="Google Shape;28023;p29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24" name="Google Shape;28024;p29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25" name="Google Shape;28025;p29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26" name="Google Shape;28026;p29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27" name="Google Shape;28027;p29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28" name="Google Shape;28028;p29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29" name="Google Shape;28029;p29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0" name="Google Shape;28030;p29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1" name="Google Shape;28031;p29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2" name="Google Shape;28032;p29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3" name="Google Shape;28033;p29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4" name="Google Shape;28034;p29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5" name="Google Shape;28035;p29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6" name="Google Shape;28036;p29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7" name="Google Shape;28037;p29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8" name="Google Shape;28038;p29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9" name="Google Shape;28039;p29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0" name="Google Shape;28040;p29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1" name="Google Shape;28041;p29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2" name="Google Shape;28042;p29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3" name="Google Shape;28043;p29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4" name="Google Shape;28044;p29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5" name="Google Shape;28045;p29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6" name="Google Shape;28046;p29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7" name="Google Shape;28047;p29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8" name="Google Shape;28048;p29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9" name="Google Shape;28049;p29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0" name="Google Shape;28050;p29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1" name="Google Shape;28051;p29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2" name="Google Shape;28052;p29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3" name="Google Shape;28053;p29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4" name="Google Shape;28054;p29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5" name="Google Shape;28055;p29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6" name="Google Shape;28056;p29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7" name="Google Shape;28057;p29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8" name="Google Shape;28058;p29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9" name="Google Shape;28059;p29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0" name="Google Shape;28060;p29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1" name="Google Shape;28061;p29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2" name="Google Shape;28062;p29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3" name="Google Shape;28063;p29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4" name="Google Shape;28064;p29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5" name="Google Shape;28065;p29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6" name="Google Shape;28066;p29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7" name="Google Shape;28067;p29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8" name="Google Shape;28068;p29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9" name="Google Shape;28069;p29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0" name="Google Shape;28070;p29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1" name="Google Shape;28071;p29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2" name="Google Shape;28072;p29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3" name="Google Shape;28073;p29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4" name="Google Shape;28074;p29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5" name="Google Shape;28075;p29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6" name="Google Shape;28076;p29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7" name="Google Shape;28077;p29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8" name="Google Shape;28078;p29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9" name="Google Shape;28079;p29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0" name="Google Shape;28080;p29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1" name="Google Shape;28081;p29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2" name="Google Shape;28082;p29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3" name="Google Shape;28083;p29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4" name="Google Shape;28084;p29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5" name="Google Shape;28085;p29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6" name="Google Shape;28086;p29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7" name="Google Shape;28087;p29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8" name="Google Shape;28088;p29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9" name="Google Shape;28089;p29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0" name="Google Shape;28090;p29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1" name="Google Shape;28091;p29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2" name="Google Shape;28092;p29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3" name="Google Shape;28093;p29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4" name="Google Shape;28094;p29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5" name="Google Shape;28095;p29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6" name="Google Shape;28096;p29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7" name="Google Shape;28097;p29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8" name="Google Shape;28098;p29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9" name="Google Shape;28099;p29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0" name="Google Shape;28100;p29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1" name="Google Shape;28101;p29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2" name="Google Shape;28102;p29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3" name="Google Shape;28103;p29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4" name="Google Shape;28104;p29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5" name="Google Shape;28105;p29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6" name="Google Shape;28106;p29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7" name="Google Shape;28107;p29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8" name="Google Shape;28108;p29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9" name="Google Shape;28109;p29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0" name="Google Shape;28110;p29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1" name="Google Shape;28111;p29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2" name="Google Shape;28112;p29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3" name="Google Shape;28113;p29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4" name="Google Shape;28114;p29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5" name="Google Shape;28115;p29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6" name="Google Shape;28116;p29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7" name="Google Shape;28117;p29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8" name="Google Shape;28118;p29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9" name="Google Shape;28119;p29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0" name="Google Shape;28120;p29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1" name="Google Shape;28121;p29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2" name="Google Shape;28122;p29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3" name="Google Shape;28123;p29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4" name="Google Shape;28124;p29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5" name="Google Shape;28125;p29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6" name="Google Shape;28126;p29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7" name="Google Shape;28127;p29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8" name="Google Shape;28128;p29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9" name="Google Shape;28129;p29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30" name="Google Shape;28130;p29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31" name="Google Shape;28131;p29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32" name="Google Shape;28132;p29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33" name="Google Shape;28133;p29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34" name="Google Shape;28134;p29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35" name="Google Shape;28135;p29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36" name="Google Shape;28136;p29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37" name="Google Shape;28137;p29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38" name="Google Shape;28138;p29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39" name="Google Shape;28139;p29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40" name="Google Shape;28140;p29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41" name="Google Shape;28141;p29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42" name="Google Shape;28142;p29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43" name="Google Shape;28143;p29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44" name="Google Shape;28144;p29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45" name="Google Shape;28145;p29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46" name="Google Shape;28146;p29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47" name="Google Shape;28147;p29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48" name="Google Shape;28148;p29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49" name="Google Shape;28149;p29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0" name="Google Shape;28150;p29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1" name="Google Shape;28151;p29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2" name="Google Shape;28152;p29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3" name="Google Shape;28153;p29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4" name="Google Shape;28154;p29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5" name="Google Shape;28155;p29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6" name="Google Shape;28156;p29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7" name="Google Shape;28157;p29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8" name="Google Shape;28158;p29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9" name="Google Shape;28159;p29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0" name="Google Shape;28160;p29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1" name="Google Shape;28161;p29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2" name="Google Shape;28162;p29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3" name="Google Shape;28163;p29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4" name="Google Shape;28164;p29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5" name="Google Shape;28165;p29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6" name="Google Shape;28166;p29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7" name="Google Shape;28167;p29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8" name="Google Shape;28168;p29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9" name="Google Shape;28169;p29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0" name="Google Shape;28170;p29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1" name="Google Shape;28171;p29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2" name="Google Shape;28172;p29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3" name="Google Shape;28173;p29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4" name="Google Shape;28174;p29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5" name="Google Shape;28175;p29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6" name="Google Shape;28176;p29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7" name="Google Shape;28177;p29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8" name="Google Shape;28178;p29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9" name="Google Shape;28179;p29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0" name="Google Shape;28180;p29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1" name="Google Shape;28181;p29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2" name="Google Shape;28182;p29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3" name="Google Shape;28183;p29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4" name="Google Shape;28184;p29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5" name="Google Shape;28185;p29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6" name="Google Shape;28186;p29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7" name="Google Shape;28187;p29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8" name="Google Shape;28188;p29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9" name="Google Shape;28189;p29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0" name="Google Shape;28190;p29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1" name="Google Shape;28191;p29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2" name="Google Shape;28192;p29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3" name="Google Shape;28193;p29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4" name="Google Shape;28194;p29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5" name="Google Shape;28195;p29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6" name="Google Shape;28196;p29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7" name="Google Shape;28197;p29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8" name="Google Shape;28198;p29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9" name="Google Shape;28199;p29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0" name="Google Shape;28200;p29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1" name="Google Shape;28201;p29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2" name="Google Shape;28202;p29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3" name="Google Shape;28203;p29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4" name="Google Shape;28204;p29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5" name="Google Shape;28205;p29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6" name="Google Shape;28206;p29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7" name="Google Shape;28207;p29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8" name="Google Shape;28208;p29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9" name="Google Shape;28209;p29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0" name="Google Shape;28210;p29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1" name="Google Shape;28211;p29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2" name="Google Shape;28212;p29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3" name="Google Shape;28213;p29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4" name="Google Shape;28214;p29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5" name="Google Shape;28215;p29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6" name="Google Shape;28216;p29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7" name="Google Shape;28217;p29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8" name="Google Shape;28218;p29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9" name="Google Shape;28219;p29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0" name="Google Shape;28220;p29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1" name="Google Shape;28221;p29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2" name="Google Shape;28222;p29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3" name="Google Shape;28223;p29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4" name="Google Shape;28224;p29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5" name="Google Shape;28225;p29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6" name="Google Shape;28226;p29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7" name="Google Shape;28227;p29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8" name="Google Shape;28228;p29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9" name="Google Shape;28229;p29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0" name="Google Shape;28230;p29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1" name="Google Shape;28231;p29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2" name="Google Shape;28232;p29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3" name="Google Shape;28233;p29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4" name="Google Shape;28234;p29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5" name="Google Shape;28235;p29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6" name="Google Shape;28236;p29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7" name="Google Shape;28237;p29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8" name="Google Shape;28238;p29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9" name="Google Shape;28239;p29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0" name="Google Shape;28240;p29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1" name="Google Shape;28241;p29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2" name="Google Shape;28242;p29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3" name="Google Shape;28243;p29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4" name="Google Shape;28244;p29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5" name="Google Shape;28245;p29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6" name="Google Shape;28246;p29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7" name="Google Shape;28247;p29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8" name="Google Shape;28248;p29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9" name="Google Shape;28249;p29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0" name="Google Shape;28250;p29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1" name="Google Shape;28251;p29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2" name="Google Shape;28252;p29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3" name="Google Shape;28253;p29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4" name="Google Shape;28254;p29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5" name="Google Shape;28255;p29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6" name="Google Shape;28256;p29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7" name="Google Shape;28257;p29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8" name="Google Shape;28258;p29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9" name="Google Shape;28259;p29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0" name="Google Shape;28260;p29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1" name="Google Shape;28261;p29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2" name="Google Shape;28262;p29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3" name="Google Shape;28263;p29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4" name="Google Shape;28264;p29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5" name="Google Shape;28265;p29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6" name="Google Shape;28266;p29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7" name="Google Shape;28267;p29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8" name="Google Shape;28268;p29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9" name="Google Shape;28269;p29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0" name="Google Shape;28270;p29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1" name="Google Shape;28271;p29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2" name="Google Shape;28272;p29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3" name="Google Shape;28273;p29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4" name="Google Shape;28274;p29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5" name="Google Shape;28275;p29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6" name="Google Shape;28276;p29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7" name="Google Shape;28277;p29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8" name="Google Shape;28278;p29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9" name="Google Shape;28279;p29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0" name="Google Shape;28280;p29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1" name="Google Shape;28281;p29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2" name="Google Shape;28282;p29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3" name="Google Shape;28283;p29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4" name="Google Shape;28284;p29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5" name="Google Shape;28285;p29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6" name="Google Shape;28286;p29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7" name="Google Shape;28287;p29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8" name="Google Shape;28288;p29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9" name="Google Shape;28289;p29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0" name="Google Shape;28290;p29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1" name="Google Shape;28291;p29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2" name="Google Shape;28292;p29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3" name="Google Shape;28293;p29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4" name="Google Shape;28294;p29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5" name="Google Shape;28295;p29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6" name="Google Shape;28296;p29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7" name="Google Shape;28297;p29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8" name="Google Shape;28298;p29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9" name="Google Shape;28299;p29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0" name="Google Shape;28300;p29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1" name="Google Shape;28301;p29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2" name="Google Shape;28302;p29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3" name="Google Shape;28303;p29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4" name="Google Shape;28304;p29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5" name="Google Shape;28305;p29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6" name="Google Shape;28306;p29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7" name="Google Shape;28307;p29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8" name="Google Shape;28308;p29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9" name="Google Shape;28309;p29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0" name="Google Shape;28310;p29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1" name="Google Shape;28311;p29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2" name="Google Shape;28312;p29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3" name="Google Shape;28313;p29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4" name="Google Shape;28314;p29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5" name="Google Shape;28315;p29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6" name="Google Shape;28316;p29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7" name="Google Shape;28317;p29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8" name="Google Shape;28318;p29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9" name="Google Shape;28319;p29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0" name="Google Shape;28320;p29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1" name="Google Shape;28321;p29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2" name="Google Shape;28322;p29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3" name="Google Shape;28323;p29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4" name="Google Shape;28324;p29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5" name="Google Shape;28325;p29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6" name="Google Shape;28326;p29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7" name="Google Shape;28327;p29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8" name="Google Shape;28328;p29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9" name="Google Shape;28329;p29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0" name="Google Shape;28330;p29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1" name="Google Shape;28331;p29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2" name="Google Shape;28332;p29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3" name="Google Shape;28333;p29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4" name="Google Shape;28334;p29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5" name="Google Shape;28335;p29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6" name="Google Shape;28336;p29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7" name="Google Shape;28337;p29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8" name="Google Shape;28338;p29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9" name="Google Shape;28339;p29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40" name="Google Shape;28340;p29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41" name="Google Shape;28341;p29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42" name="Google Shape;28342;p29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43" name="Google Shape;28343;p29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44" name="Google Shape;28344;p29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45" name="Google Shape;28345;p29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46" name="Google Shape;28346;p29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47" name="Google Shape;28347;p29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48" name="Google Shape;28348;p29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49" name="Google Shape;28349;p29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50" name="Google Shape;28350;p29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51" name="Google Shape;28351;p29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52" name="Google Shape;28352;p29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53" name="Google Shape;28353;p29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54" name="Google Shape;28354;p29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55" name="Google Shape;28355;p29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56" name="Google Shape;28356;p29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57" name="Google Shape;28357;p29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58" name="Google Shape;28358;p29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59" name="Google Shape;28359;p29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60" name="Google Shape;28360;p29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61" name="Google Shape;28361;p29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62" name="Google Shape;28362;p29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63" name="Google Shape;28363;p29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64" name="Google Shape;28364;p29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65" name="Google Shape;28365;p29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66" name="Google Shape;28366;p29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67" name="Google Shape;28367;p29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68" name="Google Shape;28368;p29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69" name="Google Shape;28369;p29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70" name="Google Shape;28370;p29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71" name="Google Shape;28371;p29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72" name="Google Shape;28372;p29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73" name="Google Shape;28373;p29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74" name="Google Shape;28374;p29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75" name="Google Shape;28375;p29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76" name="Google Shape;28376;p29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77" name="Google Shape;28377;p29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78" name="Google Shape;28378;p29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79" name="Google Shape;28379;p29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0" name="Google Shape;28380;p29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1" name="Google Shape;28381;p29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2" name="Google Shape;28382;p29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3" name="Google Shape;28383;p29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4" name="Google Shape;28384;p29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5" name="Google Shape;28385;p29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6" name="Google Shape;28386;p29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7" name="Google Shape;28387;p29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8" name="Google Shape;28388;p29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9" name="Google Shape;28389;p29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90" name="Google Shape;28390;p29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91" name="Google Shape;28391;p29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92" name="Google Shape;28392;p29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93" name="Google Shape;28393;p29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94" name="Google Shape;28394;p29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95" name="Google Shape;28395;p29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96" name="Google Shape;28396;p29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97" name="Google Shape;28397;p29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98" name="Google Shape;28398;p29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99" name="Google Shape;28399;p29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00" name="Google Shape;28400;p29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01" name="Google Shape;28401;p29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02" name="Google Shape;28402;p29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03" name="Google Shape;28403;p29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04" name="Google Shape;28404;p29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05" name="Google Shape;28405;p29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06" name="Google Shape;28406;p29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07" name="Google Shape;28407;p29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08" name="Google Shape;28408;p29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09" name="Google Shape;28409;p29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10" name="Google Shape;28410;p29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11" name="Google Shape;28411;p29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12" name="Google Shape;28412;p29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13" name="Google Shape;28413;p29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14" name="Google Shape;28414;p29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15" name="Google Shape;28415;p29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16" name="Google Shape;28416;p29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17" name="Google Shape;28417;p29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18" name="Google Shape;28418;p29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19" name="Google Shape;28419;p29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20" name="Google Shape;28420;p29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21" name="Google Shape;28421;p29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22" name="Google Shape;28422;p29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23" name="Google Shape;28423;p29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24" name="Google Shape;28424;p29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25" name="Google Shape;28425;p29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26" name="Google Shape;28426;p29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27" name="Google Shape;28427;p29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28" name="Google Shape;28428;p29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29" name="Google Shape;28429;p29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30" name="Google Shape;28430;p29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31" name="Google Shape;28431;p29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32" name="Google Shape;28432;p29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33" name="Google Shape;28433;p29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34" name="Google Shape;28434;p29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35" name="Google Shape;28435;p29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36" name="Google Shape;28436;p29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37" name="Google Shape;28437;p29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38" name="Google Shape;28438;p29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39" name="Google Shape;28439;p29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0" name="Google Shape;28440;p29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1" name="Google Shape;28441;p29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2" name="Google Shape;28442;p29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3" name="Google Shape;28443;p29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4" name="Google Shape;28444;p29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5" name="Google Shape;28445;p29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6" name="Google Shape;28446;p29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7" name="Google Shape;28447;p29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8" name="Google Shape;28448;p29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9" name="Google Shape;28449;p29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0" name="Google Shape;28450;p29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1" name="Google Shape;28451;p29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2" name="Google Shape;28452;p29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3" name="Google Shape;28453;p29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4" name="Google Shape;28454;p29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5" name="Google Shape;28455;p29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6" name="Google Shape;28456;p29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7" name="Google Shape;28457;p29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8" name="Google Shape;28458;p29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9" name="Google Shape;28459;p29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0" name="Google Shape;28460;p29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1" name="Google Shape;28461;p29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2" name="Google Shape;28462;p29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3" name="Google Shape;28463;p29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4" name="Google Shape;28464;p29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5" name="Google Shape;28465;p29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6" name="Google Shape;28466;p29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7" name="Google Shape;28467;p29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8" name="Google Shape;28468;p29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9" name="Google Shape;28469;p29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0" name="Google Shape;28470;p29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1" name="Google Shape;28471;p29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2" name="Google Shape;28472;p29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3" name="Google Shape;28473;p29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4" name="Google Shape;28474;p29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5" name="Google Shape;28475;p29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6" name="Google Shape;28476;p29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7" name="Google Shape;28477;p29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8" name="Google Shape;28478;p29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9" name="Google Shape;28479;p29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80" name="Google Shape;28480;p29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81" name="Google Shape;28481;p29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82" name="Google Shape;28482;p29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83" name="Google Shape;28483;p29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84" name="Google Shape;28484;p29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85" name="Google Shape;28485;p29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86" name="Google Shape;28486;p29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87" name="Google Shape;28487;p29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88" name="Google Shape;28488;p29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89" name="Google Shape;28489;p29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90" name="Google Shape;28490;p29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91" name="Google Shape;28491;p29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92" name="Google Shape;28492;p29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93" name="Google Shape;28493;p29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94" name="Google Shape;28494;p29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95" name="Google Shape;28495;p29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96" name="Google Shape;28496;p29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97" name="Google Shape;28497;p29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98" name="Google Shape;28498;p29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99" name="Google Shape;28499;p29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0" name="Google Shape;28500;p29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1" name="Google Shape;28501;p29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2" name="Google Shape;28502;p29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3" name="Google Shape;28503;p29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4" name="Google Shape;28504;p29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5" name="Google Shape;28505;p29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6" name="Google Shape;28506;p29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7" name="Google Shape;28507;p29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8" name="Google Shape;28508;p29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9" name="Google Shape;28509;p29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0" name="Google Shape;28510;p29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1" name="Google Shape;28511;p29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2" name="Google Shape;28512;p29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3" name="Google Shape;28513;p29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4" name="Google Shape;28514;p29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5" name="Google Shape;28515;p29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6" name="Google Shape;28516;p29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7" name="Google Shape;28517;p29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8" name="Google Shape;28518;p29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9" name="Google Shape;28519;p29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0" name="Google Shape;28520;p29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1" name="Google Shape;28521;p29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2" name="Google Shape;28522;p29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3" name="Google Shape;28523;p29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4" name="Google Shape;28524;p29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5" name="Google Shape;28525;p29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6" name="Google Shape;28526;p29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7" name="Google Shape;28527;p29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8" name="Google Shape;28528;p29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9" name="Google Shape;28529;p29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0" name="Google Shape;28530;p29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1" name="Google Shape;28531;p29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2" name="Google Shape;28532;p29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3" name="Google Shape;28533;p29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4" name="Google Shape;28534;p29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5" name="Google Shape;28535;p29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6" name="Google Shape;28536;p29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7" name="Google Shape;28537;p29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8" name="Google Shape;28538;p29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9" name="Google Shape;28539;p29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0" name="Google Shape;28540;p29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1" name="Google Shape;28541;p29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2" name="Google Shape;28542;p29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3" name="Google Shape;28543;p29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4" name="Google Shape;28544;p29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5" name="Google Shape;28545;p29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6" name="Google Shape;28546;p29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7" name="Google Shape;28547;p29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8" name="Google Shape;28548;p29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9" name="Google Shape;28549;p29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0" name="Google Shape;28550;p29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1" name="Google Shape;28551;p29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2" name="Google Shape;28552;p29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3" name="Google Shape;28553;p29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4" name="Google Shape;28554;p29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5" name="Google Shape;28555;p29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6" name="Google Shape;28556;p29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7" name="Google Shape;28557;p29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8" name="Google Shape;28558;p29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9" name="Google Shape;28559;p29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0" name="Google Shape;28560;p29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1" name="Google Shape;28561;p29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2" name="Google Shape;28562;p29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3" name="Google Shape;28563;p29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4" name="Google Shape;28564;p29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5" name="Google Shape;28565;p29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6" name="Google Shape;28566;p29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7" name="Google Shape;28567;p29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8" name="Google Shape;28568;p29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9" name="Google Shape;28569;p29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0" name="Google Shape;28570;p29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1" name="Google Shape;28571;p29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2" name="Google Shape;28572;p29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3" name="Google Shape;28573;p29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4" name="Google Shape;28574;p29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5" name="Google Shape;28575;p29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6" name="Google Shape;28576;p29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7" name="Google Shape;28577;p29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8" name="Google Shape;28578;p29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9" name="Google Shape;28579;p29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0" name="Google Shape;28580;p29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1" name="Google Shape;28581;p29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2" name="Google Shape;28582;p29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3" name="Google Shape;28583;p29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4" name="Google Shape;28584;p29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5" name="Google Shape;28585;p29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6" name="Google Shape;28586;p29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7" name="Google Shape;28587;p29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8" name="Google Shape;28588;p29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9" name="Google Shape;28589;p29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0" name="Google Shape;28590;p29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1" name="Google Shape;28591;p29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2" name="Google Shape;28592;p29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3" name="Google Shape;28593;p29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4" name="Google Shape;28594;p29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5" name="Google Shape;28595;p29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6" name="Google Shape;28596;p29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7" name="Google Shape;28597;p29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8" name="Google Shape;28598;p29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9" name="Google Shape;28599;p29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0" name="Google Shape;28600;p29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1" name="Google Shape;28601;p29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2" name="Google Shape;28602;p29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3" name="Google Shape;28603;p29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4" name="Google Shape;28604;p29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5" name="Google Shape;28605;p29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6" name="Google Shape;28606;p29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7" name="Google Shape;28607;p29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8" name="Google Shape;28608;p29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9" name="Google Shape;28609;p29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0" name="Google Shape;28610;p29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1" name="Google Shape;28611;p29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2" name="Google Shape;28612;p29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3" name="Google Shape;28613;p29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4" name="Google Shape;28614;p29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5" name="Google Shape;28615;p29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6" name="Google Shape;28616;p29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7" name="Google Shape;28617;p29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8" name="Google Shape;28618;p29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9" name="Google Shape;28619;p29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0" name="Google Shape;28620;p29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1" name="Google Shape;28621;p29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2" name="Google Shape;28622;p29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3" name="Google Shape;28623;p29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4" name="Google Shape;28624;p29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5" name="Google Shape;28625;p29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6" name="Google Shape;28626;p29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7" name="Google Shape;28627;p29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8" name="Google Shape;28628;p29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9" name="Google Shape;28629;p29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0" name="Google Shape;28630;p29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1" name="Google Shape;28631;p29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2" name="Google Shape;28632;p29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3" name="Google Shape;28633;p29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4" name="Google Shape;28634;p29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5" name="Google Shape;28635;p29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6" name="Google Shape;28636;p29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7" name="Google Shape;28637;p29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8" name="Google Shape;28638;p29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9" name="Google Shape;28639;p29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0" name="Google Shape;28640;p29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1" name="Google Shape;28641;p29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2" name="Google Shape;28642;p29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3" name="Google Shape;28643;p29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4" name="Google Shape;28644;p29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645" name="Google Shape;28645;p29"/>
          <p:cNvGrpSpPr/>
          <p:nvPr/>
        </p:nvGrpSpPr>
        <p:grpSpPr>
          <a:xfrm>
            <a:off x="6085265" y="905485"/>
            <a:ext cx="2039469" cy="1823747"/>
            <a:chOff x="5060638" y="1092454"/>
            <a:chExt cx="977600" cy="874196"/>
          </a:xfrm>
        </p:grpSpPr>
        <p:sp>
          <p:nvSpPr>
            <p:cNvPr id="28646" name="Google Shape;28646;p29"/>
            <p:cNvSpPr/>
            <p:nvPr/>
          </p:nvSpPr>
          <p:spPr>
            <a:xfrm>
              <a:off x="5060638" y="1093025"/>
              <a:ext cx="613200" cy="873625"/>
            </a:xfrm>
            <a:custGeom>
              <a:avLst/>
              <a:gdLst/>
              <a:ahLst/>
              <a:cxnLst/>
              <a:rect l="l" t="t" r="r" b="b"/>
              <a:pathLst>
                <a:path w="24528" h="34945" extrusionOk="0">
                  <a:moveTo>
                    <a:pt x="20398" y="1"/>
                  </a:moveTo>
                  <a:cubicBezTo>
                    <a:pt x="19623" y="1"/>
                    <a:pt x="19901" y="563"/>
                    <a:pt x="19780" y="1056"/>
                  </a:cubicBezTo>
                  <a:cubicBezTo>
                    <a:pt x="19649" y="1583"/>
                    <a:pt x="18858" y="2172"/>
                    <a:pt x="18482" y="2608"/>
                  </a:cubicBezTo>
                  <a:cubicBezTo>
                    <a:pt x="18046" y="3125"/>
                    <a:pt x="17549" y="3592"/>
                    <a:pt x="16991" y="3998"/>
                  </a:cubicBezTo>
                  <a:cubicBezTo>
                    <a:pt x="16453" y="4393"/>
                    <a:pt x="16392" y="4981"/>
                    <a:pt x="16291" y="5651"/>
                  </a:cubicBezTo>
                  <a:cubicBezTo>
                    <a:pt x="16190" y="6259"/>
                    <a:pt x="16160" y="6888"/>
                    <a:pt x="16099" y="7497"/>
                  </a:cubicBezTo>
                  <a:cubicBezTo>
                    <a:pt x="16048" y="8065"/>
                    <a:pt x="16027" y="7842"/>
                    <a:pt x="15824" y="8197"/>
                  </a:cubicBezTo>
                  <a:cubicBezTo>
                    <a:pt x="15693" y="8410"/>
                    <a:pt x="15642" y="8673"/>
                    <a:pt x="15531" y="8876"/>
                  </a:cubicBezTo>
                  <a:cubicBezTo>
                    <a:pt x="15338" y="9232"/>
                    <a:pt x="14932" y="9556"/>
                    <a:pt x="14830" y="10003"/>
                  </a:cubicBezTo>
                  <a:cubicBezTo>
                    <a:pt x="14719" y="10499"/>
                    <a:pt x="14740" y="11057"/>
                    <a:pt x="14597" y="11554"/>
                  </a:cubicBezTo>
                  <a:cubicBezTo>
                    <a:pt x="14415" y="12183"/>
                    <a:pt x="13948" y="12721"/>
                    <a:pt x="13552" y="13218"/>
                  </a:cubicBezTo>
                  <a:cubicBezTo>
                    <a:pt x="13228" y="13644"/>
                    <a:pt x="12761" y="14009"/>
                    <a:pt x="12467" y="14445"/>
                  </a:cubicBezTo>
                  <a:cubicBezTo>
                    <a:pt x="12173" y="14881"/>
                    <a:pt x="11960" y="15632"/>
                    <a:pt x="11889" y="16149"/>
                  </a:cubicBezTo>
                  <a:cubicBezTo>
                    <a:pt x="11838" y="16494"/>
                    <a:pt x="12001" y="16920"/>
                    <a:pt x="11899" y="17245"/>
                  </a:cubicBezTo>
                  <a:cubicBezTo>
                    <a:pt x="11808" y="17559"/>
                    <a:pt x="11524" y="17712"/>
                    <a:pt x="11361" y="17975"/>
                  </a:cubicBezTo>
                  <a:cubicBezTo>
                    <a:pt x="11210" y="18219"/>
                    <a:pt x="11138" y="18523"/>
                    <a:pt x="11057" y="18797"/>
                  </a:cubicBezTo>
                  <a:cubicBezTo>
                    <a:pt x="10621" y="20126"/>
                    <a:pt x="9698" y="20764"/>
                    <a:pt x="8613" y="21556"/>
                  </a:cubicBezTo>
                  <a:cubicBezTo>
                    <a:pt x="8085" y="21941"/>
                    <a:pt x="7497" y="22195"/>
                    <a:pt x="6959" y="22560"/>
                  </a:cubicBezTo>
                  <a:cubicBezTo>
                    <a:pt x="6706" y="22732"/>
                    <a:pt x="6432" y="22976"/>
                    <a:pt x="6280" y="23239"/>
                  </a:cubicBezTo>
                  <a:cubicBezTo>
                    <a:pt x="6057" y="23605"/>
                    <a:pt x="6087" y="24051"/>
                    <a:pt x="5904" y="24416"/>
                  </a:cubicBezTo>
                  <a:cubicBezTo>
                    <a:pt x="5651" y="24893"/>
                    <a:pt x="5154" y="25288"/>
                    <a:pt x="4829" y="25735"/>
                  </a:cubicBezTo>
                  <a:cubicBezTo>
                    <a:pt x="4596" y="26050"/>
                    <a:pt x="4342" y="26313"/>
                    <a:pt x="4078" y="26597"/>
                  </a:cubicBezTo>
                  <a:cubicBezTo>
                    <a:pt x="3632" y="27064"/>
                    <a:pt x="3612" y="27449"/>
                    <a:pt x="3622" y="28058"/>
                  </a:cubicBezTo>
                  <a:cubicBezTo>
                    <a:pt x="3632" y="29285"/>
                    <a:pt x="3896" y="30715"/>
                    <a:pt x="3084" y="31730"/>
                  </a:cubicBezTo>
                  <a:cubicBezTo>
                    <a:pt x="2486" y="32470"/>
                    <a:pt x="1603" y="32896"/>
                    <a:pt x="965" y="33565"/>
                  </a:cubicBezTo>
                  <a:cubicBezTo>
                    <a:pt x="609" y="33931"/>
                    <a:pt x="275" y="34296"/>
                    <a:pt x="62" y="34773"/>
                  </a:cubicBezTo>
                  <a:cubicBezTo>
                    <a:pt x="32" y="34834"/>
                    <a:pt x="11" y="34895"/>
                    <a:pt x="1" y="34945"/>
                  </a:cubicBezTo>
                  <a:lnTo>
                    <a:pt x="21698" y="34945"/>
                  </a:lnTo>
                  <a:cubicBezTo>
                    <a:pt x="21687" y="34854"/>
                    <a:pt x="21698" y="34762"/>
                    <a:pt x="21708" y="34681"/>
                  </a:cubicBezTo>
                  <a:cubicBezTo>
                    <a:pt x="21860" y="34022"/>
                    <a:pt x="22641" y="33373"/>
                    <a:pt x="23199" y="33058"/>
                  </a:cubicBezTo>
                  <a:cubicBezTo>
                    <a:pt x="23371" y="32957"/>
                    <a:pt x="23544" y="32855"/>
                    <a:pt x="23727" y="32785"/>
                  </a:cubicBezTo>
                  <a:cubicBezTo>
                    <a:pt x="23899" y="32724"/>
                    <a:pt x="24132" y="32693"/>
                    <a:pt x="24264" y="32582"/>
                  </a:cubicBezTo>
                  <a:cubicBezTo>
                    <a:pt x="24527" y="32379"/>
                    <a:pt x="24335" y="32145"/>
                    <a:pt x="24223" y="31922"/>
                  </a:cubicBezTo>
                  <a:cubicBezTo>
                    <a:pt x="24092" y="31669"/>
                    <a:pt x="24020" y="31435"/>
                    <a:pt x="23990" y="31151"/>
                  </a:cubicBezTo>
                  <a:cubicBezTo>
                    <a:pt x="23970" y="30898"/>
                    <a:pt x="23838" y="30817"/>
                    <a:pt x="23797" y="30583"/>
                  </a:cubicBezTo>
                  <a:cubicBezTo>
                    <a:pt x="23706" y="30046"/>
                    <a:pt x="23817" y="29316"/>
                    <a:pt x="23391" y="28899"/>
                  </a:cubicBezTo>
                  <a:cubicBezTo>
                    <a:pt x="23159" y="28676"/>
                    <a:pt x="22783" y="28615"/>
                    <a:pt x="22479" y="28606"/>
                  </a:cubicBezTo>
                  <a:cubicBezTo>
                    <a:pt x="22408" y="28606"/>
                    <a:pt x="22327" y="28615"/>
                    <a:pt x="22235" y="28626"/>
                  </a:cubicBezTo>
                  <a:cubicBezTo>
                    <a:pt x="22144" y="28631"/>
                    <a:pt x="22047" y="28638"/>
                    <a:pt x="21957" y="28638"/>
                  </a:cubicBezTo>
                  <a:cubicBezTo>
                    <a:pt x="21867" y="28638"/>
                    <a:pt x="21784" y="28631"/>
                    <a:pt x="21718" y="28606"/>
                  </a:cubicBezTo>
                  <a:cubicBezTo>
                    <a:pt x="21586" y="28555"/>
                    <a:pt x="21292" y="28230"/>
                    <a:pt x="21231" y="28108"/>
                  </a:cubicBezTo>
                  <a:cubicBezTo>
                    <a:pt x="21180" y="28007"/>
                    <a:pt x="21170" y="27865"/>
                    <a:pt x="21119" y="27754"/>
                  </a:cubicBezTo>
                  <a:cubicBezTo>
                    <a:pt x="21038" y="27520"/>
                    <a:pt x="20886" y="27317"/>
                    <a:pt x="20774" y="27094"/>
                  </a:cubicBezTo>
                  <a:cubicBezTo>
                    <a:pt x="20572" y="26708"/>
                    <a:pt x="20176" y="26415"/>
                    <a:pt x="19780" y="26242"/>
                  </a:cubicBezTo>
                  <a:cubicBezTo>
                    <a:pt x="19577" y="26151"/>
                    <a:pt x="19334" y="26110"/>
                    <a:pt x="19111" y="26070"/>
                  </a:cubicBezTo>
                  <a:cubicBezTo>
                    <a:pt x="18969" y="26039"/>
                    <a:pt x="18807" y="26059"/>
                    <a:pt x="18655" y="26029"/>
                  </a:cubicBezTo>
                  <a:cubicBezTo>
                    <a:pt x="18441" y="25989"/>
                    <a:pt x="18259" y="25877"/>
                    <a:pt x="18056" y="25806"/>
                  </a:cubicBezTo>
                  <a:cubicBezTo>
                    <a:pt x="17681" y="25674"/>
                    <a:pt x="17336" y="25644"/>
                    <a:pt x="17113" y="25268"/>
                  </a:cubicBezTo>
                  <a:cubicBezTo>
                    <a:pt x="17021" y="25116"/>
                    <a:pt x="16981" y="24913"/>
                    <a:pt x="16900" y="24751"/>
                  </a:cubicBezTo>
                  <a:cubicBezTo>
                    <a:pt x="16859" y="24670"/>
                    <a:pt x="16758" y="24538"/>
                    <a:pt x="16728" y="24427"/>
                  </a:cubicBezTo>
                  <a:cubicBezTo>
                    <a:pt x="16707" y="24294"/>
                    <a:pt x="16737" y="24102"/>
                    <a:pt x="16737" y="23960"/>
                  </a:cubicBezTo>
                  <a:cubicBezTo>
                    <a:pt x="16737" y="23940"/>
                    <a:pt x="16707" y="23493"/>
                    <a:pt x="16758" y="23381"/>
                  </a:cubicBezTo>
                  <a:cubicBezTo>
                    <a:pt x="16818" y="23250"/>
                    <a:pt x="17021" y="23169"/>
                    <a:pt x="17123" y="23088"/>
                  </a:cubicBezTo>
                  <a:cubicBezTo>
                    <a:pt x="17326" y="22946"/>
                    <a:pt x="17641" y="22732"/>
                    <a:pt x="17762" y="22520"/>
                  </a:cubicBezTo>
                  <a:cubicBezTo>
                    <a:pt x="17904" y="22276"/>
                    <a:pt x="17823" y="21982"/>
                    <a:pt x="17843" y="21728"/>
                  </a:cubicBezTo>
                  <a:cubicBezTo>
                    <a:pt x="17853" y="21454"/>
                    <a:pt x="17975" y="21353"/>
                    <a:pt x="18209" y="21190"/>
                  </a:cubicBezTo>
                  <a:cubicBezTo>
                    <a:pt x="18563" y="20937"/>
                    <a:pt x="18878" y="20866"/>
                    <a:pt x="19284" y="20755"/>
                  </a:cubicBezTo>
                  <a:cubicBezTo>
                    <a:pt x="19629" y="20663"/>
                    <a:pt x="19699" y="20359"/>
                    <a:pt x="19953" y="20146"/>
                  </a:cubicBezTo>
                  <a:cubicBezTo>
                    <a:pt x="20095" y="20024"/>
                    <a:pt x="20308" y="19882"/>
                    <a:pt x="20400" y="19709"/>
                  </a:cubicBezTo>
                  <a:cubicBezTo>
                    <a:pt x="20551" y="19416"/>
                    <a:pt x="20481" y="19172"/>
                    <a:pt x="20916" y="19162"/>
                  </a:cubicBezTo>
                  <a:cubicBezTo>
                    <a:pt x="21261" y="19152"/>
                    <a:pt x="21505" y="19152"/>
                    <a:pt x="21809" y="18959"/>
                  </a:cubicBezTo>
                  <a:cubicBezTo>
                    <a:pt x="21860" y="18929"/>
                    <a:pt x="22052" y="18817"/>
                    <a:pt x="22113" y="18756"/>
                  </a:cubicBezTo>
                  <a:cubicBezTo>
                    <a:pt x="22185" y="18675"/>
                    <a:pt x="22205" y="18564"/>
                    <a:pt x="22286" y="18492"/>
                  </a:cubicBezTo>
                  <a:cubicBezTo>
                    <a:pt x="22438" y="18350"/>
                    <a:pt x="22600" y="18310"/>
                    <a:pt x="22753" y="18158"/>
                  </a:cubicBezTo>
                  <a:cubicBezTo>
                    <a:pt x="22884" y="18005"/>
                    <a:pt x="23047" y="17854"/>
                    <a:pt x="23189" y="17712"/>
                  </a:cubicBezTo>
                  <a:cubicBezTo>
                    <a:pt x="23391" y="17518"/>
                    <a:pt x="23666" y="17387"/>
                    <a:pt x="23858" y="17184"/>
                  </a:cubicBezTo>
                  <a:cubicBezTo>
                    <a:pt x="24071" y="16961"/>
                    <a:pt x="24031" y="16515"/>
                    <a:pt x="24000" y="16210"/>
                  </a:cubicBezTo>
                  <a:cubicBezTo>
                    <a:pt x="23970" y="15987"/>
                    <a:pt x="23878" y="15784"/>
                    <a:pt x="23716" y="15632"/>
                  </a:cubicBezTo>
                  <a:cubicBezTo>
                    <a:pt x="23554" y="15460"/>
                    <a:pt x="23463" y="15521"/>
                    <a:pt x="23240" y="15460"/>
                  </a:cubicBezTo>
                  <a:cubicBezTo>
                    <a:pt x="22823" y="15327"/>
                    <a:pt x="22124" y="15095"/>
                    <a:pt x="21971" y="14617"/>
                  </a:cubicBezTo>
                  <a:cubicBezTo>
                    <a:pt x="21870" y="14303"/>
                    <a:pt x="21971" y="13796"/>
                    <a:pt x="21971" y="13472"/>
                  </a:cubicBezTo>
                  <a:lnTo>
                    <a:pt x="21971" y="12934"/>
                  </a:lnTo>
                  <a:cubicBezTo>
                    <a:pt x="21982" y="12568"/>
                    <a:pt x="21982" y="12457"/>
                    <a:pt x="21718" y="12214"/>
                  </a:cubicBezTo>
                  <a:cubicBezTo>
                    <a:pt x="21434" y="11950"/>
                    <a:pt x="21119" y="11696"/>
                    <a:pt x="20916" y="11362"/>
                  </a:cubicBezTo>
                  <a:cubicBezTo>
                    <a:pt x="20835" y="11240"/>
                    <a:pt x="20765" y="11118"/>
                    <a:pt x="20693" y="11006"/>
                  </a:cubicBezTo>
                  <a:cubicBezTo>
                    <a:pt x="20632" y="10915"/>
                    <a:pt x="20551" y="10855"/>
                    <a:pt x="20521" y="10743"/>
                  </a:cubicBezTo>
                  <a:cubicBezTo>
                    <a:pt x="20490" y="10682"/>
                    <a:pt x="20521" y="10580"/>
                    <a:pt x="20490" y="10510"/>
                  </a:cubicBezTo>
                  <a:cubicBezTo>
                    <a:pt x="20430" y="10377"/>
                    <a:pt x="20318" y="10347"/>
                    <a:pt x="20227" y="10246"/>
                  </a:cubicBezTo>
                  <a:cubicBezTo>
                    <a:pt x="20156" y="10175"/>
                    <a:pt x="20116" y="10063"/>
                    <a:pt x="20044" y="9982"/>
                  </a:cubicBezTo>
                  <a:cubicBezTo>
                    <a:pt x="19933" y="9850"/>
                    <a:pt x="19821" y="9789"/>
                    <a:pt x="19771" y="9627"/>
                  </a:cubicBezTo>
                  <a:cubicBezTo>
                    <a:pt x="19649" y="9282"/>
                    <a:pt x="19476" y="8968"/>
                    <a:pt x="19354" y="8612"/>
                  </a:cubicBezTo>
                  <a:cubicBezTo>
                    <a:pt x="19223" y="8217"/>
                    <a:pt x="19111" y="7760"/>
                    <a:pt x="19121" y="7345"/>
                  </a:cubicBezTo>
                  <a:cubicBezTo>
                    <a:pt x="19131" y="6960"/>
                    <a:pt x="19415" y="6645"/>
                    <a:pt x="19608" y="6320"/>
                  </a:cubicBezTo>
                  <a:cubicBezTo>
                    <a:pt x="19720" y="6148"/>
                    <a:pt x="19821" y="5945"/>
                    <a:pt x="19852" y="5732"/>
                  </a:cubicBezTo>
                  <a:cubicBezTo>
                    <a:pt x="19892" y="5529"/>
                    <a:pt x="19841" y="5316"/>
                    <a:pt x="19872" y="5103"/>
                  </a:cubicBezTo>
                  <a:cubicBezTo>
                    <a:pt x="19933" y="4728"/>
                    <a:pt x="20166" y="4393"/>
                    <a:pt x="20237" y="4028"/>
                  </a:cubicBezTo>
                  <a:cubicBezTo>
                    <a:pt x="20278" y="3845"/>
                    <a:pt x="20278" y="3632"/>
                    <a:pt x="20298" y="3439"/>
                  </a:cubicBezTo>
                  <a:cubicBezTo>
                    <a:pt x="20308" y="3348"/>
                    <a:pt x="20278" y="2790"/>
                    <a:pt x="20339" y="2628"/>
                  </a:cubicBezTo>
                  <a:cubicBezTo>
                    <a:pt x="20430" y="2436"/>
                    <a:pt x="20562" y="2384"/>
                    <a:pt x="20602" y="2131"/>
                  </a:cubicBezTo>
                  <a:cubicBezTo>
                    <a:pt x="20643" y="1837"/>
                    <a:pt x="20693" y="1553"/>
                    <a:pt x="20774" y="1269"/>
                  </a:cubicBezTo>
                  <a:cubicBezTo>
                    <a:pt x="20846" y="1056"/>
                    <a:pt x="20937" y="873"/>
                    <a:pt x="20998" y="671"/>
                  </a:cubicBezTo>
                  <a:cubicBezTo>
                    <a:pt x="21038" y="569"/>
                    <a:pt x="21049" y="468"/>
                    <a:pt x="21049" y="376"/>
                  </a:cubicBezTo>
                  <a:cubicBezTo>
                    <a:pt x="20916" y="133"/>
                    <a:pt x="20724" y="1"/>
                    <a:pt x="20420" y="1"/>
                  </a:cubicBezTo>
                  <a:cubicBezTo>
                    <a:pt x="20412" y="1"/>
                    <a:pt x="20405" y="1"/>
                    <a:pt x="203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7" name="Google Shape;28647;p29"/>
            <p:cNvSpPr/>
            <p:nvPr/>
          </p:nvSpPr>
          <p:spPr>
            <a:xfrm>
              <a:off x="5478313" y="1102425"/>
              <a:ext cx="559925" cy="864225"/>
            </a:xfrm>
            <a:custGeom>
              <a:avLst/>
              <a:gdLst/>
              <a:ahLst/>
              <a:cxnLst/>
              <a:rect l="l" t="t" r="r" b="b"/>
              <a:pathLst>
                <a:path w="22397" h="34569" extrusionOk="0">
                  <a:moveTo>
                    <a:pt x="4342" y="0"/>
                  </a:moveTo>
                  <a:cubicBezTo>
                    <a:pt x="4342" y="92"/>
                    <a:pt x="4331" y="193"/>
                    <a:pt x="4291" y="295"/>
                  </a:cubicBezTo>
                  <a:cubicBezTo>
                    <a:pt x="4230" y="497"/>
                    <a:pt x="4139" y="680"/>
                    <a:pt x="4067" y="893"/>
                  </a:cubicBezTo>
                  <a:cubicBezTo>
                    <a:pt x="3986" y="1177"/>
                    <a:pt x="3936" y="1461"/>
                    <a:pt x="3895" y="1755"/>
                  </a:cubicBezTo>
                  <a:cubicBezTo>
                    <a:pt x="3855" y="2008"/>
                    <a:pt x="3723" y="2060"/>
                    <a:pt x="3632" y="2252"/>
                  </a:cubicBezTo>
                  <a:cubicBezTo>
                    <a:pt x="3571" y="2414"/>
                    <a:pt x="3601" y="2972"/>
                    <a:pt x="3591" y="3063"/>
                  </a:cubicBezTo>
                  <a:cubicBezTo>
                    <a:pt x="3571" y="3256"/>
                    <a:pt x="3571" y="3469"/>
                    <a:pt x="3530" y="3652"/>
                  </a:cubicBezTo>
                  <a:cubicBezTo>
                    <a:pt x="3459" y="4017"/>
                    <a:pt x="3226" y="4352"/>
                    <a:pt x="3165" y="4727"/>
                  </a:cubicBezTo>
                  <a:cubicBezTo>
                    <a:pt x="3134" y="4940"/>
                    <a:pt x="3185" y="5153"/>
                    <a:pt x="3145" y="5356"/>
                  </a:cubicBezTo>
                  <a:cubicBezTo>
                    <a:pt x="3114" y="5569"/>
                    <a:pt x="3013" y="5772"/>
                    <a:pt x="2901" y="5944"/>
                  </a:cubicBezTo>
                  <a:cubicBezTo>
                    <a:pt x="2708" y="6269"/>
                    <a:pt x="2424" y="6584"/>
                    <a:pt x="2414" y="6969"/>
                  </a:cubicBezTo>
                  <a:cubicBezTo>
                    <a:pt x="2404" y="7384"/>
                    <a:pt x="2516" y="7841"/>
                    <a:pt x="2647" y="8236"/>
                  </a:cubicBezTo>
                  <a:cubicBezTo>
                    <a:pt x="2769" y="8592"/>
                    <a:pt x="2942" y="8906"/>
                    <a:pt x="3064" y="9251"/>
                  </a:cubicBezTo>
                  <a:cubicBezTo>
                    <a:pt x="3114" y="9413"/>
                    <a:pt x="3226" y="9474"/>
                    <a:pt x="3337" y="9606"/>
                  </a:cubicBezTo>
                  <a:cubicBezTo>
                    <a:pt x="3409" y="9687"/>
                    <a:pt x="3449" y="9799"/>
                    <a:pt x="3520" y="9870"/>
                  </a:cubicBezTo>
                  <a:cubicBezTo>
                    <a:pt x="3611" y="9971"/>
                    <a:pt x="3723" y="10001"/>
                    <a:pt x="3783" y="10134"/>
                  </a:cubicBezTo>
                  <a:cubicBezTo>
                    <a:pt x="3814" y="10204"/>
                    <a:pt x="3783" y="10306"/>
                    <a:pt x="3814" y="10367"/>
                  </a:cubicBezTo>
                  <a:cubicBezTo>
                    <a:pt x="3844" y="10479"/>
                    <a:pt x="3925" y="10539"/>
                    <a:pt x="3986" y="10630"/>
                  </a:cubicBezTo>
                  <a:cubicBezTo>
                    <a:pt x="4058" y="10742"/>
                    <a:pt x="4128" y="10864"/>
                    <a:pt x="4209" y="10986"/>
                  </a:cubicBezTo>
                  <a:cubicBezTo>
                    <a:pt x="4412" y="11320"/>
                    <a:pt x="4727" y="11574"/>
                    <a:pt x="5011" y="11838"/>
                  </a:cubicBezTo>
                  <a:cubicBezTo>
                    <a:pt x="5275" y="12081"/>
                    <a:pt x="5275" y="12192"/>
                    <a:pt x="5264" y="12558"/>
                  </a:cubicBezTo>
                  <a:lnTo>
                    <a:pt x="5264" y="13096"/>
                  </a:lnTo>
                  <a:cubicBezTo>
                    <a:pt x="5264" y="13420"/>
                    <a:pt x="5163" y="13927"/>
                    <a:pt x="5264" y="14241"/>
                  </a:cubicBezTo>
                  <a:cubicBezTo>
                    <a:pt x="5417" y="14719"/>
                    <a:pt x="6116" y="14951"/>
                    <a:pt x="6533" y="15084"/>
                  </a:cubicBezTo>
                  <a:cubicBezTo>
                    <a:pt x="6756" y="15145"/>
                    <a:pt x="6847" y="15084"/>
                    <a:pt x="7009" y="15256"/>
                  </a:cubicBezTo>
                  <a:cubicBezTo>
                    <a:pt x="7171" y="15408"/>
                    <a:pt x="7263" y="15611"/>
                    <a:pt x="7293" y="15834"/>
                  </a:cubicBezTo>
                  <a:cubicBezTo>
                    <a:pt x="7324" y="16139"/>
                    <a:pt x="7364" y="16585"/>
                    <a:pt x="7151" y="16808"/>
                  </a:cubicBezTo>
                  <a:cubicBezTo>
                    <a:pt x="6959" y="17011"/>
                    <a:pt x="6684" y="17142"/>
                    <a:pt x="6482" y="17336"/>
                  </a:cubicBezTo>
                  <a:cubicBezTo>
                    <a:pt x="6340" y="17478"/>
                    <a:pt x="6177" y="17629"/>
                    <a:pt x="6046" y="17782"/>
                  </a:cubicBezTo>
                  <a:cubicBezTo>
                    <a:pt x="5893" y="17934"/>
                    <a:pt x="5731" y="17974"/>
                    <a:pt x="5579" y="18116"/>
                  </a:cubicBezTo>
                  <a:cubicBezTo>
                    <a:pt x="5498" y="18188"/>
                    <a:pt x="5478" y="18299"/>
                    <a:pt x="5406" y="18380"/>
                  </a:cubicBezTo>
                  <a:cubicBezTo>
                    <a:pt x="5345" y="18441"/>
                    <a:pt x="5153" y="18553"/>
                    <a:pt x="5102" y="18583"/>
                  </a:cubicBezTo>
                  <a:cubicBezTo>
                    <a:pt x="4798" y="18776"/>
                    <a:pt x="4554" y="18776"/>
                    <a:pt x="4209" y="18786"/>
                  </a:cubicBezTo>
                  <a:cubicBezTo>
                    <a:pt x="3774" y="18796"/>
                    <a:pt x="3844" y="19040"/>
                    <a:pt x="3693" y="19333"/>
                  </a:cubicBezTo>
                  <a:cubicBezTo>
                    <a:pt x="3601" y="19506"/>
                    <a:pt x="3388" y="19648"/>
                    <a:pt x="3246" y="19770"/>
                  </a:cubicBezTo>
                  <a:cubicBezTo>
                    <a:pt x="2992" y="19983"/>
                    <a:pt x="2922" y="20287"/>
                    <a:pt x="2577" y="20379"/>
                  </a:cubicBezTo>
                  <a:cubicBezTo>
                    <a:pt x="2171" y="20490"/>
                    <a:pt x="1856" y="20561"/>
                    <a:pt x="1502" y="20814"/>
                  </a:cubicBezTo>
                  <a:cubicBezTo>
                    <a:pt x="1268" y="20977"/>
                    <a:pt x="1146" y="21078"/>
                    <a:pt x="1136" y="21352"/>
                  </a:cubicBezTo>
                  <a:cubicBezTo>
                    <a:pt x="1116" y="21606"/>
                    <a:pt x="1197" y="21900"/>
                    <a:pt x="1055" y="22144"/>
                  </a:cubicBezTo>
                  <a:cubicBezTo>
                    <a:pt x="934" y="22356"/>
                    <a:pt x="619" y="22570"/>
                    <a:pt x="416" y="22712"/>
                  </a:cubicBezTo>
                  <a:cubicBezTo>
                    <a:pt x="314" y="22793"/>
                    <a:pt x="111" y="22874"/>
                    <a:pt x="51" y="23005"/>
                  </a:cubicBezTo>
                  <a:cubicBezTo>
                    <a:pt x="0" y="23117"/>
                    <a:pt x="30" y="23564"/>
                    <a:pt x="30" y="23584"/>
                  </a:cubicBezTo>
                  <a:cubicBezTo>
                    <a:pt x="30" y="23726"/>
                    <a:pt x="0" y="23918"/>
                    <a:pt x="21" y="24051"/>
                  </a:cubicBezTo>
                  <a:cubicBezTo>
                    <a:pt x="51" y="24162"/>
                    <a:pt x="152" y="24294"/>
                    <a:pt x="193" y="24375"/>
                  </a:cubicBezTo>
                  <a:cubicBezTo>
                    <a:pt x="274" y="24537"/>
                    <a:pt x="314" y="24740"/>
                    <a:pt x="406" y="24892"/>
                  </a:cubicBezTo>
                  <a:cubicBezTo>
                    <a:pt x="629" y="25268"/>
                    <a:pt x="974" y="25298"/>
                    <a:pt x="1349" y="25430"/>
                  </a:cubicBezTo>
                  <a:cubicBezTo>
                    <a:pt x="1552" y="25501"/>
                    <a:pt x="1734" y="25613"/>
                    <a:pt x="1948" y="25653"/>
                  </a:cubicBezTo>
                  <a:cubicBezTo>
                    <a:pt x="2100" y="25683"/>
                    <a:pt x="2262" y="25663"/>
                    <a:pt x="2404" y="25694"/>
                  </a:cubicBezTo>
                  <a:cubicBezTo>
                    <a:pt x="2627" y="25734"/>
                    <a:pt x="2870" y="25775"/>
                    <a:pt x="3073" y="25866"/>
                  </a:cubicBezTo>
                  <a:cubicBezTo>
                    <a:pt x="3469" y="26039"/>
                    <a:pt x="3865" y="26332"/>
                    <a:pt x="4067" y="26718"/>
                  </a:cubicBezTo>
                  <a:cubicBezTo>
                    <a:pt x="4179" y="26941"/>
                    <a:pt x="4331" y="27144"/>
                    <a:pt x="4412" y="27378"/>
                  </a:cubicBezTo>
                  <a:cubicBezTo>
                    <a:pt x="4463" y="27489"/>
                    <a:pt x="4473" y="27631"/>
                    <a:pt x="4524" y="27732"/>
                  </a:cubicBezTo>
                  <a:cubicBezTo>
                    <a:pt x="4585" y="27854"/>
                    <a:pt x="4879" y="28179"/>
                    <a:pt x="5011" y="28230"/>
                  </a:cubicBezTo>
                  <a:cubicBezTo>
                    <a:pt x="5077" y="28255"/>
                    <a:pt x="5160" y="28262"/>
                    <a:pt x="5250" y="28262"/>
                  </a:cubicBezTo>
                  <a:cubicBezTo>
                    <a:pt x="5340" y="28262"/>
                    <a:pt x="5437" y="28255"/>
                    <a:pt x="5528" y="28250"/>
                  </a:cubicBezTo>
                  <a:cubicBezTo>
                    <a:pt x="5620" y="28239"/>
                    <a:pt x="5701" y="28230"/>
                    <a:pt x="5772" y="28230"/>
                  </a:cubicBezTo>
                  <a:cubicBezTo>
                    <a:pt x="6076" y="28239"/>
                    <a:pt x="6452" y="28300"/>
                    <a:pt x="6684" y="28523"/>
                  </a:cubicBezTo>
                  <a:cubicBezTo>
                    <a:pt x="7110" y="28940"/>
                    <a:pt x="6999" y="29670"/>
                    <a:pt x="7090" y="30207"/>
                  </a:cubicBezTo>
                  <a:cubicBezTo>
                    <a:pt x="7131" y="30441"/>
                    <a:pt x="7263" y="30522"/>
                    <a:pt x="7283" y="30775"/>
                  </a:cubicBezTo>
                  <a:cubicBezTo>
                    <a:pt x="7313" y="31059"/>
                    <a:pt x="7385" y="31293"/>
                    <a:pt x="7516" y="31546"/>
                  </a:cubicBezTo>
                  <a:cubicBezTo>
                    <a:pt x="7628" y="31769"/>
                    <a:pt x="7820" y="32003"/>
                    <a:pt x="7557" y="32206"/>
                  </a:cubicBezTo>
                  <a:cubicBezTo>
                    <a:pt x="7425" y="32317"/>
                    <a:pt x="7192" y="32348"/>
                    <a:pt x="7020" y="32409"/>
                  </a:cubicBezTo>
                  <a:cubicBezTo>
                    <a:pt x="6837" y="32479"/>
                    <a:pt x="6664" y="32581"/>
                    <a:pt x="6492" y="32682"/>
                  </a:cubicBezTo>
                  <a:cubicBezTo>
                    <a:pt x="5934" y="32997"/>
                    <a:pt x="5153" y="33646"/>
                    <a:pt x="5001" y="34305"/>
                  </a:cubicBezTo>
                  <a:cubicBezTo>
                    <a:pt x="4991" y="34386"/>
                    <a:pt x="4980" y="34478"/>
                    <a:pt x="4991" y="34569"/>
                  </a:cubicBezTo>
                  <a:lnTo>
                    <a:pt x="22397" y="34569"/>
                  </a:lnTo>
                  <a:cubicBezTo>
                    <a:pt x="22214" y="34235"/>
                    <a:pt x="21991" y="33910"/>
                    <a:pt x="21778" y="33595"/>
                  </a:cubicBezTo>
                  <a:cubicBezTo>
                    <a:pt x="21565" y="33301"/>
                    <a:pt x="21464" y="32936"/>
                    <a:pt x="21230" y="32672"/>
                  </a:cubicBezTo>
                  <a:cubicBezTo>
                    <a:pt x="21139" y="32571"/>
                    <a:pt x="20997" y="32581"/>
                    <a:pt x="20896" y="32429"/>
                  </a:cubicBezTo>
                  <a:cubicBezTo>
                    <a:pt x="20835" y="32328"/>
                    <a:pt x="20875" y="32134"/>
                    <a:pt x="20824" y="32013"/>
                  </a:cubicBezTo>
                  <a:cubicBezTo>
                    <a:pt x="20693" y="31749"/>
                    <a:pt x="20500" y="31546"/>
                    <a:pt x="20389" y="31262"/>
                  </a:cubicBezTo>
                  <a:cubicBezTo>
                    <a:pt x="20175" y="30775"/>
                    <a:pt x="20114" y="30279"/>
                    <a:pt x="19760" y="29873"/>
                  </a:cubicBezTo>
                  <a:cubicBezTo>
                    <a:pt x="19141" y="29152"/>
                    <a:pt x="19050" y="28311"/>
                    <a:pt x="18613" y="27499"/>
                  </a:cubicBezTo>
                  <a:cubicBezTo>
                    <a:pt x="18421" y="27114"/>
                    <a:pt x="18258" y="26880"/>
                    <a:pt x="18146" y="26434"/>
                  </a:cubicBezTo>
                  <a:cubicBezTo>
                    <a:pt x="18086" y="26181"/>
                    <a:pt x="18025" y="25998"/>
                    <a:pt x="17923" y="25764"/>
                  </a:cubicBezTo>
                  <a:cubicBezTo>
                    <a:pt x="17781" y="25430"/>
                    <a:pt x="17731" y="25196"/>
                    <a:pt x="17741" y="24831"/>
                  </a:cubicBezTo>
                  <a:cubicBezTo>
                    <a:pt x="17751" y="24456"/>
                    <a:pt x="17822" y="24030"/>
                    <a:pt x="17569" y="23715"/>
                  </a:cubicBezTo>
                  <a:cubicBezTo>
                    <a:pt x="17405" y="23522"/>
                    <a:pt x="17225" y="23481"/>
                    <a:pt x="17033" y="23481"/>
                  </a:cubicBezTo>
                  <a:cubicBezTo>
                    <a:pt x="16963" y="23481"/>
                    <a:pt x="16891" y="23487"/>
                    <a:pt x="16818" y="23492"/>
                  </a:cubicBezTo>
                  <a:cubicBezTo>
                    <a:pt x="16742" y="23498"/>
                    <a:pt x="16663" y="23504"/>
                    <a:pt x="16581" y="23504"/>
                  </a:cubicBezTo>
                  <a:cubicBezTo>
                    <a:pt x="16520" y="23504"/>
                    <a:pt x="16457" y="23501"/>
                    <a:pt x="16392" y="23492"/>
                  </a:cubicBezTo>
                  <a:cubicBezTo>
                    <a:pt x="15813" y="23401"/>
                    <a:pt x="15773" y="22935"/>
                    <a:pt x="15671" y="22458"/>
                  </a:cubicBezTo>
                  <a:cubicBezTo>
                    <a:pt x="15509" y="21677"/>
                    <a:pt x="15286" y="20947"/>
                    <a:pt x="15155" y="20165"/>
                  </a:cubicBezTo>
                  <a:cubicBezTo>
                    <a:pt x="15002" y="19182"/>
                    <a:pt x="14282" y="18441"/>
                    <a:pt x="13511" y="17863"/>
                  </a:cubicBezTo>
                  <a:cubicBezTo>
                    <a:pt x="13146" y="17599"/>
                    <a:pt x="13166" y="17417"/>
                    <a:pt x="12943" y="17011"/>
                  </a:cubicBezTo>
                  <a:cubicBezTo>
                    <a:pt x="12750" y="16666"/>
                    <a:pt x="12486" y="16351"/>
                    <a:pt x="12243" y="16047"/>
                  </a:cubicBezTo>
                  <a:cubicBezTo>
                    <a:pt x="11828" y="15540"/>
                    <a:pt x="11269" y="14962"/>
                    <a:pt x="10965" y="14394"/>
                  </a:cubicBezTo>
                  <a:cubicBezTo>
                    <a:pt x="10651" y="13836"/>
                    <a:pt x="10813" y="13177"/>
                    <a:pt x="10773" y="12578"/>
                  </a:cubicBezTo>
                  <a:cubicBezTo>
                    <a:pt x="10752" y="12314"/>
                    <a:pt x="10640" y="12071"/>
                    <a:pt x="10600" y="11797"/>
                  </a:cubicBezTo>
                  <a:cubicBezTo>
                    <a:pt x="10529" y="11280"/>
                    <a:pt x="10712" y="10732"/>
                    <a:pt x="10549" y="10225"/>
                  </a:cubicBezTo>
                  <a:cubicBezTo>
                    <a:pt x="10336" y="9586"/>
                    <a:pt x="9900" y="9535"/>
                    <a:pt x="9312" y="9454"/>
                  </a:cubicBezTo>
                  <a:cubicBezTo>
                    <a:pt x="8541" y="9332"/>
                    <a:pt x="7932" y="8987"/>
                    <a:pt x="7385" y="8430"/>
                  </a:cubicBezTo>
                  <a:cubicBezTo>
                    <a:pt x="6968" y="8004"/>
                    <a:pt x="6573" y="7668"/>
                    <a:pt x="6542" y="7091"/>
                  </a:cubicBezTo>
                  <a:cubicBezTo>
                    <a:pt x="6522" y="6807"/>
                    <a:pt x="6553" y="6502"/>
                    <a:pt x="6553" y="6218"/>
                  </a:cubicBezTo>
                  <a:cubicBezTo>
                    <a:pt x="6553" y="6015"/>
                    <a:pt x="6634" y="5508"/>
                    <a:pt x="6563" y="5305"/>
                  </a:cubicBezTo>
                  <a:cubicBezTo>
                    <a:pt x="6492" y="5072"/>
                    <a:pt x="6269" y="4961"/>
                    <a:pt x="6168" y="4747"/>
                  </a:cubicBezTo>
                  <a:cubicBezTo>
                    <a:pt x="6086" y="4565"/>
                    <a:pt x="6116" y="4402"/>
                    <a:pt x="6005" y="4210"/>
                  </a:cubicBezTo>
                  <a:cubicBezTo>
                    <a:pt x="5823" y="3895"/>
                    <a:pt x="5620" y="3622"/>
                    <a:pt x="5457" y="3297"/>
                  </a:cubicBezTo>
                  <a:cubicBezTo>
                    <a:pt x="5255" y="2891"/>
                    <a:pt x="4849" y="2506"/>
                    <a:pt x="4717" y="2080"/>
                  </a:cubicBezTo>
                  <a:cubicBezTo>
                    <a:pt x="4635" y="1826"/>
                    <a:pt x="4757" y="1512"/>
                    <a:pt x="4717" y="1248"/>
                  </a:cubicBezTo>
                  <a:cubicBezTo>
                    <a:pt x="4666" y="913"/>
                    <a:pt x="4575" y="487"/>
                    <a:pt x="4433" y="162"/>
                  </a:cubicBezTo>
                  <a:cubicBezTo>
                    <a:pt x="4403" y="101"/>
                    <a:pt x="4372" y="51"/>
                    <a:pt x="4342" y="0"/>
                  </a:cubicBezTo>
                  <a:close/>
                </a:path>
              </a:pathLst>
            </a:custGeom>
            <a:solidFill>
              <a:srgbClr val="39475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8" name="Google Shape;28648;p29"/>
            <p:cNvSpPr/>
            <p:nvPr/>
          </p:nvSpPr>
          <p:spPr>
            <a:xfrm>
              <a:off x="5752413" y="1462250"/>
              <a:ext cx="25" cy="275"/>
            </a:xfrm>
            <a:custGeom>
              <a:avLst/>
              <a:gdLst/>
              <a:ahLst/>
              <a:cxnLst/>
              <a:rect l="l" t="t" r="r" b="b"/>
              <a:pathLst>
                <a:path w="1" h="11" extrusionOk="0">
                  <a:moveTo>
                    <a:pt x="1" y="1"/>
                  </a:moveTo>
                  <a:lnTo>
                    <a:pt x="1" y="11"/>
                  </a:lnTo>
                  <a:close/>
                </a:path>
              </a:pathLst>
            </a:custGeom>
            <a:solidFill>
              <a:srgbClr val="2B34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9" name="Google Shape;28649;p29"/>
            <p:cNvSpPr/>
            <p:nvPr/>
          </p:nvSpPr>
          <p:spPr>
            <a:xfrm>
              <a:off x="5752413" y="14627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2B34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0" name="Google Shape;28650;p29"/>
            <p:cNvSpPr/>
            <p:nvPr/>
          </p:nvSpPr>
          <p:spPr>
            <a:xfrm>
              <a:off x="5478563" y="1484075"/>
              <a:ext cx="559675" cy="482575"/>
            </a:xfrm>
            <a:custGeom>
              <a:avLst/>
              <a:gdLst/>
              <a:ahLst/>
              <a:cxnLst/>
              <a:rect l="l" t="t" r="r" b="b"/>
              <a:pathLst>
                <a:path w="22387" h="19303" extrusionOk="0">
                  <a:moveTo>
                    <a:pt x="11574" y="0"/>
                  </a:moveTo>
                  <a:cubicBezTo>
                    <a:pt x="11543" y="61"/>
                    <a:pt x="11503" y="111"/>
                    <a:pt x="11473" y="183"/>
                  </a:cubicBezTo>
                  <a:cubicBezTo>
                    <a:pt x="11351" y="406"/>
                    <a:pt x="11209" y="629"/>
                    <a:pt x="11047" y="822"/>
                  </a:cubicBezTo>
                  <a:cubicBezTo>
                    <a:pt x="10914" y="994"/>
                    <a:pt x="10874" y="1076"/>
                    <a:pt x="10823" y="1278"/>
                  </a:cubicBezTo>
                  <a:cubicBezTo>
                    <a:pt x="10803" y="1390"/>
                    <a:pt x="10763" y="1623"/>
                    <a:pt x="10691" y="1725"/>
                  </a:cubicBezTo>
                  <a:cubicBezTo>
                    <a:pt x="10651" y="1786"/>
                    <a:pt x="10610" y="1806"/>
                    <a:pt x="10580" y="1806"/>
                  </a:cubicBezTo>
                  <a:cubicBezTo>
                    <a:pt x="10519" y="1806"/>
                    <a:pt x="10479" y="1725"/>
                    <a:pt x="10427" y="1674"/>
                  </a:cubicBezTo>
                  <a:cubicBezTo>
                    <a:pt x="10357" y="1592"/>
                    <a:pt x="10255" y="1491"/>
                    <a:pt x="10143" y="1461"/>
                  </a:cubicBezTo>
                  <a:cubicBezTo>
                    <a:pt x="10113" y="1461"/>
                    <a:pt x="10083" y="1450"/>
                    <a:pt x="10053" y="1450"/>
                  </a:cubicBezTo>
                  <a:cubicBezTo>
                    <a:pt x="9992" y="1450"/>
                    <a:pt x="9941" y="1471"/>
                    <a:pt x="9870" y="1481"/>
                  </a:cubicBezTo>
                  <a:lnTo>
                    <a:pt x="9819" y="1481"/>
                  </a:lnTo>
                  <a:cubicBezTo>
                    <a:pt x="9657" y="1481"/>
                    <a:pt x="9494" y="1380"/>
                    <a:pt x="9332" y="1349"/>
                  </a:cubicBezTo>
                  <a:cubicBezTo>
                    <a:pt x="9241" y="1339"/>
                    <a:pt x="9180" y="1339"/>
                    <a:pt x="9099" y="1308"/>
                  </a:cubicBezTo>
                  <a:cubicBezTo>
                    <a:pt x="9018" y="1268"/>
                    <a:pt x="8917" y="1157"/>
                    <a:pt x="8865" y="1096"/>
                  </a:cubicBezTo>
                  <a:cubicBezTo>
                    <a:pt x="8795" y="1024"/>
                    <a:pt x="8754" y="984"/>
                    <a:pt x="8673" y="934"/>
                  </a:cubicBezTo>
                  <a:cubicBezTo>
                    <a:pt x="8622" y="903"/>
                    <a:pt x="8592" y="893"/>
                    <a:pt x="8551" y="852"/>
                  </a:cubicBezTo>
                  <a:cubicBezTo>
                    <a:pt x="8450" y="740"/>
                    <a:pt x="8297" y="538"/>
                    <a:pt x="8155" y="477"/>
                  </a:cubicBezTo>
                  <a:cubicBezTo>
                    <a:pt x="8064" y="436"/>
                    <a:pt x="7973" y="406"/>
                    <a:pt x="7882" y="365"/>
                  </a:cubicBezTo>
                  <a:cubicBezTo>
                    <a:pt x="7679" y="284"/>
                    <a:pt x="7466" y="305"/>
                    <a:pt x="7263" y="254"/>
                  </a:cubicBezTo>
                  <a:cubicBezTo>
                    <a:pt x="7233" y="244"/>
                    <a:pt x="7202" y="233"/>
                    <a:pt x="7182" y="223"/>
                  </a:cubicBezTo>
                  <a:lnTo>
                    <a:pt x="7182" y="223"/>
                  </a:lnTo>
                  <a:cubicBezTo>
                    <a:pt x="7233" y="335"/>
                    <a:pt x="7263" y="447"/>
                    <a:pt x="7283" y="568"/>
                  </a:cubicBezTo>
                  <a:cubicBezTo>
                    <a:pt x="7294" y="690"/>
                    <a:pt x="7303" y="822"/>
                    <a:pt x="7303" y="964"/>
                  </a:cubicBezTo>
                  <a:cubicBezTo>
                    <a:pt x="7303" y="1187"/>
                    <a:pt x="7273" y="1400"/>
                    <a:pt x="7141" y="1542"/>
                  </a:cubicBezTo>
                  <a:cubicBezTo>
                    <a:pt x="6949" y="1745"/>
                    <a:pt x="6674" y="1876"/>
                    <a:pt x="6472" y="2070"/>
                  </a:cubicBezTo>
                  <a:cubicBezTo>
                    <a:pt x="6330" y="2212"/>
                    <a:pt x="6167" y="2363"/>
                    <a:pt x="6036" y="2516"/>
                  </a:cubicBezTo>
                  <a:cubicBezTo>
                    <a:pt x="5883" y="2668"/>
                    <a:pt x="5721" y="2708"/>
                    <a:pt x="5569" y="2850"/>
                  </a:cubicBezTo>
                  <a:cubicBezTo>
                    <a:pt x="5488" y="2922"/>
                    <a:pt x="5468" y="3033"/>
                    <a:pt x="5396" y="3114"/>
                  </a:cubicBezTo>
                  <a:cubicBezTo>
                    <a:pt x="5335" y="3175"/>
                    <a:pt x="5143" y="3287"/>
                    <a:pt x="5092" y="3317"/>
                  </a:cubicBezTo>
                  <a:cubicBezTo>
                    <a:pt x="4788" y="3510"/>
                    <a:pt x="4544" y="3510"/>
                    <a:pt x="4199" y="3520"/>
                  </a:cubicBezTo>
                  <a:cubicBezTo>
                    <a:pt x="3764" y="3530"/>
                    <a:pt x="3834" y="3774"/>
                    <a:pt x="3683" y="4067"/>
                  </a:cubicBezTo>
                  <a:cubicBezTo>
                    <a:pt x="3591" y="4240"/>
                    <a:pt x="3378" y="4382"/>
                    <a:pt x="3236" y="4504"/>
                  </a:cubicBezTo>
                  <a:cubicBezTo>
                    <a:pt x="2982" y="4717"/>
                    <a:pt x="2912" y="5021"/>
                    <a:pt x="2567" y="5113"/>
                  </a:cubicBezTo>
                  <a:cubicBezTo>
                    <a:pt x="2161" y="5224"/>
                    <a:pt x="1846" y="5295"/>
                    <a:pt x="1492" y="5548"/>
                  </a:cubicBezTo>
                  <a:cubicBezTo>
                    <a:pt x="1258" y="5711"/>
                    <a:pt x="1136" y="5812"/>
                    <a:pt x="1126" y="6086"/>
                  </a:cubicBezTo>
                  <a:cubicBezTo>
                    <a:pt x="1116" y="6107"/>
                    <a:pt x="1116" y="6137"/>
                    <a:pt x="1116" y="6168"/>
                  </a:cubicBezTo>
                  <a:cubicBezTo>
                    <a:pt x="1116" y="6269"/>
                    <a:pt x="1126" y="6391"/>
                    <a:pt x="1136" y="6502"/>
                  </a:cubicBezTo>
                  <a:cubicBezTo>
                    <a:pt x="1136" y="6634"/>
                    <a:pt x="1116" y="6756"/>
                    <a:pt x="1045" y="6878"/>
                  </a:cubicBezTo>
                  <a:cubicBezTo>
                    <a:pt x="924" y="7090"/>
                    <a:pt x="609" y="7304"/>
                    <a:pt x="406" y="7446"/>
                  </a:cubicBezTo>
                  <a:cubicBezTo>
                    <a:pt x="304" y="7527"/>
                    <a:pt x="101" y="7608"/>
                    <a:pt x="41" y="7739"/>
                  </a:cubicBezTo>
                  <a:cubicBezTo>
                    <a:pt x="20" y="7790"/>
                    <a:pt x="11" y="7902"/>
                    <a:pt x="11" y="8014"/>
                  </a:cubicBezTo>
                  <a:cubicBezTo>
                    <a:pt x="11" y="8156"/>
                    <a:pt x="20" y="8307"/>
                    <a:pt x="20" y="8318"/>
                  </a:cubicBezTo>
                  <a:cubicBezTo>
                    <a:pt x="20" y="8419"/>
                    <a:pt x="0" y="8551"/>
                    <a:pt x="0" y="8663"/>
                  </a:cubicBezTo>
                  <a:cubicBezTo>
                    <a:pt x="0" y="8703"/>
                    <a:pt x="11" y="8744"/>
                    <a:pt x="11" y="8785"/>
                  </a:cubicBezTo>
                  <a:cubicBezTo>
                    <a:pt x="41" y="8896"/>
                    <a:pt x="142" y="9028"/>
                    <a:pt x="183" y="9109"/>
                  </a:cubicBezTo>
                  <a:cubicBezTo>
                    <a:pt x="264" y="9271"/>
                    <a:pt x="304" y="9474"/>
                    <a:pt x="396" y="9626"/>
                  </a:cubicBezTo>
                  <a:cubicBezTo>
                    <a:pt x="619" y="10002"/>
                    <a:pt x="964" y="10032"/>
                    <a:pt x="1339" y="10164"/>
                  </a:cubicBezTo>
                  <a:cubicBezTo>
                    <a:pt x="1542" y="10235"/>
                    <a:pt x="1724" y="10347"/>
                    <a:pt x="1938" y="10387"/>
                  </a:cubicBezTo>
                  <a:cubicBezTo>
                    <a:pt x="2090" y="10417"/>
                    <a:pt x="2252" y="10397"/>
                    <a:pt x="2394" y="10428"/>
                  </a:cubicBezTo>
                  <a:cubicBezTo>
                    <a:pt x="2617" y="10468"/>
                    <a:pt x="2860" y="10509"/>
                    <a:pt x="3063" y="10600"/>
                  </a:cubicBezTo>
                  <a:cubicBezTo>
                    <a:pt x="3459" y="10773"/>
                    <a:pt x="3855" y="11066"/>
                    <a:pt x="4057" y="11452"/>
                  </a:cubicBezTo>
                  <a:cubicBezTo>
                    <a:pt x="4169" y="11675"/>
                    <a:pt x="4321" y="11878"/>
                    <a:pt x="4402" y="12112"/>
                  </a:cubicBezTo>
                  <a:cubicBezTo>
                    <a:pt x="4453" y="12223"/>
                    <a:pt x="4463" y="12365"/>
                    <a:pt x="4514" y="12466"/>
                  </a:cubicBezTo>
                  <a:cubicBezTo>
                    <a:pt x="4575" y="12588"/>
                    <a:pt x="4869" y="12913"/>
                    <a:pt x="5001" y="12964"/>
                  </a:cubicBezTo>
                  <a:cubicBezTo>
                    <a:pt x="5062" y="12984"/>
                    <a:pt x="5153" y="12994"/>
                    <a:pt x="5245" y="12994"/>
                  </a:cubicBezTo>
                  <a:cubicBezTo>
                    <a:pt x="5335" y="12994"/>
                    <a:pt x="5427" y="12994"/>
                    <a:pt x="5518" y="12984"/>
                  </a:cubicBezTo>
                  <a:cubicBezTo>
                    <a:pt x="5599" y="12973"/>
                    <a:pt x="5680" y="12964"/>
                    <a:pt x="5752" y="12964"/>
                  </a:cubicBezTo>
                  <a:lnTo>
                    <a:pt x="5762" y="12964"/>
                  </a:lnTo>
                  <a:cubicBezTo>
                    <a:pt x="6066" y="12973"/>
                    <a:pt x="6442" y="13034"/>
                    <a:pt x="6674" y="13257"/>
                  </a:cubicBezTo>
                  <a:cubicBezTo>
                    <a:pt x="7100" y="13674"/>
                    <a:pt x="6989" y="14404"/>
                    <a:pt x="7080" y="14941"/>
                  </a:cubicBezTo>
                  <a:cubicBezTo>
                    <a:pt x="7121" y="15175"/>
                    <a:pt x="7253" y="15256"/>
                    <a:pt x="7273" y="15509"/>
                  </a:cubicBezTo>
                  <a:cubicBezTo>
                    <a:pt x="7303" y="15793"/>
                    <a:pt x="7375" y="16027"/>
                    <a:pt x="7506" y="16280"/>
                  </a:cubicBezTo>
                  <a:cubicBezTo>
                    <a:pt x="7578" y="16422"/>
                    <a:pt x="7679" y="16564"/>
                    <a:pt x="7679" y="16706"/>
                  </a:cubicBezTo>
                  <a:cubicBezTo>
                    <a:pt x="7679" y="16787"/>
                    <a:pt x="7648" y="16868"/>
                    <a:pt x="7547" y="16940"/>
                  </a:cubicBezTo>
                  <a:cubicBezTo>
                    <a:pt x="7415" y="17051"/>
                    <a:pt x="7182" y="17082"/>
                    <a:pt x="7010" y="17143"/>
                  </a:cubicBezTo>
                  <a:cubicBezTo>
                    <a:pt x="6827" y="17213"/>
                    <a:pt x="6654" y="17315"/>
                    <a:pt x="6482" y="17416"/>
                  </a:cubicBezTo>
                  <a:cubicBezTo>
                    <a:pt x="5924" y="17731"/>
                    <a:pt x="5143" y="18380"/>
                    <a:pt x="4991" y="19039"/>
                  </a:cubicBezTo>
                  <a:cubicBezTo>
                    <a:pt x="4981" y="19111"/>
                    <a:pt x="4981" y="19181"/>
                    <a:pt x="4981" y="19253"/>
                  </a:cubicBezTo>
                  <a:lnTo>
                    <a:pt x="4981" y="19303"/>
                  </a:lnTo>
                  <a:lnTo>
                    <a:pt x="22387" y="19303"/>
                  </a:lnTo>
                  <a:cubicBezTo>
                    <a:pt x="22204" y="18969"/>
                    <a:pt x="21981" y="18644"/>
                    <a:pt x="21768" y="18329"/>
                  </a:cubicBezTo>
                  <a:cubicBezTo>
                    <a:pt x="21555" y="18035"/>
                    <a:pt x="21454" y="17670"/>
                    <a:pt x="21220" y="17406"/>
                  </a:cubicBezTo>
                  <a:cubicBezTo>
                    <a:pt x="21129" y="17305"/>
                    <a:pt x="20987" y="17315"/>
                    <a:pt x="20886" y="17163"/>
                  </a:cubicBezTo>
                  <a:cubicBezTo>
                    <a:pt x="20825" y="17062"/>
                    <a:pt x="20865" y="16868"/>
                    <a:pt x="20814" y="16747"/>
                  </a:cubicBezTo>
                  <a:cubicBezTo>
                    <a:pt x="20683" y="16483"/>
                    <a:pt x="20490" y="16280"/>
                    <a:pt x="20379" y="15996"/>
                  </a:cubicBezTo>
                  <a:cubicBezTo>
                    <a:pt x="20165" y="15509"/>
                    <a:pt x="20104" y="15013"/>
                    <a:pt x="19750" y="14607"/>
                  </a:cubicBezTo>
                  <a:cubicBezTo>
                    <a:pt x="19131" y="13886"/>
                    <a:pt x="19040" y="13045"/>
                    <a:pt x="18603" y="12233"/>
                  </a:cubicBezTo>
                  <a:cubicBezTo>
                    <a:pt x="18411" y="11848"/>
                    <a:pt x="18248" y="11614"/>
                    <a:pt x="18136" y="11168"/>
                  </a:cubicBezTo>
                  <a:cubicBezTo>
                    <a:pt x="18076" y="10915"/>
                    <a:pt x="18015" y="10732"/>
                    <a:pt x="17913" y="10498"/>
                  </a:cubicBezTo>
                  <a:cubicBezTo>
                    <a:pt x="17782" y="10184"/>
                    <a:pt x="17731" y="9961"/>
                    <a:pt x="17731" y="9637"/>
                  </a:cubicBezTo>
                  <a:lnTo>
                    <a:pt x="17731" y="9565"/>
                  </a:lnTo>
                  <a:cubicBezTo>
                    <a:pt x="17731" y="9423"/>
                    <a:pt x="17751" y="9271"/>
                    <a:pt x="17751" y="9119"/>
                  </a:cubicBezTo>
                  <a:cubicBezTo>
                    <a:pt x="17751" y="8875"/>
                    <a:pt x="17710" y="8643"/>
                    <a:pt x="17559" y="8449"/>
                  </a:cubicBezTo>
                  <a:cubicBezTo>
                    <a:pt x="17396" y="8257"/>
                    <a:pt x="17214" y="8217"/>
                    <a:pt x="17021" y="8217"/>
                  </a:cubicBezTo>
                  <a:cubicBezTo>
                    <a:pt x="16960" y="8217"/>
                    <a:pt x="16879" y="8226"/>
                    <a:pt x="16808" y="8226"/>
                  </a:cubicBezTo>
                  <a:cubicBezTo>
                    <a:pt x="16737" y="8237"/>
                    <a:pt x="16656" y="8247"/>
                    <a:pt x="16585" y="8247"/>
                  </a:cubicBezTo>
                  <a:cubicBezTo>
                    <a:pt x="16514" y="8247"/>
                    <a:pt x="16453" y="8237"/>
                    <a:pt x="16382" y="8226"/>
                  </a:cubicBezTo>
                  <a:cubicBezTo>
                    <a:pt x="15803" y="8135"/>
                    <a:pt x="15763" y="7669"/>
                    <a:pt x="15661" y="7192"/>
                  </a:cubicBezTo>
                  <a:cubicBezTo>
                    <a:pt x="15499" y="6411"/>
                    <a:pt x="15276" y="5681"/>
                    <a:pt x="15145" y="4899"/>
                  </a:cubicBezTo>
                  <a:cubicBezTo>
                    <a:pt x="14992" y="3916"/>
                    <a:pt x="14272" y="3175"/>
                    <a:pt x="13501" y="2597"/>
                  </a:cubicBezTo>
                  <a:cubicBezTo>
                    <a:pt x="13136" y="2333"/>
                    <a:pt x="13156" y="2151"/>
                    <a:pt x="12933" y="1745"/>
                  </a:cubicBezTo>
                  <a:cubicBezTo>
                    <a:pt x="12740" y="1400"/>
                    <a:pt x="12476" y="1085"/>
                    <a:pt x="12233" y="781"/>
                  </a:cubicBezTo>
                  <a:cubicBezTo>
                    <a:pt x="12030" y="528"/>
                    <a:pt x="11797" y="274"/>
                    <a:pt x="1157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1" name="Google Shape;28651;p29"/>
            <p:cNvSpPr/>
            <p:nvPr/>
          </p:nvSpPr>
          <p:spPr>
            <a:xfrm>
              <a:off x="5212288" y="1779500"/>
              <a:ext cx="161050" cy="187150"/>
            </a:xfrm>
            <a:custGeom>
              <a:avLst/>
              <a:gdLst/>
              <a:ahLst/>
              <a:cxnLst/>
              <a:rect l="l" t="t" r="r" b="b"/>
              <a:pathLst>
                <a:path w="6442" h="7486" extrusionOk="0">
                  <a:moveTo>
                    <a:pt x="6188" y="0"/>
                  </a:moveTo>
                  <a:cubicBezTo>
                    <a:pt x="6046" y="31"/>
                    <a:pt x="6127" y="467"/>
                    <a:pt x="6127" y="599"/>
                  </a:cubicBezTo>
                  <a:cubicBezTo>
                    <a:pt x="6117" y="802"/>
                    <a:pt x="6097" y="1035"/>
                    <a:pt x="6036" y="1217"/>
                  </a:cubicBezTo>
                  <a:cubicBezTo>
                    <a:pt x="5935" y="1522"/>
                    <a:pt x="5590" y="1745"/>
                    <a:pt x="5407" y="1999"/>
                  </a:cubicBezTo>
                  <a:cubicBezTo>
                    <a:pt x="5346" y="2080"/>
                    <a:pt x="5306" y="2181"/>
                    <a:pt x="5245" y="2262"/>
                  </a:cubicBezTo>
                  <a:cubicBezTo>
                    <a:pt x="5225" y="2283"/>
                    <a:pt x="5164" y="2303"/>
                    <a:pt x="5153" y="2333"/>
                  </a:cubicBezTo>
                  <a:cubicBezTo>
                    <a:pt x="5144" y="2353"/>
                    <a:pt x="5153" y="2394"/>
                    <a:pt x="5144" y="2404"/>
                  </a:cubicBezTo>
                  <a:cubicBezTo>
                    <a:pt x="5103" y="2475"/>
                    <a:pt x="5113" y="2506"/>
                    <a:pt x="5042" y="2556"/>
                  </a:cubicBezTo>
                  <a:cubicBezTo>
                    <a:pt x="5002" y="2587"/>
                    <a:pt x="4961" y="2597"/>
                    <a:pt x="4920" y="2628"/>
                  </a:cubicBezTo>
                  <a:cubicBezTo>
                    <a:pt x="4778" y="2739"/>
                    <a:pt x="4707" y="2921"/>
                    <a:pt x="4576" y="3043"/>
                  </a:cubicBezTo>
                  <a:cubicBezTo>
                    <a:pt x="4454" y="3155"/>
                    <a:pt x="4393" y="3185"/>
                    <a:pt x="4312" y="3327"/>
                  </a:cubicBezTo>
                  <a:cubicBezTo>
                    <a:pt x="4251" y="3449"/>
                    <a:pt x="4170" y="3530"/>
                    <a:pt x="4098" y="3642"/>
                  </a:cubicBezTo>
                  <a:cubicBezTo>
                    <a:pt x="4017" y="3784"/>
                    <a:pt x="4038" y="3967"/>
                    <a:pt x="4038" y="4129"/>
                  </a:cubicBezTo>
                  <a:cubicBezTo>
                    <a:pt x="4048" y="4362"/>
                    <a:pt x="3947" y="4494"/>
                    <a:pt x="3845" y="4697"/>
                  </a:cubicBezTo>
                  <a:cubicBezTo>
                    <a:pt x="3764" y="4849"/>
                    <a:pt x="3703" y="5031"/>
                    <a:pt x="3612" y="5173"/>
                  </a:cubicBezTo>
                  <a:cubicBezTo>
                    <a:pt x="3561" y="5265"/>
                    <a:pt x="3521" y="5305"/>
                    <a:pt x="3480" y="5407"/>
                  </a:cubicBezTo>
                  <a:cubicBezTo>
                    <a:pt x="3460" y="5478"/>
                    <a:pt x="3429" y="5538"/>
                    <a:pt x="3388" y="5599"/>
                  </a:cubicBezTo>
                  <a:cubicBezTo>
                    <a:pt x="3135" y="5924"/>
                    <a:pt x="2800" y="6066"/>
                    <a:pt x="2415" y="6167"/>
                  </a:cubicBezTo>
                  <a:cubicBezTo>
                    <a:pt x="2049" y="6259"/>
                    <a:pt x="1684" y="6360"/>
                    <a:pt x="1319" y="6451"/>
                  </a:cubicBezTo>
                  <a:cubicBezTo>
                    <a:pt x="1096" y="6512"/>
                    <a:pt x="832" y="6543"/>
                    <a:pt x="660" y="6695"/>
                  </a:cubicBezTo>
                  <a:cubicBezTo>
                    <a:pt x="508" y="6827"/>
                    <a:pt x="356" y="6938"/>
                    <a:pt x="194" y="7060"/>
                  </a:cubicBezTo>
                  <a:cubicBezTo>
                    <a:pt x="61" y="7161"/>
                    <a:pt x="52" y="7334"/>
                    <a:pt x="0" y="7486"/>
                  </a:cubicBezTo>
                  <a:lnTo>
                    <a:pt x="4058" y="7486"/>
                  </a:lnTo>
                  <a:cubicBezTo>
                    <a:pt x="4078" y="7456"/>
                    <a:pt x="4089" y="7425"/>
                    <a:pt x="4109" y="7395"/>
                  </a:cubicBezTo>
                  <a:cubicBezTo>
                    <a:pt x="4139" y="7303"/>
                    <a:pt x="4150" y="7222"/>
                    <a:pt x="4190" y="7131"/>
                  </a:cubicBezTo>
                  <a:cubicBezTo>
                    <a:pt x="4281" y="6928"/>
                    <a:pt x="4342" y="6726"/>
                    <a:pt x="4434" y="6523"/>
                  </a:cubicBezTo>
                  <a:cubicBezTo>
                    <a:pt x="4524" y="6350"/>
                    <a:pt x="4576" y="6178"/>
                    <a:pt x="4585" y="5985"/>
                  </a:cubicBezTo>
                  <a:cubicBezTo>
                    <a:pt x="4596" y="5813"/>
                    <a:pt x="4657" y="5680"/>
                    <a:pt x="4768" y="5559"/>
                  </a:cubicBezTo>
                  <a:cubicBezTo>
                    <a:pt x="5072" y="5204"/>
                    <a:pt x="5478" y="4920"/>
                    <a:pt x="5823" y="4605"/>
                  </a:cubicBezTo>
                  <a:cubicBezTo>
                    <a:pt x="5996" y="4443"/>
                    <a:pt x="6320" y="4190"/>
                    <a:pt x="6371" y="3956"/>
                  </a:cubicBezTo>
                  <a:cubicBezTo>
                    <a:pt x="6401" y="3834"/>
                    <a:pt x="6361" y="3652"/>
                    <a:pt x="6361" y="3520"/>
                  </a:cubicBezTo>
                  <a:cubicBezTo>
                    <a:pt x="6361" y="3388"/>
                    <a:pt x="6381" y="3236"/>
                    <a:pt x="6371" y="3094"/>
                  </a:cubicBezTo>
                  <a:cubicBezTo>
                    <a:pt x="6350" y="2942"/>
                    <a:pt x="6259" y="2840"/>
                    <a:pt x="6330" y="2678"/>
                  </a:cubicBezTo>
                  <a:cubicBezTo>
                    <a:pt x="6381" y="2546"/>
                    <a:pt x="6411" y="2526"/>
                    <a:pt x="6422" y="2384"/>
                  </a:cubicBezTo>
                  <a:cubicBezTo>
                    <a:pt x="6442" y="2161"/>
                    <a:pt x="6422" y="1927"/>
                    <a:pt x="6422" y="1715"/>
                  </a:cubicBezTo>
                  <a:lnTo>
                    <a:pt x="6422" y="791"/>
                  </a:lnTo>
                  <a:cubicBezTo>
                    <a:pt x="6431" y="487"/>
                    <a:pt x="6341" y="274"/>
                    <a:pt x="618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2" name="Google Shape;28652;p29"/>
            <p:cNvSpPr/>
            <p:nvPr/>
          </p:nvSpPr>
          <p:spPr>
            <a:xfrm>
              <a:off x="5183888" y="1700125"/>
              <a:ext cx="82950" cy="148625"/>
            </a:xfrm>
            <a:custGeom>
              <a:avLst/>
              <a:gdLst/>
              <a:ahLst/>
              <a:cxnLst/>
              <a:rect l="l" t="t" r="r" b="b"/>
              <a:pathLst>
                <a:path w="3318" h="5945" extrusionOk="0">
                  <a:moveTo>
                    <a:pt x="3185" y="1"/>
                  </a:moveTo>
                  <a:cubicBezTo>
                    <a:pt x="3176" y="82"/>
                    <a:pt x="3125" y="112"/>
                    <a:pt x="3084" y="163"/>
                  </a:cubicBezTo>
                  <a:cubicBezTo>
                    <a:pt x="3023" y="274"/>
                    <a:pt x="3013" y="386"/>
                    <a:pt x="2993" y="508"/>
                  </a:cubicBezTo>
                  <a:cubicBezTo>
                    <a:pt x="2973" y="680"/>
                    <a:pt x="2881" y="771"/>
                    <a:pt x="2811" y="923"/>
                  </a:cubicBezTo>
                  <a:cubicBezTo>
                    <a:pt x="2729" y="1085"/>
                    <a:pt x="2689" y="1309"/>
                    <a:pt x="2678" y="1481"/>
                  </a:cubicBezTo>
                  <a:cubicBezTo>
                    <a:pt x="2669" y="1572"/>
                    <a:pt x="2648" y="1654"/>
                    <a:pt x="2608" y="1735"/>
                  </a:cubicBezTo>
                  <a:cubicBezTo>
                    <a:pt x="2557" y="1826"/>
                    <a:pt x="2475" y="1897"/>
                    <a:pt x="2425" y="1989"/>
                  </a:cubicBezTo>
                  <a:cubicBezTo>
                    <a:pt x="2364" y="2090"/>
                    <a:pt x="2354" y="2161"/>
                    <a:pt x="2243" y="2212"/>
                  </a:cubicBezTo>
                  <a:cubicBezTo>
                    <a:pt x="2131" y="2262"/>
                    <a:pt x="2029" y="2303"/>
                    <a:pt x="1948" y="2404"/>
                  </a:cubicBezTo>
                  <a:cubicBezTo>
                    <a:pt x="1877" y="2496"/>
                    <a:pt x="1826" y="2618"/>
                    <a:pt x="1756" y="2719"/>
                  </a:cubicBezTo>
                  <a:cubicBezTo>
                    <a:pt x="1705" y="2790"/>
                    <a:pt x="1583" y="2891"/>
                    <a:pt x="1522" y="2952"/>
                  </a:cubicBezTo>
                  <a:cubicBezTo>
                    <a:pt x="1360" y="3094"/>
                    <a:pt x="1188" y="3216"/>
                    <a:pt x="974" y="3226"/>
                  </a:cubicBezTo>
                  <a:cubicBezTo>
                    <a:pt x="792" y="3236"/>
                    <a:pt x="579" y="3317"/>
                    <a:pt x="437" y="3439"/>
                  </a:cubicBezTo>
                  <a:cubicBezTo>
                    <a:pt x="345" y="3530"/>
                    <a:pt x="133" y="3652"/>
                    <a:pt x="72" y="3763"/>
                  </a:cubicBezTo>
                  <a:cubicBezTo>
                    <a:pt x="31" y="3855"/>
                    <a:pt x="61" y="3997"/>
                    <a:pt x="61" y="4099"/>
                  </a:cubicBezTo>
                  <a:cubicBezTo>
                    <a:pt x="11" y="4413"/>
                    <a:pt x="0" y="4737"/>
                    <a:pt x="61" y="5041"/>
                  </a:cubicBezTo>
                  <a:cubicBezTo>
                    <a:pt x="72" y="5093"/>
                    <a:pt x="92" y="5143"/>
                    <a:pt x="112" y="5194"/>
                  </a:cubicBezTo>
                  <a:cubicBezTo>
                    <a:pt x="122" y="5265"/>
                    <a:pt x="102" y="5346"/>
                    <a:pt x="112" y="5417"/>
                  </a:cubicBezTo>
                  <a:cubicBezTo>
                    <a:pt x="153" y="5589"/>
                    <a:pt x="264" y="5772"/>
                    <a:pt x="325" y="5945"/>
                  </a:cubicBezTo>
                  <a:cubicBezTo>
                    <a:pt x="356" y="5893"/>
                    <a:pt x="356" y="5812"/>
                    <a:pt x="376" y="5751"/>
                  </a:cubicBezTo>
                  <a:cubicBezTo>
                    <a:pt x="426" y="5640"/>
                    <a:pt x="447" y="5488"/>
                    <a:pt x="508" y="5377"/>
                  </a:cubicBezTo>
                  <a:cubicBezTo>
                    <a:pt x="579" y="5224"/>
                    <a:pt x="731" y="5174"/>
                    <a:pt x="751" y="4991"/>
                  </a:cubicBezTo>
                  <a:cubicBezTo>
                    <a:pt x="771" y="4829"/>
                    <a:pt x="832" y="4676"/>
                    <a:pt x="913" y="4525"/>
                  </a:cubicBezTo>
                  <a:cubicBezTo>
                    <a:pt x="954" y="4443"/>
                    <a:pt x="1015" y="4372"/>
                    <a:pt x="1066" y="4301"/>
                  </a:cubicBezTo>
                  <a:cubicBezTo>
                    <a:pt x="1106" y="4230"/>
                    <a:pt x="1197" y="4169"/>
                    <a:pt x="1228" y="4108"/>
                  </a:cubicBezTo>
                  <a:cubicBezTo>
                    <a:pt x="1269" y="4027"/>
                    <a:pt x="1319" y="3885"/>
                    <a:pt x="1339" y="3784"/>
                  </a:cubicBezTo>
                  <a:cubicBezTo>
                    <a:pt x="1350" y="3693"/>
                    <a:pt x="1350" y="3540"/>
                    <a:pt x="1411" y="3459"/>
                  </a:cubicBezTo>
                  <a:cubicBezTo>
                    <a:pt x="1502" y="3328"/>
                    <a:pt x="1765" y="3328"/>
                    <a:pt x="1898" y="3246"/>
                  </a:cubicBezTo>
                  <a:cubicBezTo>
                    <a:pt x="2040" y="3155"/>
                    <a:pt x="2151" y="3064"/>
                    <a:pt x="2273" y="2962"/>
                  </a:cubicBezTo>
                  <a:cubicBezTo>
                    <a:pt x="2394" y="2861"/>
                    <a:pt x="2547" y="2790"/>
                    <a:pt x="2577" y="2607"/>
                  </a:cubicBezTo>
                  <a:cubicBezTo>
                    <a:pt x="2608" y="2465"/>
                    <a:pt x="2648" y="2334"/>
                    <a:pt x="2699" y="2181"/>
                  </a:cubicBezTo>
                  <a:cubicBezTo>
                    <a:pt x="2729" y="2080"/>
                    <a:pt x="2750" y="2029"/>
                    <a:pt x="2820" y="1958"/>
                  </a:cubicBezTo>
                  <a:cubicBezTo>
                    <a:pt x="2922" y="1847"/>
                    <a:pt x="3034" y="1775"/>
                    <a:pt x="3115" y="1654"/>
                  </a:cubicBezTo>
                  <a:cubicBezTo>
                    <a:pt x="3185" y="1552"/>
                    <a:pt x="3257" y="1461"/>
                    <a:pt x="3277" y="1349"/>
                  </a:cubicBezTo>
                  <a:cubicBezTo>
                    <a:pt x="3307" y="1116"/>
                    <a:pt x="3267" y="832"/>
                    <a:pt x="3267" y="589"/>
                  </a:cubicBezTo>
                  <a:cubicBezTo>
                    <a:pt x="3267" y="487"/>
                    <a:pt x="3318" y="1"/>
                    <a:pt x="319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3" name="Google Shape;28653;p29"/>
            <p:cNvSpPr/>
            <p:nvPr/>
          </p:nvSpPr>
          <p:spPr>
            <a:xfrm>
              <a:off x="5370788" y="1529725"/>
              <a:ext cx="161800" cy="121475"/>
            </a:xfrm>
            <a:custGeom>
              <a:avLst/>
              <a:gdLst/>
              <a:ahLst/>
              <a:cxnLst/>
              <a:rect l="l" t="t" r="r" b="b"/>
              <a:pathLst>
                <a:path w="6472" h="4859" extrusionOk="0">
                  <a:moveTo>
                    <a:pt x="447" y="0"/>
                  </a:moveTo>
                  <a:cubicBezTo>
                    <a:pt x="406" y="0"/>
                    <a:pt x="386" y="20"/>
                    <a:pt x="396" y="91"/>
                  </a:cubicBezTo>
                  <a:cubicBezTo>
                    <a:pt x="406" y="172"/>
                    <a:pt x="487" y="284"/>
                    <a:pt x="508" y="365"/>
                  </a:cubicBezTo>
                  <a:cubicBezTo>
                    <a:pt x="528" y="436"/>
                    <a:pt x="528" y="507"/>
                    <a:pt x="538" y="578"/>
                  </a:cubicBezTo>
                  <a:cubicBezTo>
                    <a:pt x="558" y="670"/>
                    <a:pt x="578" y="730"/>
                    <a:pt x="578" y="821"/>
                  </a:cubicBezTo>
                  <a:cubicBezTo>
                    <a:pt x="569" y="1146"/>
                    <a:pt x="700" y="1481"/>
                    <a:pt x="558" y="1795"/>
                  </a:cubicBezTo>
                  <a:cubicBezTo>
                    <a:pt x="508" y="1917"/>
                    <a:pt x="497" y="2049"/>
                    <a:pt x="447" y="2171"/>
                  </a:cubicBezTo>
                  <a:cubicBezTo>
                    <a:pt x="416" y="2252"/>
                    <a:pt x="375" y="2333"/>
                    <a:pt x="355" y="2414"/>
                  </a:cubicBezTo>
                  <a:cubicBezTo>
                    <a:pt x="335" y="2495"/>
                    <a:pt x="355" y="2577"/>
                    <a:pt x="345" y="2658"/>
                  </a:cubicBezTo>
                  <a:cubicBezTo>
                    <a:pt x="345" y="2728"/>
                    <a:pt x="315" y="2809"/>
                    <a:pt x="294" y="2881"/>
                  </a:cubicBezTo>
                  <a:cubicBezTo>
                    <a:pt x="274" y="2972"/>
                    <a:pt x="233" y="3063"/>
                    <a:pt x="203" y="3165"/>
                  </a:cubicBezTo>
                  <a:cubicBezTo>
                    <a:pt x="193" y="3246"/>
                    <a:pt x="193" y="3357"/>
                    <a:pt x="152" y="3429"/>
                  </a:cubicBezTo>
                  <a:cubicBezTo>
                    <a:pt x="112" y="3510"/>
                    <a:pt x="61" y="3489"/>
                    <a:pt x="31" y="3611"/>
                  </a:cubicBezTo>
                  <a:cubicBezTo>
                    <a:pt x="10" y="3702"/>
                    <a:pt x="21" y="3794"/>
                    <a:pt x="21" y="3885"/>
                  </a:cubicBezTo>
                  <a:cubicBezTo>
                    <a:pt x="21" y="4047"/>
                    <a:pt x="1" y="4240"/>
                    <a:pt x="21" y="4402"/>
                  </a:cubicBezTo>
                  <a:cubicBezTo>
                    <a:pt x="41" y="4544"/>
                    <a:pt x="122" y="4707"/>
                    <a:pt x="183" y="4838"/>
                  </a:cubicBezTo>
                  <a:cubicBezTo>
                    <a:pt x="254" y="4747"/>
                    <a:pt x="244" y="4676"/>
                    <a:pt x="335" y="4574"/>
                  </a:cubicBezTo>
                  <a:cubicBezTo>
                    <a:pt x="436" y="4473"/>
                    <a:pt x="558" y="4402"/>
                    <a:pt x="629" y="4270"/>
                  </a:cubicBezTo>
                  <a:cubicBezTo>
                    <a:pt x="700" y="4139"/>
                    <a:pt x="690" y="4027"/>
                    <a:pt x="720" y="3895"/>
                  </a:cubicBezTo>
                  <a:cubicBezTo>
                    <a:pt x="751" y="3885"/>
                    <a:pt x="792" y="3885"/>
                    <a:pt x="832" y="3885"/>
                  </a:cubicBezTo>
                  <a:cubicBezTo>
                    <a:pt x="923" y="3885"/>
                    <a:pt x="1025" y="3905"/>
                    <a:pt x="1116" y="3905"/>
                  </a:cubicBezTo>
                  <a:lnTo>
                    <a:pt x="1157" y="3905"/>
                  </a:lnTo>
                  <a:cubicBezTo>
                    <a:pt x="1451" y="3905"/>
                    <a:pt x="1745" y="3814"/>
                    <a:pt x="1998" y="3641"/>
                  </a:cubicBezTo>
                  <a:cubicBezTo>
                    <a:pt x="2019" y="3631"/>
                    <a:pt x="2049" y="3611"/>
                    <a:pt x="2080" y="3591"/>
                  </a:cubicBezTo>
                  <a:cubicBezTo>
                    <a:pt x="2090" y="3580"/>
                    <a:pt x="2100" y="3580"/>
                    <a:pt x="2110" y="3580"/>
                  </a:cubicBezTo>
                  <a:cubicBezTo>
                    <a:pt x="2131" y="3580"/>
                    <a:pt x="2140" y="3591"/>
                    <a:pt x="2151" y="3611"/>
                  </a:cubicBezTo>
                  <a:lnTo>
                    <a:pt x="2232" y="3611"/>
                  </a:lnTo>
                  <a:cubicBezTo>
                    <a:pt x="2364" y="3611"/>
                    <a:pt x="2506" y="3611"/>
                    <a:pt x="2638" y="3621"/>
                  </a:cubicBezTo>
                  <a:cubicBezTo>
                    <a:pt x="2780" y="3621"/>
                    <a:pt x="2911" y="3631"/>
                    <a:pt x="3044" y="3631"/>
                  </a:cubicBezTo>
                  <a:cubicBezTo>
                    <a:pt x="3125" y="3631"/>
                    <a:pt x="3195" y="3631"/>
                    <a:pt x="3276" y="3621"/>
                  </a:cubicBezTo>
                  <a:cubicBezTo>
                    <a:pt x="3297" y="3621"/>
                    <a:pt x="3318" y="3622"/>
                    <a:pt x="3339" y="3622"/>
                  </a:cubicBezTo>
                  <a:cubicBezTo>
                    <a:pt x="3398" y="3622"/>
                    <a:pt x="3454" y="3616"/>
                    <a:pt x="3500" y="3571"/>
                  </a:cubicBezTo>
                  <a:cubicBezTo>
                    <a:pt x="3551" y="3510"/>
                    <a:pt x="3571" y="3438"/>
                    <a:pt x="3632" y="3378"/>
                  </a:cubicBezTo>
                  <a:cubicBezTo>
                    <a:pt x="3723" y="3296"/>
                    <a:pt x="3804" y="3205"/>
                    <a:pt x="3885" y="3124"/>
                  </a:cubicBezTo>
                  <a:cubicBezTo>
                    <a:pt x="3977" y="3023"/>
                    <a:pt x="4098" y="2921"/>
                    <a:pt x="4200" y="2830"/>
                  </a:cubicBezTo>
                  <a:cubicBezTo>
                    <a:pt x="4301" y="2739"/>
                    <a:pt x="4322" y="2678"/>
                    <a:pt x="4372" y="2566"/>
                  </a:cubicBezTo>
                  <a:cubicBezTo>
                    <a:pt x="4473" y="2374"/>
                    <a:pt x="4727" y="2293"/>
                    <a:pt x="4920" y="2293"/>
                  </a:cubicBezTo>
                  <a:lnTo>
                    <a:pt x="5102" y="2293"/>
                  </a:lnTo>
                  <a:cubicBezTo>
                    <a:pt x="5204" y="2293"/>
                    <a:pt x="5295" y="2282"/>
                    <a:pt x="5397" y="2241"/>
                  </a:cubicBezTo>
                  <a:cubicBezTo>
                    <a:pt x="5508" y="2191"/>
                    <a:pt x="5609" y="2140"/>
                    <a:pt x="5711" y="2069"/>
                  </a:cubicBezTo>
                  <a:cubicBezTo>
                    <a:pt x="5934" y="1957"/>
                    <a:pt x="6147" y="1826"/>
                    <a:pt x="6350" y="1673"/>
                  </a:cubicBezTo>
                  <a:cubicBezTo>
                    <a:pt x="6431" y="1522"/>
                    <a:pt x="6472" y="1329"/>
                    <a:pt x="6452" y="1166"/>
                  </a:cubicBezTo>
                  <a:lnTo>
                    <a:pt x="6452" y="1166"/>
                  </a:lnTo>
                  <a:cubicBezTo>
                    <a:pt x="6289" y="1177"/>
                    <a:pt x="6188" y="1359"/>
                    <a:pt x="6026" y="1380"/>
                  </a:cubicBezTo>
                  <a:cubicBezTo>
                    <a:pt x="5995" y="1389"/>
                    <a:pt x="5965" y="1389"/>
                    <a:pt x="5934" y="1389"/>
                  </a:cubicBezTo>
                  <a:cubicBezTo>
                    <a:pt x="5843" y="1389"/>
                    <a:pt x="5731" y="1369"/>
                    <a:pt x="5661" y="1359"/>
                  </a:cubicBezTo>
                  <a:cubicBezTo>
                    <a:pt x="5549" y="1349"/>
                    <a:pt x="5447" y="1339"/>
                    <a:pt x="5336" y="1339"/>
                  </a:cubicBezTo>
                  <a:cubicBezTo>
                    <a:pt x="5052" y="1339"/>
                    <a:pt x="4778" y="1400"/>
                    <a:pt x="4494" y="1491"/>
                  </a:cubicBezTo>
                  <a:cubicBezTo>
                    <a:pt x="4311" y="1552"/>
                    <a:pt x="4108" y="1603"/>
                    <a:pt x="3977" y="1734"/>
                  </a:cubicBezTo>
                  <a:cubicBezTo>
                    <a:pt x="3865" y="1867"/>
                    <a:pt x="3774" y="2018"/>
                    <a:pt x="3662" y="2160"/>
                  </a:cubicBezTo>
                  <a:cubicBezTo>
                    <a:pt x="3571" y="2262"/>
                    <a:pt x="3500" y="2353"/>
                    <a:pt x="3378" y="2394"/>
                  </a:cubicBezTo>
                  <a:cubicBezTo>
                    <a:pt x="3246" y="2444"/>
                    <a:pt x="3125" y="2495"/>
                    <a:pt x="2992" y="2546"/>
                  </a:cubicBezTo>
                  <a:cubicBezTo>
                    <a:pt x="2881" y="2586"/>
                    <a:pt x="2668" y="2637"/>
                    <a:pt x="2485" y="2637"/>
                  </a:cubicBezTo>
                  <a:cubicBezTo>
                    <a:pt x="2404" y="2637"/>
                    <a:pt x="2323" y="2627"/>
                    <a:pt x="2262" y="2607"/>
                  </a:cubicBezTo>
                  <a:cubicBezTo>
                    <a:pt x="2080" y="2536"/>
                    <a:pt x="2201" y="2160"/>
                    <a:pt x="2181" y="1988"/>
                  </a:cubicBezTo>
                  <a:cubicBezTo>
                    <a:pt x="2151" y="1775"/>
                    <a:pt x="2070" y="1583"/>
                    <a:pt x="1856" y="1511"/>
                  </a:cubicBezTo>
                  <a:cubicBezTo>
                    <a:pt x="1765" y="1481"/>
                    <a:pt x="1705" y="1481"/>
                    <a:pt x="1633" y="1400"/>
                  </a:cubicBezTo>
                  <a:lnTo>
                    <a:pt x="1481" y="1247"/>
                  </a:lnTo>
                  <a:cubicBezTo>
                    <a:pt x="1329" y="1105"/>
                    <a:pt x="1207" y="954"/>
                    <a:pt x="1085" y="771"/>
                  </a:cubicBezTo>
                  <a:cubicBezTo>
                    <a:pt x="1025" y="670"/>
                    <a:pt x="1004" y="578"/>
                    <a:pt x="974" y="446"/>
                  </a:cubicBezTo>
                  <a:cubicBezTo>
                    <a:pt x="943" y="325"/>
                    <a:pt x="893" y="334"/>
                    <a:pt x="801" y="253"/>
                  </a:cubicBezTo>
                  <a:cubicBezTo>
                    <a:pt x="761" y="213"/>
                    <a:pt x="538" y="0"/>
                    <a:pt x="447" y="0"/>
                  </a:cubicBezTo>
                  <a:close/>
                  <a:moveTo>
                    <a:pt x="183" y="4838"/>
                  </a:moveTo>
                  <a:lnTo>
                    <a:pt x="163" y="4858"/>
                  </a:lnTo>
                  <a:cubicBezTo>
                    <a:pt x="173" y="4858"/>
                    <a:pt x="183" y="4858"/>
                    <a:pt x="193" y="4849"/>
                  </a:cubicBezTo>
                  <a:cubicBezTo>
                    <a:pt x="183" y="4849"/>
                    <a:pt x="183" y="4838"/>
                    <a:pt x="183" y="483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4" name="Google Shape;28654;p29"/>
            <p:cNvSpPr/>
            <p:nvPr/>
          </p:nvSpPr>
          <p:spPr>
            <a:xfrm>
              <a:off x="5389563" y="1092454"/>
              <a:ext cx="268300" cy="429100"/>
            </a:xfrm>
            <a:custGeom>
              <a:avLst/>
              <a:gdLst/>
              <a:ahLst/>
              <a:cxnLst/>
              <a:rect l="l" t="t" r="r" b="b"/>
              <a:pathLst>
                <a:path w="10732" h="17164" extrusionOk="0">
                  <a:moveTo>
                    <a:pt x="7241" y="1"/>
                  </a:moveTo>
                  <a:cubicBezTo>
                    <a:pt x="6466" y="1"/>
                    <a:pt x="6744" y="563"/>
                    <a:pt x="6623" y="1056"/>
                  </a:cubicBezTo>
                  <a:cubicBezTo>
                    <a:pt x="6492" y="1583"/>
                    <a:pt x="5701" y="2172"/>
                    <a:pt x="5325" y="2608"/>
                  </a:cubicBezTo>
                  <a:cubicBezTo>
                    <a:pt x="4889" y="3125"/>
                    <a:pt x="4392" y="3592"/>
                    <a:pt x="3834" y="3998"/>
                  </a:cubicBezTo>
                  <a:cubicBezTo>
                    <a:pt x="3296" y="4393"/>
                    <a:pt x="3235" y="4981"/>
                    <a:pt x="3134" y="5651"/>
                  </a:cubicBezTo>
                  <a:cubicBezTo>
                    <a:pt x="3033" y="6259"/>
                    <a:pt x="3003" y="6888"/>
                    <a:pt x="2942" y="7497"/>
                  </a:cubicBezTo>
                  <a:cubicBezTo>
                    <a:pt x="2891" y="8065"/>
                    <a:pt x="2870" y="7842"/>
                    <a:pt x="2667" y="8197"/>
                  </a:cubicBezTo>
                  <a:cubicBezTo>
                    <a:pt x="2536" y="8410"/>
                    <a:pt x="2485" y="8673"/>
                    <a:pt x="2374" y="8876"/>
                  </a:cubicBezTo>
                  <a:cubicBezTo>
                    <a:pt x="2181" y="9232"/>
                    <a:pt x="1775" y="9556"/>
                    <a:pt x="1673" y="10003"/>
                  </a:cubicBezTo>
                  <a:cubicBezTo>
                    <a:pt x="1562" y="10499"/>
                    <a:pt x="1583" y="11057"/>
                    <a:pt x="1440" y="11554"/>
                  </a:cubicBezTo>
                  <a:cubicBezTo>
                    <a:pt x="1258" y="12183"/>
                    <a:pt x="791" y="12721"/>
                    <a:pt x="395" y="13218"/>
                  </a:cubicBezTo>
                  <a:cubicBezTo>
                    <a:pt x="345" y="13289"/>
                    <a:pt x="284" y="13360"/>
                    <a:pt x="223" y="13431"/>
                  </a:cubicBezTo>
                  <a:lnTo>
                    <a:pt x="172" y="13481"/>
                  </a:lnTo>
                  <a:cubicBezTo>
                    <a:pt x="122" y="13542"/>
                    <a:pt x="61" y="13614"/>
                    <a:pt x="0" y="13674"/>
                  </a:cubicBezTo>
                  <a:cubicBezTo>
                    <a:pt x="41" y="13725"/>
                    <a:pt x="81" y="13765"/>
                    <a:pt x="122" y="13816"/>
                  </a:cubicBezTo>
                  <a:cubicBezTo>
                    <a:pt x="213" y="13907"/>
                    <a:pt x="203" y="14090"/>
                    <a:pt x="244" y="14222"/>
                  </a:cubicBezTo>
                  <a:cubicBezTo>
                    <a:pt x="294" y="14354"/>
                    <a:pt x="365" y="14516"/>
                    <a:pt x="446" y="14628"/>
                  </a:cubicBezTo>
                  <a:cubicBezTo>
                    <a:pt x="487" y="14689"/>
                    <a:pt x="528" y="14729"/>
                    <a:pt x="568" y="14790"/>
                  </a:cubicBezTo>
                  <a:cubicBezTo>
                    <a:pt x="609" y="14831"/>
                    <a:pt x="618" y="14892"/>
                    <a:pt x="659" y="14942"/>
                  </a:cubicBezTo>
                  <a:cubicBezTo>
                    <a:pt x="710" y="15003"/>
                    <a:pt x="812" y="15054"/>
                    <a:pt x="882" y="15104"/>
                  </a:cubicBezTo>
                  <a:cubicBezTo>
                    <a:pt x="963" y="15155"/>
                    <a:pt x="1024" y="15206"/>
                    <a:pt x="1126" y="15237"/>
                  </a:cubicBezTo>
                  <a:cubicBezTo>
                    <a:pt x="1268" y="15277"/>
                    <a:pt x="1410" y="15318"/>
                    <a:pt x="1552" y="15338"/>
                  </a:cubicBezTo>
                  <a:cubicBezTo>
                    <a:pt x="1599" y="15341"/>
                    <a:pt x="1648" y="15342"/>
                    <a:pt x="1696" y="15342"/>
                  </a:cubicBezTo>
                  <a:cubicBezTo>
                    <a:pt x="1794" y="15342"/>
                    <a:pt x="1894" y="15338"/>
                    <a:pt x="1988" y="15338"/>
                  </a:cubicBezTo>
                  <a:cubicBezTo>
                    <a:pt x="2140" y="15338"/>
                    <a:pt x="2201" y="15348"/>
                    <a:pt x="2302" y="15460"/>
                  </a:cubicBezTo>
                  <a:cubicBezTo>
                    <a:pt x="2383" y="15541"/>
                    <a:pt x="2455" y="15632"/>
                    <a:pt x="2495" y="15723"/>
                  </a:cubicBezTo>
                  <a:cubicBezTo>
                    <a:pt x="2516" y="15794"/>
                    <a:pt x="2525" y="15835"/>
                    <a:pt x="2566" y="15896"/>
                  </a:cubicBezTo>
                  <a:cubicBezTo>
                    <a:pt x="2597" y="15936"/>
                    <a:pt x="2617" y="15956"/>
                    <a:pt x="2637" y="16007"/>
                  </a:cubicBezTo>
                  <a:cubicBezTo>
                    <a:pt x="2688" y="16129"/>
                    <a:pt x="2749" y="16251"/>
                    <a:pt x="2809" y="16373"/>
                  </a:cubicBezTo>
                  <a:cubicBezTo>
                    <a:pt x="2942" y="16626"/>
                    <a:pt x="3043" y="16900"/>
                    <a:pt x="3165" y="17164"/>
                  </a:cubicBezTo>
                  <a:cubicBezTo>
                    <a:pt x="3276" y="17123"/>
                    <a:pt x="3388" y="17083"/>
                    <a:pt x="3469" y="17002"/>
                  </a:cubicBezTo>
                  <a:cubicBezTo>
                    <a:pt x="3479" y="16991"/>
                    <a:pt x="3510" y="16950"/>
                    <a:pt x="3530" y="16941"/>
                  </a:cubicBezTo>
                  <a:cubicBezTo>
                    <a:pt x="3591" y="16890"/>
                    <a:pt x="3702" y="16860"/>
                    <a:pt x="3773" y="16829"/>
                  </a:cubicBezTo>
                  <a:cubicBezTo>
                    <a:pt x="3956" y="16758"/>
                    <a:pt x="4128" y="16748"/>
                    <a:pt x="4290" y="16636"/>
                  </a:cubicBezTo>
                  <a:cubicBezTo>
                    <a:pt x="4423" y="16545"/>
                    <a:pt x="4524" y="16423"/>
                    <a:pt x="4595" y="16292"/>
                  </a:cubicBezTo>
                  <a:cubicBezTo>
                    <a:pt x="4666" y="16170"/>
                    <a:pt x="4737" y="16048"/>
                    <a:pt x="4788" y="15916"/>
                  </a:cubicBezTo>
                  <a:cubicBezTo>
                    <a:pt x="4838" y="15814"/>
                    <a:pt x="4849" y="15713"/>
                    <a:pt x="4930" y="15622"/>
                  </a:cubicBezTo>
                  <a:cubicBezTo>
                    <a:pt x="5000" y="15541"/>
                    <a:pt x="5092" y="15510"/>
                    <a:pt x="5183" y="15449"/>
                  </a:cubicBezTo>
                  <a:cubicBezTo>
                    <a:pt x="5203" y="15439"/>
                    <a:pt x="5244" y="15388"/>
                    <a:pt x="5275" y="15368"/>
                  </a:cubicBezTo>
                  <a:cubicBezTo>
                    <a:pt x="5378" y="15313"/>
                    <a:pt x="5506" y="15307"/>
                    <a:pt x="5625" y="15307"/>
                  </a:cubicBezTo>
                  <a:cubicBezTo>
                    <a:pt x="5658" y="15307"/>
                    <a:pt x="5690" y="15307"/>
                    <a:pt x="5721" y="15307"/>
                  </a:cubicBezTo>
                  <a:cubicBezTo>
                    <a:pt x="5766" y="15302"/>
                    <a:pt x="5809" y="15300"/>
                    <a:pt x="5853" y="15300"/>
                  </a:cubicBezTo>
                  <a:cubicBezTo>
                    <a:pt x="5896" y="15300"/>
                    <a:pt x="5939" y="15302"/>
                    <a:pt x="5985" y="15307"/>
                  </a:cubicBezTo>
                  <a:lnTo>
                    <a:pt x="6289" y="15307"/>
                  </a:lnTo>
                  <a:cubicBezTo>
                    <a:pt x="6411" y="15297"/>
                    <a:pt x="6472" y="15237"/>
                    <a:pt x="6553" y="15165"/>
                  </a:cubicBezTo>
                  <a:cubicBezTo>
                    <a:pt x="6593" y="15125"/>
                    <a:pt x="6644" y="15084"/>
                    <a:pt x="6684" y="15034"/>
                  </a:cubicBezTo>
                  <a:cubicBezTo>
                    <a:pt x="6705" y="15013"/>
                    <a:pt x="6725" y="14973"/>
                    <a:pt x="6745" y="14953"/>
                  </a:cubicBezTo>
                  <a:cubicBezTo>
                    <a:pt x="6816" y="14871"/>
                    <a:pt x="6948" y="14841"/>
                    <a:pt x="7029" y="14770"/>
                  </a:cubicBezTo>
                  <a:cubicBezTo>
                    <a:pt x="7121" y="14689"/>
                    <a:pt x="7222" y="14608"/>
                    <a:pt x="7303" y="14516"/>
                  </a:cubicBezTo>
                  <a:cubicBezTo>
                    <a:pt x="7374" y="14435"/>
                    <a:pt x="7415" y="14324"/>
                    <a:pt x="7527" y="14273"/>
                  </a:cubicBezTo>
                  <a:cubicBezTo>
                    <a:pt x="7580" y="14250"/>
                    <a:pt x="7643" y="14238"/>
                    <a:pt x="7707" y="14238"/>
                  </a:cubicBezTo>
                  <a:cubicBezTo>
                    <a:pt x="7814" y="14238"/>
                    <a:pt x="7923" y="14270"/>
                    <a:pt x="7993" y="14333"/>
                  </a:cubicBezTo>
                  <a:cubicBezTo>
                    <a:pt x="8064" y="14405"/>
                    <a:pt x="8104" y="14486"/>
                    <a:pt x="8165" y="14557"/>
                  </a:cubicBezTo>
                  <a:cubicBezTo>
                    <a:pt x="8257" y="14669"/>
                    <a:pt x="8419" y="14729"/>
                    <a:pt x="8510" y="14841"/>
                  </a:cubicBezTo>
                  <a:cubicBezTo>
                    <a:pt x="8561" y="14901"/>
                    <a:pt x="8571" y="14993"/>
                    <a:pt x="8611" y="15064"/>
                  </a:cubicBezTo>
                  <a:cubicBezTo>
                    <a:pt x="8632" y="15095"/>
                    <a:pt x="8663" y="15135"/>
                    <a:pt x="8683" y="15165"/>
                  </a:cubicBezTo>
                  <a:cubicBezTo>
                    <a:pt x="8764" y="15237"/>
                    <a:pt x="8814" y="15297"/>
                    <a:pt x="8875" y="15399"/>
                  </a:cubicBezTo>
                  <a:cubicBezTo>
                    <a:pt x="8967" y="15541"/>
                    <a:pt x="9058" y="15703"/>
                    <a:pt x="9240" y="15744"/>
                  </a:cubicBezTo>
                  <a:cubicBezTo>
                    <a:pt x="9626" y="15825"/>
                    <a:pt x="10022" y="15825"/>
                    <a:pt x="10407" y="15825"/>
                  </a:cubicBezTo>
                  <a:cubicBezTo>
                    <a:pt x="10529" y="15825"/>
                    <a:pt x="10630" y="15845"/>
                    <a:pt x="10732" y="15865"/>
                  </a:cubicBezTo>
                  <a:cubicBezTo>
                    <a:pt x="10691" y="15784"/>
                    <a:pt x="10630" y="15703"/>
                    <a:pt x="10559" y="15632"/>
                  </a:cubicBezTo>
                  <a:cubicBezTo>
                    <a:pt x="10397" y="15460"/>
                    <a:pt x="10306" y="15521"/>
                    <a:pt x="10083" y="15460"/>
                  </a:cubicBezTo>
                  <a:cubicBezTo>
                    <a:pt x="9666" y="15327"/>
                    <a:pt x="8967" y="15095"/>
                    <a:pt x="8814" y="14617"/>
                  </a:cubicBezTo>
                  <a:cubicBezTo>
                    <a:pt x="8713" y="14303"/>
                    <a:pt x="8814" y="13796"/>
                    <a:pt x="8814" y="13472"/>
                  </a:cubicBezTo>
                  <a:lnTo>
                    <a:pt x="8814" y="12934"/>
                  </a:lnTo>
                  <a:cubicBezTo>
                    <a:pt x="8825" y="12568"/>
                    <a:pt x="8825" y="12457"/>
                    <a:pt x="8561" y="12214"/>
                  </a:cubicBezTo>
                  <a:cubicBezTo>
                    <a:pt x="8277" y="11950"/>
                    <a:pt x="7962" y="11696"/>
                    <a:pt x="7759" y="11362"/>
                  </a:cubicBezTo>
                  <a:cubicBezTo>
                    <a:pt x="7678" y="11240"/>
                    <a:pt x="7608" y="11118"/>
                    <a:pt x="7536" y="11006"/>
                  </a:cubicBezTo>
                  <a:cubicBezTo>
                    <a:pt x="7475" y="10915"/>
                    <a:pt x="7394" y="10855"/>
                    <a:pt x="7364" y="10743"/>
                  </a:cubicBezTo>
                  <a:cubicBezTo>
                    <a:pt x="7333" y="10682"/>
                    <a:pt x="7364" y="10580"/>
                    <a:pt x="7333" y="10510"/>
                  </a:cubicBezTo>
                  <a:cubicBezTo>
                    <a:pt x="7273" y="10377"/>
                    <a:pt x="7161" y="10347"/>
                    <a:pt x="7070" y="10246"/>
                  </a:cubicBezTo>
                  <a:cubicBezTo>
                    <a:pt x="6999" y="10175"/>
                    <a:pt x="6959" y="10063"/>
                    <a:pt x="6887" y="9982"/>
                  </a:cubicBezTo>
                  <a:cubicBezTo>
                    <a:pt x="6776" y="9850"/>
                    <a:pt x="6664" y="9789"/>
                    <a:pt x="6614" y="9627"/>
                  </a:cubicBezTo>
                  <a:cubicBezTo>
                    <a:pt x="6492" y="9282"/>
                    <a:pt x="6319" y="8968"/>
                    <a:pt x="6197" y="8612"/>
                  </a:cubicBezTo>
                  <a:cubicBezTo>
                    <a:pt x="6066" y="8217"/>
                    <a:pt x="5954" y="7760"/>
                    <a:pt x="5964" y="7345"/>
                  </a:cubicBezTo>
                  <a:cubicBezTo>
                    <a:pt x="5974" y="6960"/>
                    <a:pt x="6258" y="6645"/>
                    <a:pt x="6451" y="6320"/>
                  </a:cubicBezTo>
                  <a:cubicBezTo>
                    <a:pt x="6563" y="6148"/>
                    <a:pt x="6664" y="5945"/>
                    <a:pt x="6695" y="5732"/>
                  </a:cubicBezTo>
                  <a:cubicBezTo>
                    <a:pt x="6735" y="5529"/>
                    <a:pt x="6684" y="5316"/>
                    <a:pt x="6715" y="5103"/>
                  </a:cubicBezTo>
                  <a:cubicBezTo>
                    <a:pt x="6776" y="4728"/>
                    <a:pt x="7009" y="4393"/>
                    <a:pt x="7080" y="4028"/>
                  </a:cubicBezTo>
                  <a:cubicBezTo>
                    <a:pt x="7121" y="3845"/>
                    <a:pt x="7121" y="3632"/>
                    <a:pt x="7141" y="3439"/>
                  </a:cubicBezTo>
                  <a:cubicBezTo>
                    <a:pt x="7151" y="3348"/>
                    <a:pt x="7121" y="2790"/>
                    <a:pt x="7182" y="2628"/>
                  </a:cubicBezTo>
                  <a:cubicBezTo>
                    <a:pt x="7273" y="2436"/>
                    <a:pt x="7405" y="2384"/>
                    <a:pt x="7445" y="2131"/>
                  </a:cubicBezTo>
                  <a:cubicBezTo>
                    <a:pt x="7486" y="1837"/>
                    <a:pt x="7536" y="1553"/>
                    <a:pt x="7617" y="1269"/>
                  </a:cubicBezTo>
                  <a:cubicBezTo>
                    <a:pt x="7689" y="1056"/>
                    <a:pt x="7780" y="873"/>
                    <a:pt x="7841" y="671"/>
                  </a:cubicBezTo>
                  <a:cubicBezTo>
                    <a:pt x="7881" y="569"/>
                    <a:pt x="7892" y="468"/>
                    <a:pt x="7892" y="376"/>
                  </a:cubicBezTo>
                  <a:cubicBezTo>
                    <a:pt x="7759" y="133"/>
                    <a:pt x="7567" y="1"/>
                    <a:pt x="7263" y="1"/>
                  </a:cubicBezTo>
                  <a:cubicBezTo>
                    <a:pt x="7255" y="1"/>
                    <a:pt x="7248" y="1"/>
                    <a:pt x="724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5" name="Google Shape;28655;p29"/>
            <p:cNvSpPr/>
            <p:nvPr/>
          </p:nvSpPr>
          <p:spPr>
            <a:xfrm>
              <a:off x="5538388" y="1102425"/>
              <a:ext cx="229550" cy="426825"/>
            </a:xfrm>
            <a:custGeom>
              <a:avLst/>
              <a:gdLst/>
              <a:ahLst/>
              <a:cxnLst/>
              <a:rect l="l" t="t" r="r" b="b"/>
              <a:pathLst>
                <a:path w="9182" h="17073" extrusionOk="0">
                  <a:moveTo>
                    <a:pt x="1939" y="0"/>
                  </a:moveTo>
                  <a:cubicBezTo>
                    <a:pt x="1939" y="92"/>
                    <a:pt x="1928" y="193"/>
                    <a:pt x="1888" y="295"/>
                  </a:cubicBezTo>
                  <a:cubicBezTo>
                    <a:pt x="1827" y="497"/>
                    <a:pt x="1736" y="680"/>
                    <a:pt x="1664" y="893"/>
                  </a:cubicBezTo>
                  <a:cubicBezTo>
                    <a:pt x="1583" y="1177"/>
                    <a:pt x="1533" y="1461"/>
                    <a:pt x="1492" y="1755"/>
                  </a:cubicBezTo>
                  <a:cubicBezTo>
                    <a:pt x="1452" y="2008"/>
                    <a:pt x="1320" y="2060"/>
                    <a:pt x="1229" y="2252"/>
                  </a:cubicBezTo>
                  <a:cubicBezTo>
                    <a:pt x="1168" y="2414"/>
                    <a:pt x="1198" y="2972"/>
                    <a:pt x="1188" y="3063"/>
                  </a:cubicBezTo>
                  <a:cubicBezTo>
                    <a:pt x="1168" y="3256"/>
                    <a:pt x="1168" y="3469"/>
                    <a:pt x="1127" y="3652"/>
                  </a:cubicBezTo>
                  <a:cubicBezTo>
                    <a:pt x="1056" y="4017"/>
                    <a:pt x="823" y="4352"/>
                    <a:pt x="762" y="4727"/>
                  </a:cubicBezTo>
                  <a:cubicBezTo>
                    <a:pt x="731" y="4940"/>
                    <a:pt x="782" y="5153"/>
                    <a:pt x="742" y="5356"/>
                  </a:cubicBezTo>
                  <a:cubicBezTo>
                    <a:pt x="711" y="5569"/>
                    <a:pt x="610" y="5772"/>
                    <a:pt x="498" y="5944"/>
                  </a:cubicBezTo>
                  <a:cubicBezTo>
                    <a:pt x="305" y="6269"/>
                    <a:pt x="21" y="6584"/>
                    <a:pt x="11" y="6969"/>
                  </a:cubicBezTo>
                  <a:cubicBezTo>
                    <a:pt x="1" y="7384"/>
                    <a:pt x="113" y="7841"/>
                    <a:pt x="244" y="8236"/>
                  </a:cubicBezTo>
                  <a:cubicBezTo>
                    <a:pt x="366" y="8592"/>
                    <a:pt x="539" y="8906"/>
                    <a:pt x="661" y="9251"/>
                  </a:cubicBezTo>
                  <a:cubicBezTo>
                    <a:pt x="711" y="9413"/>
                    <a:pt x="823" y="9474"/>
                    <a:pt x="934" y="9606"/>
                  </a:cubicBezTo>
                  <a:cubicBezTo>
                    <a:pt x="1006" y="9687"/>
                    <a:pt x="1046" y="9799"/>
                    <a:pt x="1117" y="9870"/>
                  </a:cubicBezTo>
                  <a:cubicBezTo>
                    <a:pt x="1208" y="9971"/>
                    <a:pt x="1320" y="10001"/>
                    <a:pt x="1380" y="10134"/>
                  </a:cubicBezTo>
                  <a:cubicBezTo>
                    <a:pt x="1411" y="10204"/>
                    <a:pt x="1380" y="10306"/>
                    <a:pt x="1411" y="10367"/>
                  </a:cubicBezTo>
                  <a:cubicBezTo>
                    <a:pt x="1441" y="10479"/>
                    <a:pt x="1522" y="10539"/>
                    <a:pt x="1583" y="10630"/>
                  </a:cubicBezTo>
                  <a:cubicBezTo>
                    <a:pt x="1655" y="10742"/>
                    <a:pt x="1725" y="10864"/>
                    <a:pt x="1806" y="10986"/>
                  </a:cubicBezTo>
                  <a:cubicBezTo>
                    <a:pt x="2009" y="11320"/>
                    <a:pt x="2324" y="11574"/>
                    <a:pt x="2608" y="11838"/>
                  </a:cubicBezTo>
                  <a:cubicBezTo>
                    <a:pt x="2872" y="12081"/>
                    <a:pt x="2872" y="12192"/>
                    <a:pt x="2861" y="12558"/>
                  </a:cubicBezTo>
                  <a:lnTo>
                    <a:pt x="2861" y="13096"/>
                  </a:lnTo>
                  <a:cubicBezTo>
                    <a:pt x="2861" y="13420"/>
                    <a:pt x="2760" y="13927"/>
                    <a:pt x="2861" y="14241"/>
                  </a:cubicBezTo>
                  <a:cubicBezTo>
                    <a:pt x="3014" y="14719"/>
                    <a:pt x="3713" y="14951"/>
                    <a:pt x="4130" y="15084"/>
                  </a:cubicBezTo>
                  <a:cubicBezTo>
                    <a:pt x="4353" y="15145"/>
                    <a:pt x="4444" y="15084"/>
                    <a:pt x="4606" y="15256"/>
                  </a:cubicBezTo>
                  <a:cubicBezTo>
                    <a:pt x="4677" y="15327"/>
                    <a:pt x="4738" y="15408"/>
                    <a:pt x="4779" y="15489"/>
                  </a:cubicBezTo>
                  <a:lnTo>
                    <a:pt x="4870" y="15520"/>
                  </a:lnTo>
                  <a:cubicBezTo>
                    <a:pt x="5073" y="15571"/>
                    <a:pt x="5286" y="15550"/>
                    <a:pt x="5489" y="15631"/>
                  </a:cubicBezTo>
                  <a:cubicBezTo>
                    <a:pt x="5580" y="15672"/>
                    <a:pt x="5671" y="15702"/>
                    <a:pt x="5762" y="15743"/>
                  </a:cubicBezTo>
                  <a:cubicBezTo>
                    <a:pt x="5904" y="15804"/>
                    <a:pt x="6057" y="16006"/>
                    <a:pt x="6158" y="16118"/>
                  </a:cubicBezTo>
                  <a:cubicBezTo>
                    <a:pt x="6199" y="16159"/>
                    <a:pt x="6229" y="16169"/>
                    <a:pt x="6280" y="16200"/>
                  </a:cubicBezTo>
                  <a:cubicBezTo>
                    <a:pt x="6361" y="16250"/>
                    <a:pt x="6402" y="16290"/>
                    <a:pt x="6472" y="16362"/>
                  </a:cubicBezTo>
                  <a:cubicBezTo>
                    <a:pt x="6524" y="16423"/>
                    <a:pt x="6625" y="16534"/>
                    <a:pt x="6706" y="16574"/>
                  </a:cubicBezTo>
                  <a:cubicBezTo>
                    <a:pt x="6787" y="16605"/>
                    <a:pt x="6848" y="16605"/>
                    <a:pt x="6939" y="16615"/>
                  </a:cubicBezTo>
                  <a:cubicBezTo>
                    <a:pt x="7099" y="16643"/>
                    <a:pt x="7267" y="16750"/>
                    <a:pt x="7435" y="16750"/>
                  </a:cubicBezTo>
                  <a:cubicBezTo>
                    <a:pt x="7449" y="16750"/>
                    <a:pt x="7463" y="16749"/>
                    <a:pt x="7477" y="16747"/>
                  </a:cubicBezTo>
                  <a:cubicBezTo>
                    <a:pt x="7549" y="16733"/>
                    <a:pt x="7605" y="16719"/>
                    <a:pt x="7668" y="16719"/>
                  </a:cubicBezTo>
                  <a:cubicBezTo>
                    <a:pt x="7694" y="16719"/>
                    <a:pt x="7721" y="16721"/>
                    <a:pt x="7750" y="16727"/>
                  </a:cubicBezTo>
                  <a:cubicBezTo>
                    <a:pt x="7862" y="16757"/>
                    <a:pt x="7964" y="16858"/>
                    <a:pt x="8034" y="16940"/>
                  </a:cubicBezTo>
                  <a:cubicBezTo>
                    <a:pt x="8081" y="16993"/>
                    <a:pt x="8128" y="17072"/>
                    <a:pt x="8188" y="17072"/>
                  </a:cubicBezTo>
                  <a:cubicBezTo>
                    <a:pt x="8220" y="17072"/>
                    <a:pt x="8256" y="17050"/>
                    <a:pt x="8298" y="16991"/>
                  </a:cubicBezTo>
                  <a:cubicBezTo>
                    <a:pt x="8370" y="16889"/>
                    <a:pt x="8410" y="16656"/>
                    <a:pt x="8430" y="16544"/>
                  </a:cubicBezTo>
                  <a:cubicBezTo>
                    <a:pt x="8481" y="16342"/>
                    <a:pt x="8521" y="16260"/>
                    <a:pt x="8654" y="16088"/>
                  </a:cubicBezTo>
                  <a:cubicBezTo>
                    <a:pt x="8816" y="15895"/>
                    <a:pt x="8958" y="15672"/>
                    <a:pt x="9080" y="15449"/>
                  </a:cubicBezTo>
                  <a:cubicBezTo>
                    <a:pt x="9110" y="15377"/>
                    <a:pt x="9150" y="15327"/>
                    <a:pt x="9181" y="15266"/>
                  </a:cubicBezTo>
                  <a:lnTo>
                    <a:pt x="9029" y="15084"/>
                  </a:lnTo>
                  <a:cubicBezTo>
                    <a:pt x="9019" y="15073"/>
                    <a:pt x="9008" y="15053"/>
                    <a:pt x="8999" y="15043"/>
                  </a:cubicBezTo>
                  <a:cubicBezTo>
                    <a:pt x="8958" y="14992"/>
                    <a:pt x="8917" y="14931"/>
                    <a:pt x="8877" y="14881"/>
                  </a:cubicBezTo>
                  <a:cubicBezTo>
                    <a:pt x="8866" y="14861"/>
                    <a:pt x="8846" y="14850"/>
                    <a:pt x="8836" y="14830"/>
                  </a:cubicBezTo>
                  <a:cubicBezTo>
                    <a:pt x="8796" y="14779"/>
                    <a:pt x="8765" y="14719"/>
                    <a:pt x="8724" y="14667"/>
                  </a:cubicBezTo>
                  <a:cubicBezTo>
                    <a:pt x="8714" y="14647"/>
                    <a:pt x="8704" y="14627"/>
                    <a:pt x="8684" y="14617"/>
                  </a:cubicBezTo>
                  <a:cubicBezTo>
                    <a:pt x="8643" y="14536"/>
                    <a:pt x="8593" y="14465"/>
                    <a:pt x="8562" y="14394"/>
                  </a:cubicBezTo>
                  <a:cubicBezTo>
                    <a:pt x="8248" y="13836"/>
                    <a:pt x="8410" y="13177"/>
                    <a:pt x="8370" y="12578"/>
                  </a:cubicBezTo>
                  <a:cubicBezTo>
                    <a:pt x="8349" y="12314"/>
                    <a:pt x="8237" y="12071"/>
                    <a:pt x="8197" y="11797"/>
                  </a:cubicBezTo>
                  <a:cubicBezTo>
                    <a:pt x="8126" y="11280"/>
                    <a:pt x="8309" y="10732"/>
                    <a:pt x="8146" y="10225"/>
                  </a:cubicBezTo>
                  <a:cubicBezTo>
                    <a:pt x="7933" y="9586"/>
                    <a:pt x="7497" y="9535"/>
                    <a:pt x="6909" y="9454"/>
                  </a:cubicBezTo>
                  <a:cubicBezTo>
                    <a:pt x="6138" y="9332"/>
                    <a:pt x="5529" y="8987"/>
                    <a:pt x="4982" y="8430"/>
                  </a:cubicBezTo>
                  <a:cubicBezTo>
                    <a:pt x="4565" y="8004"/>
                    <a:pt x="4170" y="7668"/>
                    <a:pt x="4139" y="7091"/>
                  </a:cubicBezTo>
                  <a:cubicBezTo>
                    <a:pt x="4119" y="6807"/>
                    <a:pt x="4150" y="6502"/>
                    <a:pt x="4150" y="6218"/>
                  </a:cubicBezTo>
                  <a:cubicBezTo>
                    <a:pt x="4150" y="6015"/>
                    <a:pt x="4231" y="5508"/>
                    <a:pt x="4160" y="5305"/>
                  </a:cubicBezTo>
                  <a:cubicBezTo>
                    <a:pt x="4089" y="5072"/>
                    <a:pt x="3866" y="4961"/>
                    <a:pt x="3765" y="4747"/>
                  </a:cubicBezTo>
                  <a:cubicBezTo>
                    <a:pt x="3683" y="4565"/>
                    <a:pt x="3713" y="4402"/>
                    <a:pt x="3602" y="4210"/>
                  </a:cubicBezTo>
                  <a:cubicBezTo>
                    <a:pt x="3420" y="3895"/>
                    <a:pt x="3217" y="3622"/>
                    <a:pt x="3054" y="3297"/>
                  </a:cubicBezTo>
                  <a:cubicBezTo>
                    <a:pt x="2852" y="2891"/>
                    <a:pt x="2446" y="2506"/>
                    <a:pt x="2314" y="2080"/>
                  </a:cubicBezTo>
                  <a:cubicBezTo>
                    <a:pt x="2232" y="1826"/>
                    <a:pt x="2354" y="1512"/>
                    <a:pt x="2314" y="1248"/>
                  </a:cubicBezTo>
                  <a:cubicBezTo>
                    <a:pt x="2263" y="913"/>
                    <a:pt x="2172" y="487"/>
                    <a:pt x="2030" y="162"/>
                  </a:cubicBezTo>
                  <a:cubicBezTo>
                    <a:pt x="2000" y="101"/>
                    <a:pt x="1969" y="51"/>
                    <a:pt x="193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6" name="Google Shape;28656;p29"/>
            <p:cNvSpPr/>
            <p:nvPr/>
          </p:nvSpPr>
          <p:spPr>
            <a:xfrm>
              <a:off x="5538663" y="1101854"/>
              <a:ext cx="229275" cy="426800"/>
            </a:xfrm>
            <a:custGeom>
              <a:avLst/>
              <a:gdLst/>
              <a:ahLst/>
              <a:cxnLst/>
              <a:rect l="l" t="t" r="r" b="b"/>
              <a:pathLst>
                <a:path w="9171" h="17072" extrusionOk="0">
                  <a:moveTo>
                    <a:pt x="1928" y="0"/>
                  </a:moveTo>
                  <a:cubicBezTo>
                    <a:pt x="1928" y="92"/>
                    <a:pt x="1917" y="193"/>
                    <a:pt x="1877" y="295"/>
                  </a:cubicBezTo>
                  <a:cubicBezTo>
                    <a:pt x="1816" y="497"/>
                    <a:pt x="1725" y="680"/>
                    <a:pt x="1653" y="893"/>
                  </a:cubicBezTo>
                  <a:cubicBezTo>
                    <a:pt x="1572" y="1177"/>
                    <a:pt x="1522" y="1461"/>
                    <a:pt x="1481" y="1755"/>
                  </a:cubicBezTo>
                  <a:cubicBezTo>
                    <a:pt x="1441" y="2008"/>
                    <a:pt x="1309" y="2060"/>
                    <a:pt x="1218" y="2252"/>
                  </a:cubicBezTo>
                  <a:cubicBezTo>
                    <a:pt x="1177" y="2344"/>
                    <a:pt x="1177" y="2556"/>
                    <a:pt x="1177" y="2739"/>
                  </a:cubicBezTo>
                  <a:lnTo>
                    <a:pt x="1177" y="3002"/>
                  </a:lnTo>
                  <a:lnTo>
                    <a:pt x="1177" y="3063"/>
                  </a:lnTo>
                  <a:cubicBezTo>
                    <a:pt x="1157" y="3256"/>
                    <a:pt x="1157" y="3469"/>
                    <a:pt x="1116" y="3652"/>
                  </a:cubicBezTo>
                  <a:cubicBezTo>
                    <a:pt x="1045" y="4017"/>
                    <a:pt x="812" y="4352"/>
                    <a:pt x="751" y="4727"/>
                  </a:cubicBezTo>
                  <a:cubicBezTo>
                    <a:pt x="741" y="4778"/>
                    <a:pt x="741" y="4839"/>
                    <a:pt x="741" y="4889"/>
                  </a:cubicBezTo>
                  <a:cubicBezTo>
                    <a:pt x="741" y="4991"/>
                    <a:pt x="751" y="5082"/>
                    <a:pt x="751" y="5184"/>
                  </a:cubicBezTo>
                  <a:cubicBezTo>
                    <a:pt x="751" y="5245"/>
                    <a:pt x="741" y="5305"/>
                    <a:pt x="731" y="5356"/>
                  </a:cubicBezTo>
                  <a:cubicBezTo>
                    <a:pt x="700" y="5569"/>
                    <a:pt x="599" y="5772"/>
                    <a:pt x="487" y="5944"/>
                  </a:cubicBezTo>
                  <a:cubicBezTo>
                    <a:pt x="294" y="6269"/>
                    <a:pt x="10" y="6584"/>
                    <a:pt x="0" y="6969"/>
                  </a:cubicBezTo>
                  <a:lnTo>
                    <a:pt x="0" y="7019"/>
                  </a:lnTo>
                  <a:cubicBezTo>
                    <a:pt x="0" y="7425"/>
                    <a:pt x="112" y="7862"/>
                    <a:pt x="233" y="8236"/>
                  </a:cubicBezTo>
                  <a:cubicBezTo>
                    <a:pt x="355" y="8592"/>
                    <a:pt x="528" y="8906"/>
                    <a:pt x="650" y="9251"/>
                  </a:cubicBezTo>
                  <a:cubicBezTo>
                    <a:pt x="700" y="9413"/>
                    <a:pt x="812" y="9474"/>
                    <a:pt x="923" y="9606"/>
                  </a:cubicBezTo>
                  <a:cubicBezTo>
                    <a:pt x="995" y="9687"/>
                    <a:pt x="1035" y="9799"/>
                    <a:pt x="1106" y="9870"/>
                  </a:cubicBezTo>
                  <a:cubicBezTo>
                    <a:pt x="1197" y="9971"/>
                    <a:pt x="1309" y="10001"/>
                    <a:pt x="1369" y="10134"/>
                  </a:cubicBezTo>
                  <a:cubicBezTo>
                    <a:pt x="1400" y="10204"/>
                    <a:pt x="1369" y="10306"/>
                    <a:pt x="1400" y="10367"/>
                  </a:cubicBezTo>
                  <a:cubicBezTo>
                    <a:pt x="1430" y="10479"/>
                    <a:pt x="1511" y="10539"/>
                    <a:pt x="1572" y="10630"/>
                  </a:cubicBezTo>
                  <a:cubicBezTo>
                    <a:pt x="1644" y="10742"/>
                    <a:pt x="1714" y="10864"/>
                    <a:pt x="1795" y="10986"/>
                  </a:cubicBezTo>
                  <a:cubicBezTo>
                    <a:pt x="1998" y="11320"/>
                    <a:pt x="2313" y="11574"/>
                    <a:pt x="2597" y="11838"/>
                  </a:cubicBezTo>
                  <a:cubicBezTo>
                    <a:pt x="2820" y="12050"/>
                    <a:pt x="2850" y="12162"/>
                    <a:pt x="2850" y="12426"/>
                  </a:cubicBezTo>
                  <a:lnTo>
                    <a:pt x="2850" y="12558"/>
                  </a:lnTo>
                  <a:lnTo>
                    <a:pt x="2850" y="12821"/>
                  </a:lnTo>
                  <a:lnTo>
                    <a:pt x="2850" y="13096"/>
                  </a:lnTo>
                  <a:cubicBezTo>
                    <a:pt x="2850" y="13308"/>
                    <a:pt x="2810" y="13603"/>
                    <a:pt x="2810" y="13876"/>
                  </a:cubicBezTo>
                  <a:cubicBezTo>
                    <a:pt x="2810" y="14009"/>
                    <a:pt x="2820" y="14130"/>
                    <a:pt x="2850" y="14241"/>
                  </a:cubicBezTo>
                  <a:cubicBezTo>
                    <a:pt x="3003" y="14719"/>
                    <a:pt x="3702" y="14951"/>
                    <a:pt x="4119" y="15084"/>
                  </a:cubicBezTo>
                  <a:cubicBezTo>
                    <a:pt x="4342" y="15145"/>
                    <a:pt x="4433" y="15084"/>
                    <a:pt x="4595" y="15256"/>
                  </a:cubicBezTo>
                  <a:cubicBezTo>
                    <a:pt x="4666" y="15327"/>
                    <a:pt x="4727" y="15408"/>
                    <a:pt x="4768" y="15489"/>
                  </a:cubicBezTo>
                  <a:lnTo>
                    <a:pt x="4859" y="15520"/>
                  </a:lnTo>
                  <a:cubicBezTo>
                    <a:pt x="5062" y="15571"/>
                    <a:pt x="5275" y="15550"/>
                    <a:pt x="5478" y="15631"/>
                  </a:cubicBezTo>
                  <a:cubicBezTo>
                    <a:pt x="5569" y="15672"/>
                    <a:pt x="5660" y="15702"/>
                    <a:pt x="5751" y="15743"/>
                  </a:cubicBezTo>
                  <a:cubicBezTo>
                    <a:pt x="5893" y="15804"/>
                    <a:pt x="6046" y="16006"/>
                    <a:pt x="6147" y="16118"/>
                  </a:cubicBezTo>
                  <a:cubicBezTo>
                    <a:pt x="6188" y="16159"/>
                    <a:pt x="6218" y="16169"/>
                    <a:pt x="6269" y="16200"/>
                  </a:cubicBezTo>
                  <a:cubicBezTo>
                    <a:pt x="6350" y="16250"/>
                    <a:pt x="6391" y="16290"/>
                    <a:pt x="6461" y="16362"/>
                  </a:cubicBezTo>
                  <a:cubicBezTo>
                    <a:pt x="6513" y="16423"/>
                    <a:pt x="6614" y="16534"/>
                    <a:pt x="6695" y="16574"/>
                  </a:cubicBezTo>
                  <a:cubicBezTo>
                    <a:pt x="6776" y="16605"/>
                    <a:pt x="6837" y="16605"/>
                    <a:pt x="6928" y="16615"/>
                  </a:cubicBezTo>
                  <a:cubicBezTo>
                    <a:pt x="7090" y="16646"/>
                    <a:pt x="7253" y="16747"/>
                    <a:pt x="7415" y="16747"/>
                  </a:cubicBezTo>
                  <a:lnTo>
                    <a:pt x="7466" y="16747"/>
                  </a:lnTo>
                  <a:cubicBezTo>
                    <a:pt x="7537" y="16737"/>
                    <a:pt x="7588" y="16716"/>
                    <a:pt x="7649" y="16716"/>
                  </a:cubicBezTo>
                  <a:cubicBezTo>
                    <a:pt x="7679" y="16716"/>
                    <a:pt x="7709" y="16727"/>
                    <a:pt x="7739" y="16727"/>
                  </a:cubicBezTo>
                  <a:cubicBezTo>
                    <a:pt x="7851" y="16757"/>
                    <a:pt x="7953" y="16858"/>
                    <a:pt x="8023" y="16940"/>
                  </a:cubicBezTo>
                  <a:cubicBezTo>
                    <a:pt x="8075" y="16991"/>
                    <a:pt x="8115" y="17072"/>
                    <a:pt x="8176" y="17072"/>
                  </a:cubicBezTo>
                  <a:cubicBezTo>
                    <a:pt x="8206" y="17072"/>
                    <a:pt x="8247" y="17052"/>
                    <a:pt x="8287" y="16991"/>
                  </a:cubicBezTo>
                  <a:cubicBezTo>
                    <a:pt x="8359" y="16889"/>
                    <a:pt x="8399" y="16656"/>
                    <a:pt x="8419" y="16544"/>
                  </a:cubicBezTo>
                  <a:cubicBezTo>
                    <a:pt x="8470" y="16342"/>
                    <a:pt x="8510" y="16260"/>
                    <a:pt x="8643" y="16088"/>
                  </a:cubicBezTo>
                  <a:cubicBezTo>
                    <a:pt x="8805" y="15895"/>
                    <a:pt x="8947" y="15672"/>
                    <a:pt x="9069" y="15449"/>
                  </a:cubicBezTo>
                  <a:cubicBezTo>
                    <a:pt x="9099" y="15377"/>
                    <a:pt x="9139" y="15327"/>
                    <a:pt x="9170" y="15266"/>
                  </a:cubicBezTo>
                  <a:lnTo>
                    <a:pt x="9018" y="15084"/>
                  </a:lnTo>
                  <a:cubicBezTo>
                    <a:pt x="9008" y="15073"/>
                    <a:pt x="8997" y="15053"/>
                    <a:pt x="8988" y="15043"/>
                  </a:cubicBezTo>
                  <a:cubicBezTo>
                    <a:pt x="8947" y="14992"/>
                    <a:pt x="8906" y="14931"/>
                    <a:pt x="8866" y="14881"/>
                  </a:cubicBezTo>
                  <a:cubicBezTo>
                    <a:pt x="8855" y="14861"/>
                    <a:pt x="8835" y="14850"/>
                    <a:pt x="8825" y="14830"/>
                  </a:cubicBezTo>
                  <a:cubicBezTo>
                    <a:pt x="8785" y="14779"/>
                    <a:pt x="8754" y="14719"/>
                    <a:pt x="8713" y="14667"/>
                  </a:cubicBezTo>
                  <a:cubicBezTo>
                    <a:pt x="8703" y="14647"/>
                    <a:pt x="8693" y="14627"/>
                    <a:pt x="8673" y="14617"/>
                  </a:cubicBezTo>
                  <a:cubicBezTo>
                    <a:pt x="8632" y="14536"/>
                    <a:pt x="8582" y="14465"/>
                    <a:pt x="8551" y="14394"/>
                  </a:cubicBezTo>
                  <a:cubicBezTo>
                    <a:pt x="8389" y="14099"/>
                    <a:pt x="8348" y="13775"/>
                    <a:pt x="8348" y="13450"/>
                  </a:cubicBezTo>
                  <a:cubicBezTo>
                    <a:pt x="8348" y="13247"/>
                    <a:pt x="8368" y="13044"/>
                    <a:pt x="8368" y="12842"/>
                  </a:cubicBezTo>
                  <a:cubicBezTo>
                    <a:pt x="8368" y="12760"/>
                    <a:pt x="8359" y="12670"/>
                    <a:pt x="8359" y="12578"/>
                  </a:cubicBezTo>
                  <a:cubicBezTo>
                    <a:pt x="8338" y="12314"/>
                    <a:pt x="8226" y="12071"/>
                    <a:pt x="8186" y="11797"/>
                  </a:cubicBezTo>
                  <a:cubicBezTo>
                    <a:pt x="8176" y="11706"/>
                    <a:pt x="8165" y="11604"/>
                    <a:pt x="8165" y="11513"/>
                  </a:cubicBezTo>
                  <a:cubicBezTo>
                    <a:pt x="8165" y="11250"/>
                    <a:pt x="8206" y="10996"/>
                    <a:pt x="8206" y="10732"/>
                  </a:cubicBezTo>
                  <a:cubicBezTo>
                    <a:pt x="8206" y="10560"/>
                    <a:pt x="8186" y="10397"/>
                    <a:pt x="8135" y="10225"/>
                  </a:cubicBezTo>
                  <a:cubicBezTo>
                    <a:pt x="7922" y="9586"/>
                    <a:pt x="7486" y="9535"/>
                    <a:pt x="6898" y="9454"/>
                  </a:cubicBezTo>
                  <a:cubicBezTo>
                    <a:pt x="6127" y="9332"/>
                    <a:pt x="5518" y="8987"/>
                    <a:pt x="4971" y="8430"/>
                  </a:cubicBezTo>
                  <a:cubicBezTo>
                    <a:pt x="4554" y="8004"/>
                    <a:pt x="4159" y="7668"/>
                    <a:pt x="4128" y="7091"/>
                  </a:cubicBezTo>
                  <a:cubicBezTo>
                    <a:pt x="4119" y="7019"/>
                    <a:pt x="4119" y="6958"/>
                    <a:pt x="4119" y="6888"/>
                  </a:cubicBezTo>
                  <a:cubicBezTo>
                    <a:pt x="4119" y="6665"/>
                    <a:pt x="4139" y="6442"/>
                    <a:pt x="4139" y="6218"/>
                  </a:cubicBezTo>
                  <a:lnTo>
                    <a:pt x="4139" y="6208"/>
                  </a:lnTo>
                  <a:cubicBezTo>
                    <a:pt x="4139" y="6066"/>
                    <a:pt x="4180" y="5761"/>
                    <a:pt x="4180" y="5529"/>
                  </a:cubicBezTo>
                  <a:cubicBezTo>
                    <a:pt x="4180" y="5437"/>
                    <a:pt x="4169" y="5356"/>
                    <a:pt x="4149" y="5305"/>
                  </a:cubicBezTo>
                  <a:cubicBezTo>
                    <a:pt x="4078" y="5072"/>
                    <a:pt x="3855" y="4961"/>
                    <a:pt x="3754" y="4747"/>
                  </a:cubicBezTo>
                  <a:cubicBezTo>
                    <a:pt x="3672" y="4565"/>
                    <a:pt x="3702" y="4402"/>
                    <a:pt x="3591" y="4210"/>
                  </a:cubicBezTo>
                  <a:cubicBezTo>
                    <a:pt x="3409" y="3895"/>
                    <a:pt x="3206" y="3622"/>
                    <a:pt x="3043" y="3297"/>
                  </a:cubicBezTo>
                  <a:cubicBezTo>
                    <a:pt x="2841" y="2891"/>
                    <a:pt x="2435" y="2506"/>
                    <a:pt x="2303" y="2080"/>
                  </a:cubicBezTo>
                  <a:cubicBezTo>
                    <a:pt x="2282" y="2019"/>
                    <a:pt x="2273" y="1948"/>
                    <a:pt x="2273" y="1877"/>
                  </a:cubicBezTo>
                  <a:cubicBezTo>
                    <a:pt x="2273" y="1704"/>
                    <a:pt x="2313" y="1532"/>
                    <a:pt x="2313" y="1370"/>
                  </a:cubicBezTo>
                  <a:cubicBezTo>
                    <a:pt x="2313" y="1329"/>
                    <a:pt x="2313" y="1289"/>
                    <a:pt x="2303" y="1248"/>
                  </a:cubicBezTo>
                  <a:cubicBezTo>
                    <a:pt x="2252" y="913"/>
                    <a:pt x="2161" y="487"/>
                    <a:pt x="2019" y="162"/>
                  </a:cubicBezTo>
                  <a:cubicBezTo>
                    <a:pt x="1989" y="101"/>
                    <a:pt x="1958" y="51"/>
                    <a:pt x="192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657" name="Google Shape;28657;p29"/>
          <p:cNvSpPr/>
          <p:nvPr/>
        </p:nvSpPr>
        <p:spPr>
          <a:xfrm>
            <a:off x="3363083" y="423698"/>
            <a:ext cx="2608428" cy="2197691"/>
          </a:xfrm>
          <a:custGeom>
            <a:avLst/>
            <a:gdLst/>
            <a:ahLst/>
            <a:cxnLst/>
            <a:rect l="l" t="t" r="r" b="b"/>
            <a:pathLst>
              <a:path w="44378" h="37390" extrusionOk="0">
                <a:moveTo>
                  <a:pt x="22194" y="1"/>
                </a:moveTo>
                <a:cubicBezTo>
                  <a:pt x="9941" y="1"/>
                  <a:pt x="0" y="9941"/>
                  <a:pt x="0" y="22195"/>
                </a:cubicBezTo>
                <a:cubicBezTo>
                  <a:pt x="0" y="28067"/>
                  <a:pt x="2292" y="33413"/>
                  <a:pt x="6025" y="37389"/>
                </a:cubicBezTo>
                <a:lnTo>
                  <a:pt x="38362" y="37389"/>
                </a:lnTo>
                <a:cubicBezTo>
                  <a:pt x="42095" y="33413"/>
                  <a:pt x="44378" y="28067"/>
                  <a:pt x="44378" y="22195"/>
                </a:cubicBezTo>
                <a:cubicBezTo>
                  <a:pt x="44378" y="9941"/>
                  <a:pt x="34447" y="1"/>
                  <a:pt x="22194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658" name="Google Shape;28658;p29"/>
          <p:cNvSpPr/>
          <p:nvPr/>
        </p:nvSpPr>
        <p:spPr>
          <a:xfrm>
            <a:off x="295775" y="2621400"/>
            <a:ext cx="8556600" cy="3179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659" name="Google Shape;28659;p29"/>
          <p:cNvSpPr txBox="1">
            <a:spLocks noGrp="1"/>
          </p:cNvSpPr>
          <p:nvPr>
            <p:ph type="title" hasCustomPrompt="1"/>
          </p:nvPr>
        </p:nvSpPr>
        <p:spPr>
          <a:xfrm>
            <a:off x="1468382" y="3028775"/>
            <a:ext cx="6208800" cy="111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80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8660" name="Google Shape;28660;p29"/>
          <p:cNvSpPr txBox="1">
            <a:spLocks noGrp="1"/>
          </p:cNvSpPr>
          <p:nvPr>
            <p:ph type="subTitle" idx="1"/>
          </p:nvPr>
        </p:nvSpPr>
        <p:spPr>
          <a:xfrm>
            <a:off x="1466876" y="4144479"/>
            <a:ext cx="6208800" cy="46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grpSp>
        <p:nvGrpSpPr>
          <p:cNvPr id="28661" name="Google Shape;28661;p29"/>
          <p:cNvGrpSpPr/>
          <p:nvPr/>
        </p:nvGrpSpPr>
        <p:grpSpPr>
          <a:xfrm rot="1963853">
            <a:off x="7533140" y="1787247"/>
            <a:ext cx="1990464" cy="2500210"/>
            <a:chOff x="3842135" y="53527"/>
            <a:chExt cx="929148" cy="1167097"/>
          </a:xfrm>
        </p:grpSpPr>
        <p:sp>
          <p:nvSpPr>
            <p:cNvPr id="28662" name="Google Shape;28662;p29"/>
            <p:cNvSpPr/>
            <p:nvPr/>
          </p:nvSpPr>
          <p:spPr>
            <a:xfrm>
              <a:off x="3865125" y="71382"/>
              <a:ext cx="906157" cy="900339"/>
            </a:xfrm>
            <a:custGeom>
              <a:avLst/>
              <a:gdLst/>
              <a:ahLst/>
              <a:cxnLst/>
              <a:rect l="l" t="t" r="r" b="b"/>
              <a:pathLst>
                <a:path w="18999" h="18877" extrusionOk="0">
                  <a:moveTo>
                    <a:pt x="10380" y="3814"/>
                  </a:moveTo>
                  <a:cubicBezTo>
                    <a:pt x="10381" y="3814"/>
                    <a:pt x="10384" y="3814"/>
                    <a:pt x="10387" y="3814"/>
                  </a:cubicBezTo>
                  <a:lnTo>
                    <a:pt x="10387" y="3824"/>
                  </a:lnTo>
                  <a:cubicBezTo>
                    <a:pt x="10387" y="3824"/>
                    <a:pt x="10383" y="3820"/>
                    <a:pt x="10380" y="3814"/>
                  </a:cubicBezTo>
                  <a:close/>
                  <a:moveTo>
                    <a:pt x="13938" y="9251"/>
                  </a:moveTo>
                  <a:lnTo>
                    <a:pt x="13938" y="9251"/>
                  </a:lnTo>
                  <a:cubicBezTo>
                    <a:pt x="13947" y="9261"/>
                    <a:pt x="13968" y="9272"/>
                    <a:pt x="13978" y="9292"/>
                  </a:cubicBezTo>
                  <a:lnTo>
                    <a:pt x="13958" y="9272"/>
                  </a:lnTo>
                  <a:lnTo>
                    <a:pt x="13938" y="9251"/>
                  </a:lnTo>
                  <a:close/>
                  <a:moveTo>
                    <a:pt x="10133" y="0"/>
                  </a:moveTo>
                  <a:lnTo>
                    <a:pt x="10133" y="0"/>
                  </a:lnTo>
                  <a:cubicBezTo>
                    <a:pt x="10032" y="335"/>
                    <a:pt x="9941" y="680"/>
                    <a:pt x="9910" y="1035"/>
                  </a:cubicBezTo>
                  <a:cubicBezTo>
                    <a:pt x="9901" y="1227"/>
                    <a:pt x="9961" y="1421"/>
                    <a:pt x="10012" y="1583"/>
                  </a:cubicBezTo>
                  <a:cubicBezTo>
                    <a:pt x="10063" y="1745"/>
                    <a:pt x="10083" y="1897"/>
                    <a:pt x="10073" y="2049"/>
                  </a:cubicBezTo>
                  <a:cubicBezTo>
                    <a:pt x="10043" y="2363"/>
                    <a:pt x="9901" y="2688"/>
                    <a:pt x="9840" y="3064"/>
                  </a:cubicBezTo>
                  <a:cubicBezTo>
                    <a:pt x="9819" y="3165"/>
                    <a:pt x="9819" y="3256"/>
                    <a:pt x="9819" y="3368"/>
                  </a:cubicBezTo>
                  <a:lnTo>
                    <a:pt x="9829" y="3642"/>
                  </a:lnTo>
                  <a:cubicBezTo>
                    <a:pt x="9840" y="3733"/>
                    <a:pt x="9849" y="3824"/>
                    <a:pt x="9870" y="3926"/>
                  </a:cubicBezTo>
                  <a:cubicBezTo>
                    <a:pt x="9870" y="3956"/>
                    <a:pt x="9880" y="3986"/>
                    <a:pt x="9890" y="4027"/>
                  </a:cubicBezTo>
                  <a:cubicBezTo>
                    <a:pt x="9901" y="4047"/>
                    <a:pt x="9910" y="4058"/>
                    <a:pt x="9921" y="4088"/>
                  </a:cubicBezTo>
                  <a:cubicBezTo>
                    <a:pt x="9931" y="4108"/>
                    <a:pt x="9941" y="4128"/>
                    <a:pt x="9951" y="4139"/>
                  </a:cubicBezTo>
                  <a:lnTo>
                    <a:pt x="9971" y="4159"/>
                  </a:lnTo>
                  <a:lnTo>
                    <a:pt x="10052" y="4270"/>
                  </a:lnTo>
                  <a:cubicBezTo>
                    <a:pt x="10174" y="4412"/>
                    <a:pt x="10286" y="4545"/>
                    <a:pt x="10387" y="4666"/>
                  </a:cubicBezTo>
                  <a:cubicBezTo>
                    <a:pt x="10438" y="4748"/>
                    <a:pt x="10417" y="4717"/>
                    <a:pt x="10438" y="4798"/>
                  </a:cubicBezTo>
                  <a:lnTo>
                    <a:pt x="10469" y="4910"/>
                  </a:lnTo>
                  <a:lnTo>
                    <a:pt x="10499" y="5032"/>
                  </a:lnTo>
                  <a:cubicBezTo>
                    <a:pt x="10519" y="5113"/>
                    <a:pt x="10529" y="5183"/>
                    <a:pt x="10550" y="5264"/>
                  </a:cubicBezTo>
                  <a:cubicBezTo>
                    <a:pt x="10559" y="5356"/>
                    <a:pt x="10580" y="5467"/>
                    <a:pt x="10620" y="5569"/>
                  </a:cubicBezTo>
                  <a:cubicBezTo>
                    <a:pt x="10681" y="5762"/>
                    <a:pt x="10762" y="5934"/>
                    <a:pt x="10823" y="6096"/>
                  </a:cubicBezTo>
                  <a:cubicBezTo>
                    <a:pt x="10762" y="6066"/>
                    <a:pt x="10692" y="6035"/>
                    <a:pt x="10620" y="6015"/>
                  </a:cubicBezTo>
                  <a:lnTo>
                    <a:pt x="10367" y="5944"/>
                  </a:lnTo>
                  <a:cubicBezTo>
                    <a:pt x="10286" y="5914"/>
                    <a:pt x="10205" y="5904"/>
                    <a:pt x="10113" y="5893"/>
                  </a:cubicBezTo>
                  <a:lnTo>
                    <a:pt x="9860" y="5853"/>
                  </a:lnTo>
                  <a:lnTo>
                    <a:pt x="9637" y="5843"/>
                  </a:lnTo>
                  <a:cubicBezTo>
                    <a:pt x="9434" y="5681"/>
                    <a:pt x="9231" y="5559"/>
                    <a:pt x="9028" y="5467"/>
                  </a:cubicBezTo>
                  <a:cubicBezTo>
                    <a:pt x="8815" y="5376"/>
                    <a:pt x="8612" y="5295"/>
                    <a:pt x="8409" y="5194"/>
                  </a:cubicBezTo>
                  <a:lnTo>
                    <a:pt x="8409" y="5194"/>
                  </a:lnTo>
                  <a:cubicBezTo>
                    <a:pt x="8450" y="5417"/>
                    <a:pt x="8521" y="5640"/>
                    <a:pt x="8562" y="5863"/>
                  </a:cubicBezTo>
                  <a:lnTo>
                    <a:pt x="8510" y="5863"/>
                  </a:lnTo>
                  <a:cubicBezTo>
                    <a:pt x="7973" y="5863"/>
                    <a:pt x="7456" y="5812"/>
                    <a:pt x="7040" y="5600"/>
                  </a:cubicBezTo>
                  <a:cubicBezTo>
                    <a:pt x="6928" y="5539"/>
                    <a:pt x="6837" y="5478"/>
                    <a:pt x="6746" y="5406"/>
                  </a:cubicBezTo>
                  <a:cubicBezTo>
                    <a:pt x="6695" y="5376"/>
                    <a:pt x="6655" y="5325"/>
                    <a:pt x="6603" y="5285"/>
                  </a:cubicBezTo>
                  <a:cubicBezTo>
                    <a:pt x="6563" y="5244"/>
                    <a:pt x="6502" y="5194"/>
                    <a:pt x="6452" y="5143"/>
                  </a:cubicBezTo>
                  <a:lnTo>
                    <a:pt x="5843" y="4534"/>
                  </a:lnTo>
                  <a:cubicBezTo>
                    <a:pt x="5427" y="4119"/>
                    <a:pt x="4991" y="3702"/>
                    <a:pt x="4484" y="3368"/>
                  </a:cubicBezTo>
                  <a:cubicBezTo>
                    <a:pt x="4230" y="3206"/>
                    <a:pt x="3956" y="3064"/>
                    <a:pt x="3672" y="2952"/>
                  </a:cubicBezTo>
                  <a:cubicBezTo>
                    <a:pt x="3388" y="2850"/>
                    <a:pt x="3084" y="2780"/>
                    <a:pt x="2790" y="2749"/>
                  </a:cubicBezTo>
                  <a:cubicBezTo>
                    <a:pt x="2485" y="2688"/>
                    <a:pt x="2181" y="2536"/>
                    <a:pt x="1908" y="2343"/>
                  </a:cubicBezTo>
                  <a:cubicBezTo>
                    <a:pt x="1633" y="2151"/>
                    <a:pt x="1390" y="1907"/>
                    <a:pt x="1157" y="1653"/>
                  </a:cubicBezTo>
                  <a:lnTo>
                    <a:pt x="1146" y="1653"/>
                  </a:lnTo>
                  <a:cubicBezTo>
                    <a:pt x="995" y="1542"/>
                    <a:pt x="822" y="1481"/>
                    <a:pt x="650" y="1430"/>
                  </a:cubicBezTo>
                  <a:cubicBezTo>
                    <a:pt x="477" y="1380"/>
                    <a:pt x="315" y="1339"/>
                    <a:pt x="143" y="1288"/>
                  </a:cubicBezTo>
                  <a:lnTo>
                    <a:pt x="143" y="1288"/>
                  </a:lnTo>
                  <a:cubicBezTo>
                    <a:pt x="305" y="1360"/>
                    <a:pt x="467" y="1410"/>
                    <a:pt x="629" y="1481"/>
                  </a:cubicBezTo>
                  <a:cubicBezTo>
                    <a:pt x="792" y="1542"/>
                    <a:pt x="954" y="1623"/>
                    <a:pt x="1076" y="1735"/>
                  </a:cubicBezTo>
                  <a:cubicBezTo>
                    <a:pt x="1279" y="2009"/>
                    <a:pt x="1512" y="2273"/>
                    <a:pt x="1775" y="2516"/>
                  </a:cubicBezTo>
                  <a:cubicBezTo>
                    <a:pt x="2050" y="2749"/>
                    <a:pt x="2354" y="2962"/>
                    <a:pt x="2719" y="3064"/>
                  </a:cubicBezTo>
                  <a:lnTo>
                    <a:pt x="2739" y="3064"/>
                  </a:lnTo>
                  <a:cubicBezTo>
                    <a:pt x="3003" y="3125"/>
                    <a:pt x="3267" y="3215"/>
                    <a:pt x="3510" y="3337"/>
                  </a:cubicBezTo>
                  <a:cubicBezTo>
                    <a:pt x="3754" y="3459"/>
                    <a:pt x="3977" y="3611"/>
                    <a:pt x="4189" y="3774"/>
                  </a:cubicBezTo>
                  <a:cubicBezTo>
                    <a:pt x="4615" y="4128"/>
                    <a:pt x="4981" y="4545"/>
                    <a:pt x="5336" y="4991"/>
                  </a:cubicBezTo>
                  <a:lnTo>
                    <a:pt x="5884" y="5660"/>
                  </a:lnTo>
                  <a:cubicBezTo>
                    <a:pt x="5934" y="5711"/>
                    <a:pt x="5975" y="5762"/>
                    <a:pt x="6026" y="5833"/>
                  </a:cubicBezTo>
                  <a:cubicBezTo>
                    <a:pt x="6087" y="5893"/>
                    <a:pt x="6137" y="5954"/>
                    <a:pt x="6198" y="6015"/>
                  </a:cubicBezTo>
                  <a:cubicBezTo>
                    <a:pt x="6208" y="6015"/>
                    <a:pt x="6218" y="6026"/>
                    <a:pt x="6218" y="6035"/>
                  </a:cubicBezTo>
                  <a:cubicBezTo>
                    <a:pt x="6147" y="6046"/>
                    <a:pt x="6066" y="6046"/>
                    <a:pt x="5985" y="6046"/>
                  </a:cubicBezTo>
                  <a:lnTo>
                    <a:pt x="5528" y="6046"/>
                  </a:lnTo>
                  <a:cubicBezTo>
                    <a:pt x="5366" y="6056"/>
                    <a:pt x="5204" y="6096"/>
                    <a:pt x="5052" y="6157"/>
                  </a:cubicBezTo>
                  <a:cubicBezTo>
                    <a:pt x="4748" y="6279"/>
                    <a:pt x="4534" y="6492"/>
                    <a:pt x="4291" y="6655"/>
                  </a:cubicBezTo>
                  <a:cubicBezTo>
                    <a:pt x="4083" y="6806"/>
                    <a:pt x="3832" y="6930"/>
                    <a:pt x="3560" y="6930"/>
                  </a:cubicBezTo>
                  <a:cubicBezTo>
                    <a:pt x="3540" y="6930"/>
                    <a:pt x="3520" y="6929"/>
                    <a:pt x="3500" y="6928"/>
                  </a:cubicBezTo>
                  <a:lnTo>
                    <a:pt x="3500" y="6928"/>
                  </a:lnTo>
                  <a:cubicBezTo>
                    <a:pt x="3571" y="6943"/>
                    <a:pt x="3644" y="6951"/>
                    <a:pt x="3718" y="6951"/>
                  </a:cubicBezTo>
                  <a:cubicBezTo>
                    <a:pt x="3792" y="6951"/>
                    <a:pt x="3865" y="6943"/>
                    <a:pt x="3936" y="6928"/>
                  </a:cubicBezTo>
                  <a:cubicBezTo>
                    <a:pt x="4088" y="6898"/>
                    <a:pt x="4230" y="6837"/>
                    <a:pt x="4362" y="6766"/>
                  </a:cubicBezTo>
                  <a:cubicBezTo>
                    <a:pt x="4636" y="6634"/>
                    <a:pt x="4879" y="6472"/>
                    <a:pt x="5143" y="6411"/>
                  </a:cubicBezTo>
                  <a:cubicBezTo>
                    <a:pt x="5226" y="6391"/>
                    <a:pt x="5309" y="6383"/>
                    <a:pt x="5393" y="6383"/>
                  </a:cubicBezTo>
                  <a:cubicBezTo>
                    <a:pt x="5568" y="6383"/>
                    <a:pt x="5749" y="6417"/>
                    <a:pt x="5954" y="6452"/>
                  </a:cubicBezTo>
                  <a:cubicBezTo>
                    <a:pt x="6050" y="6464"/>
                    <a:pt x="6150" y="6477"/>
                    <a:pt x="6257" y="6477"/>
                  </a:cubicBezTo>
                  <a:cubicBezTo>
                    <a:pt x="6319" y="6477"/>
                    <a:pt x="6384" y="6473"/>
                    <a:pt x="6452" y="6461"/>
                  </a:cubicBezTo>
                  <a:cubicBezTo>
                    <a:pt x="6543" y="6452"/>
                    <a:pt x="6624" y="6431"/>
                    <a:pt x="6715" y="6401"/>
                  </a:cubicBezTo>
                  <a:cubicBezTo>
                    <a:pt x="6969" y="6553"/>
                    <a:pt x="7243" y="6655"/>
                    <a:pt x="7516" y="6736"/>
                  </a:cubicBezTo>
                  <a:cubicBezTo>
                    <a:pt x="7831" y="6817"/>
                    <a:pt x="8145" y="6867"/>
                    <a:pt x="8450" y="6898"/>
                  </a:cubicBezTo>
                  <a:cubicBezTo>
                    <a:pt x="8602" y="6918"/>
                    <a:pt x="8754" y="6928"/>
                    <a:pt x="8906" y="6939"/>
                  </a:cubicBezTo>
                  <a:lnTo>
                    <a:pt x="9342" y="6959"/>
                  </a:lnTo>
                  <a:lnTo>
                    <a:pt x="9393" y="6959"/>
                  </a:lnTo>
                  <a:lnTo>
                    <a:pt x="9434" y="6969"/>
                  </a:lnTo>
                  <a:lnTo>
                    <a:pt x="9515" y="6979"/>
                  </a:lnTo>
                  <a:lnTo>
                    <a:pt x="9687" y="7009"/>
                  </a:lnTo>
                  <a:lnTo>
                    <a:pt x="9860" y="7050"/>
                  </a:lnTo>
                  <a:cubicBezTo>
                    <a:pt x="9910" y="7070"/>
                    <a:pt x="9971" y="7081"/>
                    <a:pt x="10022" y="7111"/>
                  </a:cubicBezTo>
                  <a:lnTo>
                    <a:pt x="10174" y="7171"/>
                  </a:lnTo>
                  <a:cubicBezTo>
                    <a:pt x="10225" y="7192"/>
                    <a:pt x="10275" y="7223"/>
                    <a:pt x="10327" y="7253"/>
                  </a:cubicBezTo>
                  <a:cubicBezTo>
                    <a:pt x="10428" y="7293"/>
                    <a:pt x="10519" y="7374"/>
                    <a:pt x="10611" y="7435"/>
                  </a:cubicBezTo>
                  <a:cubicBezTo>
                    <a:pt x="10793" y="7577"/>
                    <a:pt x="10965" y="7739"/>
                    <a:pt x="11127" y="7933"/>
                  </a:cubicBezTo>
                  <a:cubicBezTo>
                    <a:pt x="11442" y="8308"/>
                    <a:pt x="11726" y="8774"/>
                    <a:pt x="12010" y="9261"/>
                  </a:cubicBezTo>
                  <a:lnTo>
                    <a:pt x="12122" y="9454"/>
                  </a:lnTo>
                  <a:cubicBezTo>
                    <a:pt x="11919" y="9495"/>
                    <a:pt x="11716" y="9556"/>
                    <a:pt x="11523" y="9637"/>
                  </a:cubicBezTo>
                  <a:cubicBezTo>
                    <a:pt x="11452" y="9667"/>
                    <a:pt x="11371" y="9698"/>
                    <a:pt x="11321" y="9728"/>
                  </a:cubicBezTo>
                  <a:lnTo>
                    <a:pt x="11158" y="9819"/>
                  </a:lnTo>
                  <a:lnTo>
                    <a:pt x="10843" y="9982"/>
                  </a:lnTo>
                  <a:cubicBezTo>
                    <a:pt x="10631" y="10093"/>
                    <a:pt x="10448" y="10184"/>
                    <a:pt x="10255" y="10255"/>
                  </a:cubicBezTo>
                  <a:cubicBezTo>
                    <a:pt x="10225" y="10266"/>
                    <a:pt x="10194" y="10266"/>
                    <a:pt x="10164" y="10275"/>
                  </a:cubicBezTo>
                  <a:cubicBezTo>
                    <a:pt x="10144" y="10266"/>
                    <a:pt x="10113" y="10245"/>
                    <a:pt x="10083" y="10235"/>
                  </a:cubicBezTo>
                  <a:cubicBezTo>
                    <a:pt x="9910" y="10154"/>
                    <a:pt x="9738" y="10093"/>
                    <a:pt x="9565" y="10042"/>
                  </a:cubicBezTo>
                  <a:cubicBezTo>
                    <a:pt x="9484" y="10012"/>
                    <a:pt x="9393" y="9991"/>
                    <a:pt x="9312" y="9971"/>
                  </a:cubicBezTo>
                  <a:cubicBezTo>
                    <a:pt x="9211" y="9930"/>
                    <a:pt x="9109" y="9921"/>
                    <a:pt x="9018" y="9910"/>
                  </a:cubicBezTo>
                  <a:cubicBezTo>
                    <a:pt x="8965" y="9907"/>
                    <a:pt x="8916" y="9907"/>
                    <a:pt x="8867" y="9907"/>
                  </a:cubicBezTo>
                  <a:cubicBezTo>
                    <a:pt x="8852" y="9907"/>
                    <a:pt x="8837" y="9907"/>
                    <a:pt x="8822" y="9907"/>
                  </a:cubicBezTo>
                  <a:cubicBezTo>
                    <a:pt x="8718" y="9907"/>
                    <a:pt x="8618" y="9906"/>
                    <a:pt x="8510" y="9880"/>
                  </a:cubicBezTo>
                  <a:lnTo>
                    <a:pt x="8510" y="9880"/>
                  </a:lnTo>
                  <a:cubicBezTo>
                    <a:pt x="8622" y="10012"/>
                    <a:pt x="8794" y="10103"/>
                    <a:pt x="8916" y="10194"/>
                  </a:cubicBezTo>
                  <a:cubicBezTo>
                    <a:pt x="8988" y="10245"/>
                    <a:pt x="9028" y="10296"/>
                    <a:pt x="9069" y="10347"/>
                  </a:cubicBezTo>
                  <a:lnTo>
                    <a:pt x="9220" y="10529"/>
                  </a:lnTo>
                  <a:cubicBezTo>
                    <a:pt x="9089" y="10570"/>
                    <a:pt x="8967" y="10610"/>
                    <a:pt x="8846" y="10661"/>
                  </a:cubicBezTo>
                  <a:cubicBezTo>
                    <a:pt x="8592" y="10773"/>
                    <a:pt x="8348" y="10925"/>
                    <a:pt x="8136" y="11087"/>
                  </a:cubicBezTo>
                  <a:cubicBezTo>
                    <a:pt x="7973" y="11219"/>
                    <a:pt x="7780" y="11341"/>
                    <a:pt x="7577" y="11463"/>
                  </a:cubicBezTo>
                  <a:cubicBezTo>
                    <a:pt x="7466" y="11533"/>
                    <a:pt x="7344" y="11614"/>
                    <a:pt x="7232" y="11695"/>
                  </a:cubicBezTo>
                  <a:cubicBezTo>
                    <a:pt x="7020" y="11777"/>
                    <a:pt x="6776" y="11837"/>
                    <a:pt x="6513" y="11878"/>
                  </a:cubicBezTo>
                  <a:cubicBezTo>
                    <a:pt x="6208" y="11939"/>
                    <a:pt x="5863" y="11990"/>
                    <a:pt x="5539" y="12101"/>
                  </a:cubicBezTo>
                  <a:cubicBezTo>
                    <a:pt x="5357" y="12167"/>
                    <a:pt x="5166" y="12196"/>
                    <a:pt x="4964" y="12196"/>
                  </a:cubicBezTo>
                  <a:cubicBezTo>
                    <a:pt x="4883" y="12196"/>
                    <a:pt x="4801" y="12191"/>
                    <a:pt x="4717" y="12182"/>
                  </a:cubicBezTo>
                  <a:cubicBezTo>
                    <a:pt x="4423" y="12152"/>
                    <a:pt x="4108" y="12081"/>
                    <a:pt x="3794" y="12020"/>
                  </a:cubicBezTo>
                  <a:cubicBezTo>
                    <a:pt x="3186" y="11909"/>
                    <a:pt x="2557" y="11695"/>
                    <a:pt x="1897" y="11686"/>
                  </a:cubicBezTo>
                  <a:cubicBezTo>
                    <a:pt x="1872" y="11685"/>
                    <a:pt x="1847" y="11684"/>
                    <a:pt x="1822" y="11684"/>
                  </a:cubicBezTo>
                  <a:cubicBezTo>
                    <a:pt x="1523" y="11684"/>
                    <a:pt x="1224" y="11741"/>
                    <a:pt x="934" y="11797"/>
                  </a:cubicBezTo>
                  <a:cubicBezTo>
                    <a:pt x="745" y="11835"/>
                    <a:pt x="553" y="11861"/>
                    <a:pt x="359" y="11861"/>
                  </a:cubicBezTo>
                  <a:cubicBezTo>
                    <a:pt x="240" y="11861"/>
                    <a:pt x="120" y="11851"/>
                    <a:pt x="1" y="11828"/>
                  </a:cubicBezTo>
                  <a:lnTo>
                    <a:pt x="1" y="11828"/>
                  </a:lnTo>
                  <a:cubicBezTo>
                    <a:pt x="206" y="11889"/>
                    <a:pt x="422" y="11914"/>
                    <a:pt x="640" y="11914"/>
                  </a:cubicBezTo>
                  <a:cubicBezTo>
                    <a:pt x="744" y="11914"/>
                    <a:pt x="849" y="11908"/>
                    <a:pt x="954" y="11898"/>
                  </a:cubicBezTo>
                  <a:cubicBezTo>
                    <a:pt x="1142" y="11880"/>
                    <a:pt x="1331" y="11866"/>
                    <a:pt x="1517" y="11866"/>
                  </a:cubicBezTo>
                  <a:cubicBezTo>
                    <a:pt x="1642" y="11866"/>
                    <a:pt x="1765" y="11872"/>
                    <a:pt x="1887" y="11889"/>
                  </a:cubicBezTo>
                  <a:cubicBezTo>
                    <a:pt x="2496" y="11959"/>
                    <a:pt x="3074" y="12223"/>
                    <a:pt x="3693" y="12416"/>
                  </a:cubicBezTo>
                  <a:cubicBezTo>
                    <a:pt x="4007" y="12507"/>
                    <a:pt x="4301" y="12608"/>
                    <a:pt x="4636" y="12680"/>
                  </a:cubicBezTo>
                  <a:cubicBezTo>
                    <a:pt x="4820" y="12718"/>
                    <a:pt x="5015" y="12742"/>
                    <a:pt x="5213" y="12742"/>
                  </a:cubicBezTo>
                  <a:cubicBezTo>
                    <a:pt x="5376" y="12742"/>
                    <a:pt x="5541" y="12726"/>
                    <a:pt x="5701" y="12689"/>
                  </a:cubicBezTo>
                  <a:cubicBezTo>
                    <a:pt x="5945" y="12629"/>
                    <a:pt x="6188" y="12608"/>
                    <a:pt x="6461" y="12588"/>
                  </a:cubicBezTo>
                  <a:lnTo>
                    <a:pt x="6461" y="12588"/>
                  </a:lnTo>
                  <a:cubicBezTo>
                    <a:pt x="6452" y="12608"/>
                    <a:pt x="6441" y="12619"/>
                    <a:pt x="6441" y="12629"/>
                  </a:cubicBezTo>
                  <a:cubicBezTo>
                    <a:pt x="6319" y="12852"/>
                    <a:pt x="6218" y="13065"/>
                    <a:pt x="6117" y="13268"/>
                  </a:cubicBezTo>
                  <a:cubicBezTo>
                    <a:pt x="6005" y="13460"/>
                    <a:pt x="5893" y="13663"/>
                    <a:pt x="5762" y="13805"/>
                  </a:cubicBezTo>
                  <a:lnTo>
                    <a:pt x="5670" y="13897"/>
                  </a:lnTo>
                  <a:cubicBezTo>
                    <a:pt x="5661" y="13907"/>
                    <a:pt x="5650" y="13917"/>
                    <a:pt x="5630" y="13927"/>
                  </a:cubicBezTo>
                  <a:lnTo>
                    <a:pt x="5620" y="13938"/>
                  </a:lnTo>
                  <a:cubicBezTo>
                    <a:pt x="5620" y="13947"/>
                    <a:pt x="5579" y="13947"/>
                    <a:pt x="5528" y="13958"/>
                  </a:cubicBezTo>
                  <a:lnTo>
                    <a:pt x="5386" y="13958"/>
                  </a:lnTo>
                  <a:cubicBezTo>
                    <a:pt x="5275" y="13947"/>
                    <a:pt x="5153" y="13938"/>
                    <a:pt x="5032" y="13927"/>
                  </a:cubicBezTo>
                  <a:cubicBezTo>
                    <a:pt x="4971" y="13927"/>
                    <a:pt x="4899" y="13917"/>
                    <a:pt x="4829" y="13917"/>
                  </a:cubicBezTo>
                  <a:cubicBezTo>
                    <a:pt x="4798" y="13917"/>
                    <a:pt x="4748" y="13927"/>
                    <a:pt x="4717" y="13927"/>
                  </a:cubicBezTo>
                  <a:lnTo>
                    <a:pt x="4626" y="13938"/>
                  </a:lnTo>
                  <a:cubicBezTo>
                    <a:pt x="4372" y="13958"/>
                    <a:pt x="4129" y="13998"/>
                    <a:pt x="3875" y="14069"/>
                  </a:cubicBezTo>
                  <a:cubicBezTo>
                    <a:pt x="3632" y="14130"/>
                    <a:pt x="3398" y="14222"/>
                    <a:pt x="3175" y="14303"/>
                  </a:cubicBezTo>
                  <a:cubicBezTo>
                    <a:pt x="2719" y="14485"/>
                    <a:pt x="2273" y="14698"/>
                    <a:pt x="1856" y="14982"/>
                  </a:cubicBezTo>
                  <a:cubicBezTo>
                    <a:pt x="1654" y="15114"/>
                    <a:pt x="1461" y="15276"/>
                    <a:pt x="1279" y="15449"/>
                  </a:cubicBezTo>
                  <a:cubicBezTo>
                    <a:pt x="1197" y="15540"/>
                    <a:pt x="1106" y="15631"/>
                    <a:pt x="1025" y="15723"/>
                  </a:cubicBezTo>
                  <a:cubicBezTo>
                    <a:pt x="984" y="15773"/>
                    <a:pt x="954" y="15824"/>
                    <a:pt x="913" y="15875"/>
                  </a:cubicBezTo>
                  <a:cubicBezTo>
                    <a:pt x="873" y="15926"/>
                    <a:pt x="853" y="15987"/>
                    <a:pt x="812" y="16037"/>
                  </a:cubicBezTo>
                  <a:cubicBezTo>
                    <a:pt x="578" y="16483"/>
                    <a:pt x="477" y="16960"/>
                    <a:pt x="406" y="17437"/>
                  </a:cubicBezTo>
                  <a:cubicBezTo>
                    <a:pt x="335" y="17924"/>
                    <a:pt x="315" y="18401"/>
                    <a:pt x="335" y="18877"/>
                  </a:cubicBezTo>
                  <a:cubicBezTo>
                    <a:pt x="355" y="18401"/>
                    <a:pt x="416" y="17924"/>
                    <a:pt x="508" y="17457"/>
                  </a:cubicBezTo>
                  <a:cubicBezTo>
                    <a:pt x="609" y="17001"/>
                    <a:pt x="761" y="16534"/>
                    <a:pt x="1004" y="16149"/>
                  </a:cubicBezTo>
                  <a:cubicBezTo>
                    <a:pt x="1035" y="16108"/>
                    <a:pt x="1065" y="16057"/>
                    <a:pt x="1106" y="16017"/>
                  </a:cubicBezTo>
                  <a:cubicBezTo>
                    <a:pt x="1137" y="15966"/>
                    <a:pt x="1167" y="15926"/>
                    <a:pt x="1207" y="15885"/>
                  </a:cubicBezTo>
                  <a:cubicBezTo>
                    <a:pt x="1288" y="15804"/>
                    <a:pt x="1380" y="15723"/>
                    <a:pt x="1461" y="15651"/>
                  </a:cubicBezTo>
                  <a:cubicBezTo>
                    <a:pt x="1644" y="15500"/>
                    <a:pt x="1836" y="15367"/>
                    <a:pt x="2029" y="15256"/>
                  </a:cubicBezTo>
                  <a:cubicBezTo>
                    <a:pt x="2435" y="15022"/>
                    <a:pt x="2871" y="14850"/>
                    <a:pt x="3317" y="14718"/>
                  </a:cubicBezTo>
                  <a:cubicBezTo>
                    <a:pt x="3540" y="14648"/>
                    <a:pt x="3763" y="14587"/>
                    <a:pt x="3987" y="14546"/>
                  </a:cubicBezTo>
                  <a:cubicBezTo>
                    <a:pt x="4210" y="14506"/>
                    <a:pt x="4433" y="14485"/>
                    <a:pt x="4656" y="14475"/>
                  </a:cubicBezTo>
                  <a:lnTo>
                    <a:pt x="4748" y="14475"/>
                  </a:lnTo>
                  <a:cubicBezTo>
                    <a:pt x="4778" y="14475"/>
                    <a:pt x="4788" y="14475"/>
                    <a:pt x="4809" y="14485"/>
                  </a:cubicBezTo>
                  <a:cubicBezTo>
                    <a:pt x="4859" y="14485"/>
                    <a:pt x="4910" y="14495"/>
                    <a:pt x="4971" y="14495"/>
                  </a:cubicBezTo>
                  <a:cubicBezTo>
                    <a:pt x="5082" y="14515"/>
                    <a:pt x="5204" y="14536"/>
                    <a:pt x="5336" y="14556"/>
                  </a:cubicBezTo>
                  <a:cubicBezTo>
                    <a:pt x="5402" y="14561"/>
                    <a:pt x="5465" y="14569"/>
                    <a:pt x="5540" y="14569"/>
                  </a:cubicBezTo>
                  <a:cubicBezTo>
                    <a:pt x="5615" y="14569"/>
                    <a:pt x="5701" y="14561"/>
                    <a:pt x="5812" y="14536"/>
                  </a:cubicBezTo>
                  <a:cubicBezTo>
                    <a:pt x="5833" y="14526"/>
                    <a:pt x="5873" y="14515"/>
                    <a:pt x="5893" y="14506"/>
                  </a:cubicBezTo>
                  <a:lnTo>
                    <a:pt x="5954" y="14475"/>
                  </a:lnTo>
                  <a:cubicBezTo>
                    <a:pt x="5995" y="14454"/>
                    <a:pt x="6035" y="14434"/>
                    <a:pt x="6066" y="14404"/>
                  </a:cubicBezTo>
                  <a:cubicBezTo>
                    <a:pt x="6127" y="14353"/>
                    <a:pt x="6188" y="14303"/>
                    <a:pt x="6238" y="14252"/>
                  </a:cubicBezTo>
                  <a:cubicBezTo>
                    <a:pt x="6441" y="14049"/>
                    <a:pt x="6583" y="13836"/>
                    <a:pt x="6725" y="13623"/>
                  </a:cubicBezTo>
                  <a:cubicBezTo>
                    <a:pt x="6857" y="13420"/>
                    <a:pt x="6979" y="13207"/>
                    <a:pt x="7101" y="13004"/>
                  </a:cubicBezTo>
                  <a:cubicBezTo>
                    <a:pt x="7223" y="12811"/>
                    <a:pt x="7324" y="12680"/>
                    <a:pt x="7476" y="12558"/>
                  </a:cubicBezTo>
                  <a:cubicBezTo>
                    <a:pt x="7628" y="12436"/>
                    <a:pt x="7811" y="12335"/>
                    <a:pt x="8014" y="12223"/>
                  </a:cubicBezTo>
                  <a:cubicBezTo>
                    <a:pt x="8217" y="12112"/>
                    <a:pt x="8450" y="12000"/>
                    <a:pt x="8673" y="11848"/>
                  </a:cubicBezTo>
                  <a:cubicBezTo>
                    <a:pt x="8855" y="11726"/>
                    <a:pt x="9018" y="11645"/>
                    <a:pt x="9211" y="11574"/>
                  </a:cubicBezTo>
                  <a:cubicBezTo>
                    <a:pt x="9403" y="11513"/>
                    <a:pt x="9606" y="11472"/>
                    <a:pt x="9819" y="11432"/>
                  </a:cubicBezTo>
                  <a:lnTo>
                    <a:pt x="9982" y="11411"/>
                  </a:lnTo>
                  <a:cubicBezTo>
                    <a:pt x="10052" y="11402"/>
                    <a:pt x="10113" y="11391"/>
                    <a:pt x="10185" y="11381"/>
                  </a:cubicBezTo>
                  <a:cubicBezTo>
                    <a:pt x="10316" y="11361"/>
                    <a:pt x="10448" y="11330"/>
                    <a:pt x="10590" y="11290"/>
                  </a:cubicBezTo>
                  <a:cubicBezTo>
                    <a:pt x="10854" y="11219"/>
                    <a:pt x="11107" y="11118"/>
                    <a:pt x="11330" y="11016"/>
                  </a:cubicBezTo>
                  <a:lnTo>
                    <a:pt x="11665" y="10874"/>
                  </a:lnTo>
                  <a:lnTo>
                    <a:pt x="11828" y="10803"/>
                  </a:lnTo>
                  <a:cubicBezTo>
                    <a:pt x="11878" y="10783"/>
                    <a:pt x="11909" y="10773"/>
                    <a:pt x="11959" y="10752"/>
                  </a:cubicBezTo>
                  <a:cubicBezTo>
                    <a:pt x="12167" y="10683"/>
                    <a:pt x="12404" y="10652"/>
                    <a:pt x="12652" y="10652"/>
                  </a:cubicBezTo>
                  <a:cubicBezTo>
                    <a:pt x="12768" y="10652"/>
                    <a:pt x="12885" y="10658"/>
                    <a:pt x="13004" y="10671"/>
                  </a:cubicBezTo>
                  <a:cubicBezTo>
                    <a:pt x="13014" y="10671"/>
                    <a:pt x="13014" y="10681"/>
                    <a:pt x="13025" y="10681"/>
                  </a:cubicBezTo>
                  <a:lnTo>
                    <a:pt x="13014" y="10671"/>
                  </a:lnTo>
                  <a:cubicBezTo>
                    <a:pt x="13045" y="10671"/>
                    <a:pt x="13065" y="10671"/>
                    <a:pt x="13095" y="10681"/>
                  </a:cubicBezTo>
                  <a:cubicBezTo>
                    <a:pt x="13501" y="10732"/>
                    <a:pt x="13917" y="10843"/>
                    <a:pt x="14303" y="11006"/>
                  </a:cubicBezTo>
                  <a:cubicBezTo>
                    <a:pt x="14394" y="11046"/>
                    <a:pt x="14495" y="11087"/>
                    <a:pt x="14587" y="11138"/>
                  </a:cubicBezTo>
                  <a:lnTo>
                    <a:pt x="14657" y="11179"/>
                  </a:lnTo>
                  <a:lnTo>
                    <a:pt x="14688" y="11188"/>
                  </a:lnTo>
                  <a:lnTo>
                    <a:pt x="14708" y="11209"/>
                  </a:lnTo>
                  <a:cubicBezTo>
                    <a:pt x="14729" y="11209"/>
                    <a:pt x="14739" y="11219"/>
                    <a:pt x="14759" y="11239"/>
                  </a:cubicBezTo>
                  <a:lnTo>
                    <a:pt x="14820" y="11269"/>
                  </a:lnTo>
                  <a:cubicBezTo>
                    <a:pt x="14941" y="11361"/>
                    <a:pt x="15083" y="11463"/>
                    <a:pt x="15236" y="11584"/>
                  </a:cubicBezTo>
                  <a:cubicBezTo>
                    <a:pt x="15205" y="11605"/>
                    <a:pt x="15165" y="11635"/>
                    <a:pt x="15124" y="11665"/>
                  </a:cubicBezTo>
                  <a:cubicBezTo>
                    <a:pt x="15053" y="11726"/>
                    <a:pt x="14962" y="11797"/>
                    <a:pt x="14901" y="11878"/>
                  </a:cubicBezTo>
                  <a:cubicBezTo>
                    <a:pt x="14840" y="11949"/>
                    <a:pt x="14790" y="12031"/>
                    <a:pt x="14739" y="12112"/>
                  </a:cubicBezTo>
                  <a:cubicBezTo>
                    <a:pt x="14657" y="12263"/>
                    <a:pt x="14587" y="12405"/>
                    <a:pt x="14485" y="12547"/>
                  </a:cubicBezTo>
                  <a:cubicBezTo>
                    <a:pt x="14648" y="12487"/>
                    <a:pt x="14799" y="12396"/>
                    <a:pt x="14952" y="12324"/>
                  </a:cubicBezTo>
                  <a:cubicBezTo>
                    <a:pt x="15023" y="12294"/>
                    <a:pt x="15094" y="12263"/>
                    <a:pt x="15165" y="12243"/>
                  </a:cubicBezTo>
                  <a:cubicBezTo>
                    <a:pt x="15236" y="12233"/>
                    <a:pt x="15297" y="12223"/>
                    <a:pt x="15367" y="12223"/>
                  </a:cubicBezTo>
                  <a:cubicBezTo>
                    <a:pt x="15459" y="12213"/>
                    <a:pt x="15550" y="12213"/>
                    <a:pt x="15651" y="12213"/>
                  </a:cubicBezTo>
                  <a:lnTo>
                    <a:pt x="15845" y="12213"/>
                  </a:lnTo>
                  <a:cubicBezTo>
                    <a:pt x="15935" y="12213"/>
                    <a:pt x="16027" y="12213"/>
                    <a:pt x="16129" y="12203"/>
                  </a:cubicBezTo>
                  <a:cubicBezTo>
                    <a:pt x="16321" y="12315"/>
                    <a:pt x="16524" y="12426"/>
                    <a:pt x="16757" y="12517"/>
                  </a:cubicBezTo>
                  <a:cubicBezTo>
                    <a:pt x="17026" y="12619"/>
                    <a:pt x="17337" y="12712"/>
                    <a:pt x="17713" y="12712"/>
                  </a:cubicBezTo>
                  <a:cubicBezTo>
                    <a:pt x="17749" y="12712"/>
                    <a:pt x="17785" y="12712"/>
                    <a:pt x="17822" y="12710"/>
                  </a:cubicBezTo>
                  <a:cubicBezTo>
                    <a:pt x="18036" y="12689"/>
                    <a:pt x="18248" y="12639"/>
                    <a:pt x="18462" y="12547"/>
                  </a:cubicBezTo>
                  <a:cubicBezTo>
                    <a:pt x="18664" y="12457"/>
                    <a:pt x="18847" y="12324"/>
                    <a:pt x="18999" y="12182"/>
                  </a:cubicBezTo>
                  <a:lnTo>
                    <a:pt x="17761" y="10945"/>
                  </a:lnTo>
                  <a:cubicBezTo>
                    <a:pt x="17711" y="10996"/>
                    <a:pt x="17721" y="11006"/>
                    <a:pt x="17670" y="11026"/>
                  </a:cubicBezTo>
                  <a:cubicBezTo>
                    <a:pt x="17657" y="11028"/>
                    <a:pt x="17639" y="11030"/>
                    <a:pt x="17618" y="11030"/>
                  </a:cubicBezTo>
                  <a:cubicBezTo>
                    <a:pt x="17548" y="11030"/>
                    <a:pt x="17443" y="11015"/>
                    <a:pt x="17325" y="10976"/>
                  </a:cubicBezTo>
                  <a:cubicBezTo>
                    <a:pt x="17001" y="10884"/>
                    <a:pt x="16615" y="10661"/>
                    <a:pt x="16230" y="10408"/>
                  </a:cubicBezTo>
                  <a:cubicBezTo>
                    <a:pt x="16027" y="10286"/>
                    <a:pt x="15834" y="10154"/>
                    <a:pt x="15581" y="10012"/>
                  </a:cubicBezTo>
                  <a:cubicBezTo>
                    <a:pt x="15550" y="9991"/>
                    <a:pt x="15520" y="9971"/>
                    <a:pt x="15479" y="9961"/>
                  </a:cubicBezTo>
                  <a:cubicBezTo>
                    <a:pt x="15449" y="9941"/>
                    <a:pt x="15419" y="9921"/>
                    <a:pt x="15378" y="9900"/>
                  </a:cubicBezTo>
                  <a:lnTo>
                    <a:pt x="15317" y="9880"/>
                  </a:lnTo>
                  <a:lnTo>
                    <a:pt x="15266" y="9860"/>
                  </a:lnTo>
                  <a:lnTo>
                    <a:pt x="15175" y="9819"/>
                  </a:lnTo>
                  <a:cubicBezTo>
                    <a:pt x="15053" y="9768"/>
                    <a:pt x="14921" y="9718"/>
                    <a:pt x="14790" y="9677"/>
                  </a:cubicBezTo>
                  <a:cubicBezTo>
                    <a:pt x="14637" y="9626"/>
                    <a:pt x="14485" y="9586"/>
                    <a:pt x="14333" y="9545"/>
                  </a:cubicBezTo>
                  <a:cubicBezTo>
                    <a:pt x="14323" y="9525"/>
                    <a:pt x="14303" y="9504"/>
                    <a:pt x="14292" y="9495"/>
                  </a:cubicBezTo>
                  <a:cubicBezTo>
                    <a:pt x="14201" y="9403"/>
                    <a:pt x="14130" y="9362"/>
                    <a:pt x="14080" y="9322"/>
                  </a:cubicBezTo>
                  <a:cubicBezTo>
                    <a:pt x="13988" y="9261"/>
                    <a:pt x="13938" y="9231"/>
                    <a:pt x="13927" y="9231"/>
                  </a:cubicBezTo>
                  <a:lnTo>
                    <a:pt x="13826" y="9099"/>
                  </a:lnTo>
                  <a:lnTo>
                    <a:pt x="13318" y="8399"/>
                  </a:lnTo>
                  <a:cubicBezTo>
                    <a:pt x="13014" y="7973"/>
                    <a:pt x="12680" y="7527"/>
                    <a:pt x="12274" y="7111"/>
                  </a:cubicBezTo>
                  <a:cubicBezTo>
                    <a:pt x="12182" y="6959"/>
                    <a:pt x="12101" y="6817"/>
                    <a:pt x="12040" y="6705"/>
                  </a:cubicBezTo>
                  <a:lnTo>
                    <a:pt x="12010" y="6644"/>
                  </a:lnTo>
                  <a:cubicBezTo>
                    <a:pt x="12010" y="6634"/>
                    <a:pt x="12010" y="6634"/>
                    <a:pt x="12000" y="6634"/>
                  </a:cubicBezTo>
                  <a:lnTo>
                    <a:pt x="12000" y="6614"/>
                  </a:lnTo>
                  <a:lnTo>
                    <a:pt x="11990" y="6573"/>
                  </a:lnTo>
                  <a:cubicBezTo>
                    <a:pt x="11970" y="6441"/>
                    <a:pt x="11929" y="6330"/>
                    <a:pt x="11889" y="6218"/>
                  </a:cubicBezTo>
                  <a:cubicBezTo>
                    <a:pt x="11797" y="6005"/>
                    <a:pt x="11686" y="5843"/>
                    <a:pt x="11584" y="5691"/>
                  </a:cubicBezTo>
                  <a:cubicBezTo>
                    <a:pt x="11483" y="5548"/>
                    <a:pt x="11402" y="5427"/>
                    <a:pt x="11341" y="5295"/>
                  </a:cubicBezTo>
                  <a:cubicBezTo>
                    <a:pt x="11310" y="5234"/>
                    <a:pt x="11290" y="5174"/>
                    <a:pt x="11260" y="5092"/>
                  </a:cubicBezTo>
                  <a:cubicBezTo>
                    <a:pt x="11239" y="5011"/>
                    <a:pt x="11209" y="4920"/>
                    <a:pt x="11168" y="4829"/>
                  </a:cubicBezTo>
                  <a:lnTo>
                    <a:pt x="11118" y="4696"/>
                  </a:lnTo>
                  <a:lnTo>
                    <a:pt x="11067" y="4565"/>
                  </a:lnTo>
                  <a:cubicBezTo>
                    <a:pt x="11046" y="4524"/>
                    <a:pt x="11016" y="4464"/>
                    <a:pt x="10976" y="4392"/>
                  </a:cubicBezTo>
                  <a:cubicBezTo>
                    <a:pt x="10935" y="4322"/>
                    <a:pt x="10884" y="4281"/>
                    <a:pt x="10854" y="4250"/>
                  </a:cubicBezTo>
                  <a:cubicBezTo>
                    <a:pt x="10722" y="4119"/>
                    <a:pt x="10590" y="4007"/>
                    <a:pt x="10469" y="3885"/>
                  </a:cubicBezTo>
                  <a:lnTo>
                    <a:pt x="10377" y="3804"/>
                  </a:lnTo>
                  <a:lnTo>
                    <a:pt x="10367" y="3794"/>
                  </a:lnTo>
                  <a:cubicBezTo>
                    <a:pt x="10347" y="3733"/>
                    <a:pt x="10327" y="3652"/>
                    <a:pt x="10316" y="3571"/>
                  </a:cubicBezTo>
                  <a:lnTo>
                    <a:pt x="10266" y="3327"/>
                  </a:lnTo>
                  <a:cubicBezTo>
                    <a:pt x="10255" y="3256"/>
                    <a:pt x="10255" y="3185"/>
                    <a:pt x="10255" y="3104"/>
                  </a:cubicBezTo>
                  <a:cubicBezTo>
                    <a:pt x="10255" y="2789"/>
                    <a:pt x="10357" y="2445"/>
                    <a:pt x="10347" y="2049"/>
                  </a:cubicBezTo>
                  <a:cubicBezTo>
                    <a:pt x="10347" y="1856"/>
                    <a:pt x="10275" y="1664"/>
                    <a:pt x="10205" y="1502"/>
                  </a:cubicBezTo>
                  <a:cubicBezTo>
                    <a:pt x="10133" y="1339"/>
                    <a:pt x="10063" y="1197"/>
                    <a:pt x="10052" y="1035"/>
                  </a:cubicBezTo>
                  <a:cubicBezTo>
                    <a:pt x="10032" y="700"/>
                    <a:pt x="10073" y="345"/>
                    <a:pt x="101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8663" name="Google Shape;28663;p29"/>
            <p:cNvGrpSpPr/>
            <p:nvPr/>
          </p:nvGrpSpPr>
          <p:grpSpPr>
            <a:xfrm>
              <a:off x="3842135" y="885102"/>
              <a:ext cx="104549" cy="110368"/>
              <a:chOff x="2193097" y="745802"/>
              <a:chExt cx="104549" cy="110368"/>
            </a:xfrm>
          </p:grpSpPr>
          <p:sp>
            <p:nvSpPr>
              <p:cNvPr id="28664" name="Google Shape;28664;p29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65" name="Google Shape;28665;p29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66" name="Google Shape;28666;p29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67" name="Google Shape;28667;p29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68" name="Google Shape;28668;p29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69" name="Google Shape;28669;p29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70" name="Google Shape;28670;p29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71" name="Google Shape;28671;p29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72" name="Google Shape;28672;p29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73" name="Google Shape;28673;p29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74" name="Google Shape;28674;p29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75" name="Google Shape;28675;p29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76" name="Google Shape;28676;p29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77" name="Google Shape;28677;p29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678" name="Google Shape;28678;p29"/>
            <p:cNvGrpSpPr/>
            <p:nvPr/>
          </p:nvGrpSpPr>
          <p:grpSpPr>
            <a:xfrm>
              <a:off x="4401460" y="1032427"/>
              <a:ext cx="104549" cy="110368"/>
              <a:chOff x="2193097" y="745802"/>
              <a:chExt cx="104549" cy="110368"/>
            </a:xfrm>
          </p:grpSpPr>
          <p:sp>
            <p:nvSpPr>
              <p:cNvPr id="28679" name="Google Shape;28679;p29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80" name="Google Shape;28680;p29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81" name="Google Shape;28681;p29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82" name="Google Shape;28682;p29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83" name="Google Shape;28683;p29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84" name="Google Shape;28684;p29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85" name="Google Shape;28685;p29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86" name="Google Shape;28686;p29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87" name="Google Shape;28687;p29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88" name="Google Shape;28688;p29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89" name="Google Shape;28689;p29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90" name="Google Shape;28690;p29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91" name="Google Shape;28691;p29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92" name="Google Shape;28692;p29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693" name="Google Shape;28693;p29"/>
            <p:cNvGrpSpPr/>
            <p:nvPr/>
          </p:nvGrpSpPr>
          <p:grpSpPr>
            <a:xfrm>
              <a:off x="4530835" y="612490"/>
              <a:ext cx="104549" cy="110368"/>
              <a:chOff x="2193097" y="745802"/>
              <a:chExt cx="104549" cy="110368"/>
            </a:xfrm>
          </p:grpSpPr>
          <p:sp>
            <p:nvSpPr>
              <p:cNvPr id="28694" name="Google Shape;28694;p29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95" name="Google Shape;28695;p29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96" name="Google Shape;28696;p29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97" name="Google Shape;28697;p29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98" name="Google Shape;28698;p29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99" name="Google Shape;28699;p29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00" name="Google Shape;28700;p29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01" name="Google Shape;28701;p29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02" name="Google Shape;28702;p29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03" name="Google Shape;28703;p29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04" name="Google Shape;28704;p29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05" name="Google Shape;28705;p29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06" name="Google Shape;28706;p29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07" name="Google Shape;28707;p29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708" name="Google Shape;28708;p29"/>
            <p:cNvGrpSpPr/>
            <p:nvPr/>
          </p:nvGrpSpPr>
          <p:grpSpPr>
            <a:xfrm>
              <a:off x="4445660" y="412877"/>
              <a:ext cx="104549" cy="110368"/>
              <a:chOff x="2193097" y="745802"/>
              <a:chExt cx="104549" cy="110368"/>
            </a:xfrm>
          </p:grpSpPr>
          <p:sp>
            <p:nvSpPr>
              <p:cNvPr id="28709" name="Google Shape;28709;p29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10" name="Google Shape;28710;p29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11" name="Google Shape;28711;p29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12" name="Google Shape;28712;p29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13" name="Google Shape;28713;p29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14" name="Google Shape;28714;p29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15" name="Google Shape;28715;p29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16" name="Google Shape;28716;p29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17" name="Google Shape;28717;p29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18" name="Google Shape;28718;p29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19" name="Google Shape;28719;p29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20" name="Google Shape;28720;p29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21" name="Google Shape;28721;p29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22" name="Google Shape;28722;p29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723" name="Google Shape;28723;p29"/>
            <p:cNvGrpSpPr/>
            <p:nvPr/>
          </p:nvGrpSpPr>
          <p:grpSpPr>
            <a:xfrm>
              <a:off x="3992360" y="347377"/>
              <a:ext cx="104549" cy="110368"/>
              <a:chOff x="2193097" y="745802"/>
              <a:chExt cx="104549" cy="110368"/>
            </a:xfrm>
          </p:grpSpPr>
          <p:sp>
            <p:nvSpPr>
              <p:cNvPr id="28724" name="Google Shape;28724;p29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25" name="Google Shape;28725;p29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26" name="Google Shape;28726;p29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27" name="Google Shape;28727;p29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28" name="Google Shape;28728;p29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29" name="Google Shape;28729;p29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30" name="Google Shape;28730;p29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31" name="Google Shape;28731;p29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32" name="Google Shape;28732;p29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33" name="Google Shape;28733;p29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34" name="Google Shape;28734;p29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35" name="Google Shape;28735;p29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36" name="Google Shape;28736;p29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37" name="Google Shape;28737;p29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738" name="Google Shape;28738;p29"/>
            <p:cNvGrpSpPr/>
            <p:nvPr/>
          </p:nvGrpSpPr>
          <p:grpSpPr>
            <a:xfrm>
              <a:off x="4137972" y="261990"/>
              <a:ext cx="104549" cy="110368"/>
              <a:chOff x="2193097" y="745802"/>
              <a:chExt cx="104549" cy="110368"/>
            </a:xfrm>
          </p:grpSpPr>
          <p:sp>
            <p:nvSpPr>
              <p:cNvPr id="28739" name="Google Shape;28739;p29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40" name="Google Shape;28740;p29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41" name="Google Shape;28741;p29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42" name="Google Shape;28742;p29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43" name="Google Shape;28743;p29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44" name="Google Shape;28744;p29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45" name="Google Shape;28745;p29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46" name="Google Shape;28746;p29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47" name="Google Shape;28747;p29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48" name="Google Shape;28748;p29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49" name="Google Shape;28749;p29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50" name="Google Shape;28750;p29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51" name="Google Shape;28751;p29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52" name="Google Shape;28752;p29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753" name="Google Shape;28753;p29"/>
            <p:cNvGrpSpPr/>
            <p:nvPr/>
          </p:nvGrpSpPr>
          <p:grpSpPr>
            <a:xfrm>
              <a:off x="3856660" y="92402"/>
              <a:ext cx="104549" cy="110368"/>
              <a:chOff x="2193097" y="745802"/>
              <a:chExt cx="104549" cy="110368"/>
            </a:xfrm>
          </p:grpSpPr>
          <p:sp>
            <p:nvSpPr>
              <p:cNvPr id="28754" name="Google Shape;28754;p29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55" name="Google Shape;28755;p29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56" name="Google Shape;28756;p29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57" name="Google Shape;28757;p29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58" name="Google Shape;28758;p29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59" name="Google Shape;28759;p29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60" name="Google Shape;28760;p29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61" name="Google Shape;28761;p29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62" name="Google Shape;28762;p29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63" name="Google Shape;28763;p29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64" name="Google Shape;28764;p29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65" name="Google Shape;28765;p29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66" name="Google Shape;28766;p29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67" name="Google Shape;28767;p29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768" name="Google Shape;28768;p29"/>
            <p:cNvGrpSpPr/>
            <p:nvPr/>
          </p:nvGrpSpPr>
          <p:grpSpPr>
            <a:xfrm>
              <a:off x="4298835" y="53527"/>
              <a:ext cx="104549" cy="110368"/>
              <a:chOff x="2193097" y="745802"/>
              <a:chExt cx="104549" cy="110368"/>
            </a:xfrm>
          </p:grpSpPr>
          <p:sp>
            <p:nvSpPr>
              <p:cNvPr id="28769" name="Google Shape;28769;p29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70" name="Google Shape;28770;p29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71" name="Google Shape;28771;p29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72" name="Google Shape;28772;p29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73" name="Google Shape;28773;p29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74" name="Google Shape;28774;p29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75" name="Google Shape;28775;p29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76" name="Google Shape;28776;p29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77" name="Google Shape;28777;p29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78" name="Google Shape;28778;p29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79" name="Google Shape;28779;p29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80" name="Google Shape;28780;p29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81" name="Google Shape;28781;p29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82" name="Google Shape;28782;p29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783" name="Google Shape;28783;p29"/>
            <p:cNvGrpSpPr/>
            <p:nvPr/>
          </p:nvGrpSpPr>
          <p:grpSpPr>
            <a:xfrm>
              <a:off x="4125418" y="1166013"/>
              <a:ext cx="56090" cy="54611"/>
              <a:chOff x="2070280" y="1284575"/>
              <a:chExt cx="56090" cy="54611"/>
            </a:xfrm>
          </p:grpSpPr>
          <p:sp>
            <p:nvSpPr>
              <p:cNvPr id="28784" name="Google Shape;28784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85" name="Google Shape;28785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86" name="Google Shape;28786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87" name="Google Shape;28787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88" name="Google Shape;28788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89" name="Google Shape;28789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90" name="Google Shape;28790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91" name="Google Shape;28791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92" name="Google Shape;28792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93" name="Google Shape;28793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94" name="Google Shape;28794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95" name="Google Shape;28795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96" name="Google Shape;28796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97" name="Google Shape;28797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798" name="Google Shape;28798;p29"/>
            <p:cNvGrpSpPr/>
            <p:nvPr/>
          </p:nvGrpSpPr>
          <p:grpSpPr>
            <a:xfrm>
              <a:off x="3846318" y="609700"/>
              <a:ext cx="56090" cy="54611"/>
              <a:chOff x="2070280" y="1284575"/>
              <a:chExt cx="56090" cy="54611"/>
            </a:xfrm>
          </p:grpSpPr>
          <p:sp>
            <p:nvSpPr>
              <p:cNvPr id="28799" name="Google Shape;28799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00" name="Google Shape;28800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01" name="Google Shape;28801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02" name="Google Shape;28802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03" name="Google Shape;28803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04" name="Google Shape;28804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05" name="Google Shape;28805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06" name="Google Shape;28806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07" name="Google Shape;28807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08" name="Google Shape;28808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09" name="Google Shape;28809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10" name="Google Shape;28810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11" name="Google Shape;28811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12" name="Google Shape;28812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813" name="Google Shape;28813;p29"/>
            <p:cNvGrpSpPr/>
            <p:nvPr/>
          </p:nvGrpSpPr>
          <p:grpSpPr>
            <a:xfrm>
              <a:off x="3999893" y="611725"/>
              <a:ext cx="56090" cy="54611"/>
              <a:chOff x="2070280" y="1284575"/>
              <a:chExt cx="56090" cy="54611"/>
            </a:xfrm>
          </p:grpSpPr>
          <p:sp>
            <p:nvSpPr>
              <p:cNvPr id="28814" name="Google Shape;28814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15" name="Google Shape;28815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16" name="Google Shape;28816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17" name="Google Shape;28817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18" name="Google Shape;28818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19" name="Google Shape;28819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20" name="Google Shape;28820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21" name="Google Shape;28821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22" name="Google Shape;28822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23" name="Google Shape;28823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24" name="Google Shape;28824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25" name="Google Shape;28825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26" name="Google Shape;28826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27" name="Google Shape;28827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828" name="Google Shape;28828;p29"/>
            <p:cNvGrpSpPr/>
            <p:nvPr/>
          </p:nvGrpSpPr>
          <p:grpSpPr>
            <a:xfrm>
              <a:off x="4407418" y="313925"/>
              <a:ext cx="56090" cy="54611"/>
              <a:chOff x="2070280" y="1284575"/>
              <a:chExt cx="56090" cy="54611"/>
            </a:xfrm>
          </p:grpSpPr>
          <p:sp>
            <p:nvSpPr>
              <p:cNvPr id="28829" name="Google Shape;28829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30" name="Google Shape;28830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31" name="Google Shape;28831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32" name="Google Shape;28832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33" name="Google Shape;28833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34" name="Google Shape;28834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35" name="Google Shape;28835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36" name="Google Shape;28836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37" name="Google Shape;28837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38" name="Google Shape;28838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39" name="Google Shape;28839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40" name="Google Shape;28840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41" name="Google Shape;28841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42" name="Google Shape;28842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843" name="Google Shape;28843;p29"/>
            <p:cNvGrpSpPr/>
            <p:nvPr/>
          </p:nvGrpSpPr>
          <p:grpSpPr>
            <a:xfrm>
              <a:off x="4252168" y="314325"/>
              <a:ext cx="56090" cy="54611"/>
              <a:chOff x="2070280" y="1284575"/>
              <a:chExt cx="56090" cy="54611"/>
            </a:xfrm>
          </p:grpSpPr>
          <p:sp>
            <p:nvSpPr>
              <p:cNvPr id="28844" name="Google Shape;28844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45" name="Google Shape;28845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46" name="Google Shape;28846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47" name="Google Shape;28847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48" name="Google Shape;28848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49" name="Google Shape;28849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50" name="Google Shape;28850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51" name="Google Shape;28851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52" name="Google Shape;28852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53" name="Google Shape;28853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54" name="Google Shape;28854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55" name="Google Shape;28855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56" name="Google Shape;28856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57" name="Google Shape;28857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858" name="Google Shape;28858;p29"/>
            <p:cNvGrpSpPr/>
            <p:nvPr/>
          </p:nvGrpSpPr>
          <p:grpSpPr>
            <a:xfrm>
              <a:off x="4252718" y="519350"/>
              <a:ext cx="56090" cy="54611"/>
              <a:chOff x="2070280" y="1284575"/>
              <a:chExt cx="56090" cy="54611"/>
            </a:xfrm>
          </p:grpSpPr>
          <p:sp>
            <p:nvSpPr>
              <p:cNvPr id="28859" name="Google Shape;28859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60" name="Google Shape;28860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61" name="Google Shape;28861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62" name="Google Shape;28862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63" name="Google Shape;28863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64" name="Google Shape;28864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65" name="Google Shape;28865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66" name="Google Shape;28866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67" name="Google Shape;28867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68" name="Google Shape;28868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69" name="Google Shape;28869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70" name="Google Shape;28870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71" name="Google Shape;28871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72" name="Google Shape;28872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873" name="Google Shape;28873;p29"/>
            <p:cNvGrpSpPr/>
            <p:nvPr/>
          </p:nvGrpSpPr>
          <p:grpSpPr>
            <a:xfrm>
              <a:off x="4417905" y="567600"/>
              <a:ext cx="56090" cy="54611"/>
              <a:chOff x="2070280" y="1284575"/>
              <a:chExt cx="56090" cy="54611"/>
            </a:xfrm>
          </p:grpSpPr>
          <p:sp>
            <p:nvSpPr>
              <p:cNvPr id="28874" name="Google Shape;28874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75" name="Google Shape;28875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76" name="Google Shape;28876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77" name="Google Shape;28877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78" name="Google Shape;28878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79" name="Google Shape;28879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80" name="Google Shape;28880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81" name="Google Shape;28881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82" name="Google Shape;28882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83" name="Google Shape;28883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84" name="Google Shape;28884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85" name="Google Shape;28885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86" name="Google Shape;28886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87" name="Google Shape;28887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888" name="Google Shape;28888;p29"/>
            <p:cNvGrpSpPr/>
            <p:nvPr/>
          </p:nvGrpSpPr>
          <p:grpSpPr>
            <a:xfrm>
              <a:off x="4212494" y="880652"/>
              <a:ext cx="44076" cy="42886"/>
              <a:chOff x="2070280" y="1284575"/>
              <a:chExt cx="56090" cy="54611"/>
            </a:xfrm>
          </p:grpSpPr>
          <p:sp>
            <p:nvSpPr>
              <p:cNvPr id="28889" name="Google Shape;28889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90" name="Google Shape;28890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91" name="Google Shape;28891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92" name="Google Shape;28892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93" name="Google Shape;28893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94" name="Google Shape;28894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95" name="Google Shape;28895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96" name="Google Shape;28896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97" name="Google Shape;28897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98" name="Google Shape;28898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99" name="Google Shape;28899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00" name="Google Shape;28900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01" name="Google Shape;28901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02" name="Google Shape;28902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903" name="Google Shape;28903;p29"/>
            <p:cNvGrpSpPr/>
            <p:nvPr/>
          </p:nvGrpSpPr>
          <p:grpSpPr>
            <a:xfrm>
              <a:off x="4000082" y="738402"/>
              <a:ext cx="44076" cy="42886"/>
              <a:chOff x="2070280" y="1284575"/>
              <a:chExt cx="56090" cy="54611"/>
            </a:xfrm>
          </p:grpSpPr>
          <p:sp>
            <p:nvSpPr>
              <p:cNvPr id="28904" name="Google Shape;28904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05" name="Google Shape;28905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06" name="Google Shape;28906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07" name="Google Shape;28907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08" name="Google Shape;28908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09" name="Google Shape;28909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10" name="Google Shape;28910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11" name="Google Shape;28911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12" name="Google Shape;28912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13" name="Google Shape;28913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14" name="Google Shape;28914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15" name="Google Shape;28915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16" name="Google Shape;28916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17" name="Google Shape;28917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918" name="Google Shape;28918;p29"/>
            <p:cNvGrpSpPr/>
            <p:nvPr/>
          </p:nvGrpSpPr>
          <p:grpSpPr>
            <a:xfrm>
              <a:off x="3872369" y="815652"/>
              <a:ext cx="44076" cy="42886"/>
              <a:chOff x="2070280" y="1284575"/>
              <a:chExt cx="56090" cy="54611"/>
            </a:xfrm>
          </p:grpSpPr>
          <p:sp>
            <p:nvSpPr>
              <p:cNvPr id="28919" name="Google Shape;28919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20" name="Google Shape;28920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21" name="Google Shape;28921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22" name="Google Shape;28922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23" name="Google Shape;28923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24" name="Google Shape;28924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25" name="Google Shape;28925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26" name="Google Shape;28926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27" name="Google Shape;28927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28" name="Google Shape;28928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29" name="Google Shape;28929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30" name="Google Shape;28930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31" name="Google Shape;28931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32" name="Google Shape;28932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933" name="Google Shape;28933;p29"/>
            <p:cNvGrpSpPr/>
            <p:nvPr/>
          </p:nvGrpSpPr>
          <p:grpSpPr>
            <a:xfrm>
              <a:off x="4150569" y="646227"/>
              <a:ext cx="44076" cy="42886"/>
              <a:chOff x="2070280" y="1284575"/>
              <a:chExt cx="56090" cy="54611"/>
            </a:xfrm>
          </p:grpSpPr>
          <p:sp>
            <p:nvSpPr>
              <p:cNvPr id="28934" name="Google Shape;28934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35" name="Google Shape;28935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36" name="Google Shape;28936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37" name="Google Shape;28937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38" name="Google Shape;28938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39" name="Google Shape;28939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40" name="Google Shape;28940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41" name="Google Shape;28941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42" name="Google Shape;28942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43" name="Google Shape;28943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44" name="Google Shape;28944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45" name="Google Shape;28945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46" name="Google Shape;28946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47" name="Google Shape;28947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948" name="Google Shape;28948;p29"/>
            <p:cNvGrpSpPr/>
            <p:nvPr/>
          </p:nvGrpSpPr>
          <p:grpSpPr>
            <a:xfrm>
              <a:off x="4223582" y="645990"/>
              <a:ext cx="44076" cy="42886"/>
              <a:chOff x="2070280" y="1284575"/>
              <a:chExt cx="56090" cy="54611"/>
            </a:xfrm>
          </p:grpSpPr>
          <p:sp>
            <p:nvSpPr>
              <p:cNvPr id="28949" name="Google Shape;28949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50" name="Google Shape;28950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51" name="Google Shape;28951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52" name="Google Shape;28952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53" name="Google Shape;28953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54" name="Google Shape;28954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55" name="Google Shape;28955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56" name="Google Shape;28956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57" name="Google Shape;28957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58" name="Google Shape;28958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59" name="Google Shape;28959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60" name="Google Shape;28960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61" name="Google Shape;28961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62" name="Google Shape;28962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963" name="Google Shape;28963;p29"/>
            <p:cNvGrpSpPr/>
            <p:nvPr/>
          </p:nvGrpSpPr>
          <p:grpSpPr>
            <a:xfrm>
              <a:off x="4319757" y="578540"/>
              <a:ext cx="44076" cy="42886"/>
              <a:chOff x="2070280" y="1284575"/>
              <a:chExt cx="56090" cy="54611"/>
            </a:xfrm>
          </p:grpSpPr>
          <p:sp>
            <p:nvSpPr>
              <p:cNvPr id="28964" name="Google Shape;28964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65" name="Google Shape;28965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66" name="Google Shape;28966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67" name="Google Shape;28967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68" name="Google Shape;28968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69" name="Google Shape;28969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70" name="Google Shape;28970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71" name="Google Shape;28971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72" name="Google Shape;28972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73" name="Google Shape;28973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74" name="Google Shape;28974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75" name="Google Shape;28975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76" name="Google Shape;28976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77" name="Google Shape;28977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978" name="Google Shape;28978;p29"/>
            <p:cNvGrpSpPr/>
            <p:nvPr/>
          </p:nvGrpSpPr>
          <p:grpSpPr>
            <a:xfrm>
              <a:off x="4607282" y="552865"/>
              <a:ext cx="44076" cy="42886"/>
              <a:chOff x="2070280" y="1284575"/>
              <a:chExt cx="56090" cy="54611"/>
            </a:xfrm>
          </p:grpSpPr>
          <p:sp>
            <p:nvSpPr>
              <p:cNvPr id="28979" name="Google Shape;28979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80" name="Google Shape;28980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81" name="Google Shape;28981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82" name="Google Shape;28982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83" name="Google Shape;28983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84" name="Google Shape;28984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85" name="Google Shape;28985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86" name="Google Shape;28986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87" name="Google Shape;28987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88" name="Google Shape;28988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89" name="Google Shape;28989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90" name="Google Shape;28990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91" name="Google Shape;28991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92" name="Google Shape;28992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993" name="Google Shape;28993;p29"/>
            <p:cNvGrpSpPr/>
            <p:nvPr/>
          </p:nvGrpSpPr>
          <p:grpSpPr>
            <a:xfrm>
              <a:off x="4359782" y="410402"/>
              <a:ext cx="44076" cy="42886"/>
              <a:chOff x="2070280" y="1284575"/>
              <a:chExt cx="56090" cy="54611"/>
            </a:xfrm>
          </p:grpSpPr>
          <p:sp>
            <p:nvSpPr>
              <p:cNvPr id="28994" name="Google Shape;28994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95" name="Google Shape;28995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96" name="Google Shape;28996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97" name="Google Shape;28997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98" name="Google Shape;28998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99" name="Google Shape;28999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00" name="Google Shape;29000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01" name="Google Shape;29001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02" name="Google Shape;29002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03" name="Google Shape;29003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04" name="Google Shape;29004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05" name="Google Shape;29005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06" name="Google Shape;29006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07" name="Google Shape;29007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008" name="Google Shape;29008;p29"/>
            <p:cNvGrpSpPr/>
            <p:nvPr/>
          </p:nvGrpSpPr>
          <p:grpSpPr>
            <a:xfrm>
              <a:off x="4023332" y="186177"/>
              <a:ext cx="44076" cy="42886"/>
              <a:chOff x="2070280" y="1284575"/>
              <a:chExt cx="56090" cy="54611"/>
            </a:xfrm>
          </p:grpSpPr>
          <p:sp>
            <p:nvSpPr>
              <p:cNvPr id="29009" name="Google Shape;29009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10" name="Google Shape;29010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11" name="Google Shape;29011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12" name="Google Shape;29012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13" name="Google Shape;29013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14" name="Google Shape;29014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15" name="Google Shape;29015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16" name="Google Shape;29016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17" name="Google Shape;29017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18" name="Google Shape;29018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19" name="Google Shape;29019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20" name="Google Shape;29020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21" name="Google Shape;29021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22" name="Google Shape;29022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9023" name="Google Shape;29023;p29"/>
          <p:cNvGrpSpPr/>
          <p:nvPr/>
        </p:nvGrpSpPr>
        <p:grpSpPr>
          <a:xfrm>
            <a:off x="5971499" y="669821"/>
            <a:ext cx="941997" cy="265429"/>
            <a:chOff x="8177950" y="2804450"/>
            <a:chExt cx="300775" cy="84750"/>
          </a:xfrm>
        </p:grpSpPr>
        <p:sp>
          <p:nvSpPr>
            <p:cNvPr id="29024" name="Google Shape;29024;p29"/>
            <p:cNvSpPr/>
            <p:nvPr/>
          </p:nvSpPr>
          <p:spPr>
            <a:xfrm>
              <a:off x="8177950" y="2804450"/>
              <a:ext cx="300775" cy="84750"/>
            </a:xfrm>
            <a:custGeom>
              <a:avLst/>
              <a:gdLst/>
              <a:ahLst/>
              <a:cxnLst/>
              <a:rect l="l" t="t" r="r" b="b"/>
              <a:pathLst>
                <a:path w="12031" h="3390" extrusionOk="0">
                  <a:moveTo>
                    <a:pt x="6417" y="1"/>
                  </a:moveTo>
                  <a:cubicBezTo>
                    <a:pt x="6183" y="1"/>
                    <a:pt x="5950" y="51"/>
                    <a:pt x="5742" y="163"/>
                  </a:cubicBezTo>
                  <a:cubicBezTo>
                    <a:pt x="5275" y="396"/>
                    <a:pt x="4991" y="924"/>
                    <a:pt x="5012" y="1451"/>
                  </a:cubicBezTo>
                  <a:cubicBezTo>
                    <a:pt x="5012" y="1705"/>
                    <a:pt x="5093" y="1949"/>
                    <a:pt x="5215" y="2172"/>
                  </a:cubicBezTo>
                  <a:cubicBezTo>
                    <a:pt x="5084" y="2167"/>
                    <a:pt x="4954" y="2164"/>
                    <a:pt x="4824" y="2164"/>
                  </a:cubicBezTo>
                  <a:cubicBezTo>
                    <a:pt x="3147" y="2164"/>
                    <a:pt x="1469" y="2589"/>
                    <a:pt x="1" y="3389"/>
                  </a:cubicBezTo>
                  <a:lnTo>
                    <a:pt x="12031" y="3389"/>
                  </a:lnTo>
                  <a:cubicBezTo>
                    <a:pt x="11848" y="3155"/>
                    <a:pt x="11615" y="2963"/>
                    <a:pt x="11372" y="2790"/>
                  </a:cubicBezTo>
                  <a:cubicBezTo>
                    <a:pt x="11230" y="2689"/>
                    <a:pt x="11077" y="2587"/>
                    <a:pt x="10905" y="2517"/>
                  </a:cubicBezTo>
                  <a:cubicBezTo>
                    <a:pt x="10773" y="2466"/>
                    <a:pt x="10642" y="2425"/>
                    <a:pt x="10500" y="2405"/>
                  </a:cubicBezTo>
                  <a:cubicBezTo>
                    <a:pt x="10509" y="2344"/>
                    <a:pt x="10530" y="2294"/>
                    <a:pt x="10540" y="2233"/>
                  </a:cubicBezTo>
                  <a:cubicBezTo>
                    <a:pt x="10591" y="1949"/>
                    <a:pt x="10611" y="1644"/>
                    <a:pt x="10520" y="1370"/>
                  </a:cubicBezTo>
                  <a:cubicBezTo>
                    <a:pt x="10364" y="904"/>
                    <a:pt x="9892" y="567"/>
                    <a:pt x="9407" y="567"/>
                  </a:cubicBezTo>
                  <a:cubicBezTo>
                    <a:pt x="9386" y="567"/>
                    <a:pt x="9364" y="568"/>
                    <a:pt x="9343" y="569"/>
                  </a:cubicBezTo>
                  <a:cubicBezTo>
                    <a:pt x="8938" y="599"/>
                    <a:pt x="8562" y="853"/>
                    <a:pt x="8379" y="1208"/>
                  </a:cubicBezTo>
                  <a:cubicBezTo>
                    <a:pt x="8309" y="1046"/>
                    <a:pt x="8167" y="894"/>
                    <a:pt x="8034" y="762"/>
                  </a:cubicBezTo>
                  <a:cubicBezTo>
                    <a:pt x="7730" y="478"/>
                    <a:pt x="7376" y="224"/>
                    <a:pt x="6970" y="92"/>
                  </a:cubicBezTo>
                  <a:cubicBezTo>
                    <a:pt x="6793" y="33"/>
                    <a:pt x="6605" y="1"/>
                    <a:pt x="64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25" name="Google Shape;29025;p29"/>
            <p:cNvSpPr/>
            <p:nvPr/>
          </p:nvSpPr>
          <p:spPr>
            <a:xfrm>
              <a:off x="8312125" y="2811300"/>
              <a:ext cx="32975" cy="17775"/>
            </a:xfrm>
            <a:custGeom>
              <a:avLst/>
              <a:gdLst/>
              <a:ahLst/>
              <a:cxnLst/>
              <a:rect l="l" t="t" r="r" b="b"/>
              <a:pathLst>
                <a:path w="1319" h="711" extrusionOk="0">
                  <a:moveTo>
                    <a:pt x="902" y="1"/>
                  </a:moveTo>
                  <a:cubicBezTo>
                    <a:pt x="760" y="1"/>
                    <a:pt x="629" y="31"/>
                    <a:pt x="507" y="82"/>
                  </a:cubicBezTo>
                  <a:cubicBezTo>
                    <a:pt x="314" y="173"/>
                    <a:pt x="0" y="417"/>
                    <a:pt x="81" y="660"/>
                  </a:cubicBezTo>
                  <a:cubicBezTo>
                    <a:pt x="91" y="690"/>
                    <a:pt x="122" y="711"/>
                    <a:pt x="142" y="711"/>
                  </a:cubicBezTo>
                  <a:cubicBezTo>
                    <a:pt x="152" y="711"/>
                    <a:pt x="162" y="711"/>
                    <a:pt x="172" y="701"/>
                  </a:cubicBezTo>
                  <a:cubicBezTo>
                    <a:pt x="334" y="609"/>
                    <a:pt x="406" y="417"/>
                    <a:pt x="588" y="325"/>
                  </a:cubicBezTo>
                  <a:cubicBezTo>
                    <a:pt x="700" y="275"/>
                    <a:pt x="812" y="255"/>
                    <a:pt x="913" y="255"/>
                  </a:cubicBezTo>
                  <a:cubicBezTo>
                    <a:pt x="1004" y="255"/>
                    <a:pt x="1096" y="264"/>
                    <a:pt x="1197" y="275"/>
                  </a:cubicBezTo>
                  <a:cubicBezTo>
                    <a:pt x="1268" y="275"/>
                    <a:pt x="1319" y="173"/>
                    <a:pt x="1258" y="122"/>
                  </a:cubicBezTo>
                  <a:cubicBezTo>
                    <a:pt x="1156" y="31"/>
                    <a:pt x="1035" y="1"/>
                    <a:pt x="90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026" name="Google Shape;29026;p29"/>
          <p:cNvGrpSpPr/>
          <p:nvPr/>
        </p:nvGrpSpPr>
        <p:grpSpPr>
          <a:xfrm>
            <a:off x="172693" y="215171"/>
            <a:ext cx="1081055" cy="324325"/>
            <a:chOff x="8491400" y="3025450"/>
            <a:chExt cx="309900" cy="92975"/>
          </a:xfrm>
        </p:grpSpPr>
        <p:sp>
          <p:nvSpPr>
            <p:cNvPr id="29027" name="Google Shape;29027;p29"/>
            <p:cNvSpPr/>
            <p:nvPr/>
          </p:nvSpPr>
          <p:spPr>
            <a:xfrm>
              <a:off x="8491400" y="3025450"/>
              <a:ext cx="309900" cy="92975"/>
            </a:xfrm>
            <a:custGeom>
              <a:avLst/>
              <a:gdLst/>
              <a:ahLst/>
              <a:cxnLst/>
              <a:rect l="l" t="t" r="r" b="b"/>
              <a:pathLst>
                <a:path w="12396" h="3719" extrusionOk="0">
                  <a:moveTo>
                    <a:pt x="7862" y="0"/>
                  </a:moveTo>
                  <a:cubicBezTo>
                    <a:pt x="7707" y="0"/>
                    <a:pt x="7553" y="19"/>
                    <a:pt x="7405" y="57"/>
                  </a:cubicBezTo>
                  <a:cubicBezTo>
                    <a:pt x="6756" y="229"/>
                    <a:pt x="6228" y="757"/>
                    <a:pt x="6016" y="1386"/>
                  </a:cubicBezTo>
                  <a:cubicBezTo>
                    <a:pt x="5995" y="1456"/>
                    <a:pt x="5975" y="1528"/>
                    <a:pt x="5964" y="1598"/>
                  </a:cubicBezTo>
                  <a:cubicBezTo>
                    <a:pt x="5762" y="1436"/>
                    <a:pt x="5518" y="1345"/>
                    <a:pt x="5265" y="1305"/>
                  </a:cubicBezTo>
                  <a:cubicBezTo>
                    <a:pt x="5194" y="1296"/>
                    <a:pt x="5123" y="1289"/>
                    <a:pt x="5053" y="1289"/>
                  </a:cubicBezTo>
                  <a:cubicBezTo>
                    <a:pt x="4963" y="1289"/>
                    <a:pt x="4874" y="1300"/>
                    <a:pt x="4788" y="1335"/>
                  </a:cubicBezTo>
                  <a:cubicBezTo>
                    <a:pt x="4626" y="1396"/>
                    <a:pt x="4494" y="1528"/>
                    <a:pt x="4372" y="1659"/>
                  </a:cubicBezTo>
                  <a:cubicBezTo>
                    <a:pt x="4169" y="1893"/>
                    <a:pt x="3987" y="2157"/>
                    <a:pt x="3936" y="2461"/>
                  </a:cubicBezTo>
                  <a:cubicBezTo>
                    <a:pt x="3926" y="2583"/>
                    <a:pt x="3926" y="2704"/>
                    <a:pt x="3956" y="2816"/>
                  </a:cubicBezTo>
                  <a:cubicBezTo>
                    <a:pt x="3735" y="2791"/>
                    <a:pt x="3513" y="2779"/>
                    <a:pt x="3291" y="2779"/>
                  </a:cubicBezTo>
                  <a:cubicBezTo>
                    <a:pt x="2136" y="2779"/>
                    <a:pt x="979" y="3106"/>
                    <a:pt x="0" y="3719"/>
                  </a:cubicBezTo>
                  <a:lnTo>
                    <a:pt x="12395" y="3719"/>
                  </a:lnTo>
                  <a:cubicBezTo>
                    <a:pt x="12314" y="3597"/>
                    <a:pt x="12192" y="3485"/>
                    <a:pt x="12071" y="3394"/>
                  </a:cubicBezTo>
                  <a:cubicBezTo>
                    <a:pt x="11848" y="3242"/>
                    <a:pt x="11574" y="3140"/>
                    <a:pt x="11310" y="3070"/>
                  </a:cubicBezTo>
                  <a:cubicBezTo>
                    <a:pt x="11178" y="3039"/>
                    <a:pt x="11056" y="3009"/>
                    <a:pt x="10925" y="2988"/>
                  </a:cubicBezTo>
                  <a:lnTo>
                    <a:pt x="10854" y="2988"/>
                  </a:lnTo>
                  <a:cubicBezTo>
                    <a:pt x="10894" y="2816"/>
                    <a:pt x="10874" y="2633"/>
                    <a:pt x="10803" y="2471"/>
                  </a:cubicBezTo>
                  <a:cubicBezTo>
                    <a:pt x="10722" y="2258"/>
                    <a:pt x="10540" y="2096"/>
                    <a:pt x="10326" y="2015"/>
                  </a:cubicBezTo>
                  <a:cubicBezTo>
                    <a:pt x="10164" y="1954"/>
                    <a:pt x="9992" y="1943"/>
                    <a:pt x="9819" y="1943"/>
                  </a:cubicBezTo>
                  <a:cubicBezTo>
                    <a:pt x="9785" y="1943"/>
                    <a:pt x="9756" y="1939"/>
                    <a:pt x="9728" y="1939"/>
                  </a:cubicBezTo>
                  <a:cubicBezTo>
                    <a:pt x="9715" y="1939"/>
                    <a:pt x="9701" y="1940"/>
                    <a:pt x="9687" y="1943"/>
                  </a:cubicBezTo>
                  <a:cubicBezTo>
                    <a:pt x="9728" y="1456"/>
                    <a:pt x="9566" y="939"/>
                    <a:pt x="9231" y="584"/>
                  </a:cubicBezTo>
                  <a:cubicBezTo>
                    <a:pt x="8888" y="203"/>
                    <a:pt x="8372" y="0"/>
                    <a:pt x="78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28" name="Google Shape;29028;p29"/>
            <p:cNvSpPr/>
            <p:nvPr/>
          </p:nvSpPr>
          <p:spPr>
            <a:xfrm>
              <a:off x="8644300" y="3037500"/>
              <a:ext cx="31725" cy="39575"/>
            </a:xfrm>
            <a:custGeom>
              <a:avLst/>
              <a:gdLst/>
              <a:ahLst/>
              <a:cxnLst/>
              <a:rect l="l" t="t" r="r" b="b"/>
              <a:pathLst>
                <a:path w="1269" h="1583" extrusionOk="0">
                  <a:moveTo>
                    <a:pt x="1096" y="1"/>
                  </a:moveTo>
                  <a:cubicBezTo>
                    <a:pt x="1076" y="1"/>
                    <a:pt x="1045" y="11"/>
                    <a:pt x="1025" y="31"/>
                  </a:cubicBezTo>
                  <a:cubicBezTo>
                    <a:pt x="630" y="336"/>
                    <a:pt x="1" y="944"/>
                    <a:pt x="173" y="1502"/>
                  </a:cubicBezTo>
                  <a:cubicBezTo>
                    <a:pt x="184" y="1563"/>
                    <a:pt x="224" y="1583"/>
                    <a:pt x="274" y="1583"/>
                  </a:cubicBezTo>
                  <a:cubicBezTo>
                    <a:pt x="315" y="1583"/>
                    <a:pt x="366" y="1563"/>
                    <a:pt x="386" y="1502"/>
                  </a:cubicBezTo>
                  <a:cubicBezTo>
                    <a:pt x="468" y="1258"/>
                    <a:pt x="508" y="1026"/>
                    <a:pt x="660" y="802"/>
                  </a:cubicBezTo>
                  <a:cubicBezTo>
                    <a:pt x="812" y="589"/>
                    <a:pt x="1005" y="397"/>
                    <a:pt x="1187" y="203"/>
                  </a:cubicBezTo>
                  <a:cubicBezTo>
                    <a:pt x="1269" y="113"/>
                    <a:pt x="1198" y="1"/>
                    <a:pt x="109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029" name="Google Shape;29029;p29"/>
          <p:cNvGrpSpPr/>
          <p:nvPr/>
        </p:nvGrpSpPr>
        <p:grpSpPr>
          <a:xfrm>
            <a:off x="3705711" y="1060511"/>
            <a:ext cx="1923155" cy="1570830"/>
            <a:chOff x="-3638064" y="1082186"/>
            <a:chExt cx="1923155" cy="1570830"/>
          </a:xfrm>
        </p:grpSpPr>
        <p:sp>
          <p:nvSpPr>
            <p:cNvPr id="29030" name="Google Shape;29030;p29"/>
            <p:cNvSpPr/>
            <p:nvPr/>
          </p:nvSpPr>
          <p:spPr>
            <a:xfrm>
              <a:off x="-3370088" y="1291795"/>
              <a:ext cx="1380447" cy="213270"/>
            </a:xfrm>
            <a:custGeom>
              <a:avLst/>
              <a:gdLst/>
              <a:ahLst/>
              <a:cxnLst/>
              <a:rect l="l" t="t" r="r" b="b"/>
              <a:pathLst>
                <a:path w="43730" h="6756" extrusionOk="0">
                  <a:moveTo>
                    <a:pt x="43729" y="0"/>
                  </a:moveTo>
                  <a:lnTo>
                    <a:pt x="43729" y="0"/>
                  </a:lnTo>
                  <a:cubicBezTo>
                    <a:pt x="43729" y="1"/>
                    <a:pt x="34103" y="4202"/>
                    <a:pt x="20753" y="4202"/>
                  </a:cubicBezTo>
                  <a:cubicBezTo>
                    <a:pt x="14457" y="4202"/>
                    <a:pt x="7334" y="3268"/>
                    <a:pt x="1" y="518"/>
                  </a:cubicBezTo>
                  <a:lnTo>
                    <a:pt x="1" y="518"/>
                  </a:lnTo>
                  <a:lnTo>
                    <a:pt x="2608" y="6756"/>
                  </a:lnTo>
                  <a:lnTo>
                    <a:pt x="40088" y="6756"/>
                  </a:lnTo>
                  <a:lnTo>
                    <a:pt x="4372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1" name="Google Shape;29031;p29"/>
            <p:cNvSpPr/>
            <p:nvPr/>
          </p:nvSpPr>
          <p:spPr>
            <a:xfrm>
              <a:off x="-3497179" y="1216569"/>
              <a:ext cx="1666354" cy="213270"/>
            </a:xfrm>
            <a:custGeom>
              <a:avLst/>
              <a:gdLst/>
              <a:ahLst/>
              <a:cxnLst/>
              <a:rect l="l" t="t" r="r" b="b"/>
              <a:pathLst>
                <a:path w="52787" h="6756" extrusionOk="0">
                  <a:moveTo>
                    <a:pt x="52787" y="0"/>
                  </a:moveTo>
                  <a:cubicBezTo>
                    <a:pt x="52786" y="0"/>
                    <a:pt x="38978" y="4201"/>
                    <a:pt x="22948" y="4201"/>
                  </a:cubicBezTo>
                  <a:cubicBezTo>
                    <a:pt x="15388" y="4201"/>
                    <a:pt x="7334" y="3267"/>
                    <a:pt x="0" y="517"/>
                  </a:cubicBezTo>
                  <a:lnTo>
                    <a:pt x="0" y="517"/>
                  </a:lnTo>
                  <a:lnTo>
                    <a:pt x="2597" y="6756"/>
                  </a:lnTo>
                  <a:lnTo>
                    <a:pt x="49145" y="6756"/>
                  </a:lnTo>
                  <a:lnTo>
                    <a:pt x="52787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2" name="Google Shape;29032;p29"/>
            <p:cNvSpPr/>
            <p:nvPr/>
          </p:nvSpPr>
          <p:spPr>
            <a:xfrm>
              <a:off x="-3380316" y="1117921"/>
              <a:ext cx="1399640" cy="200485"/>
            </a:xfrm>
            <a:custGeom>
              <a:avLst/>
              <a:gdLst/>
              <a:ahLst/>
              <a:cxnLst/>
              <a:rect l="l" t="t" r="r" b="b"/>
              <a:pathLst>
                <a:path w="44338" h="6351" extrusionOk="0">
                  <a:moveTo>
                    <a:pt x="1450" y="0"/>
                  </a:moveTo>
                  <a:cubicBezTo>
                    <a:pt x="978" y="0"/>
                    <a:pt x="523" y="259"/>
                    <a:pt x="305" y="711"/>
                  </a:cubicBezTo>
                  <a:cubicBezTo>
                    <a:pt x="0" y="1329"/>
                    <a:pt x="254" y="2090"/>
                    <a:pt x="883" y="2404"/>
                  </a:cubicBezTo>
                  <a:cubicBezTo>
                    <a:pt x="903" y="2415"/>
                    <a:pt x="913" y="2425"/>
                    <a:pt x="933" y="2435"/>
                  </a:cubicBezTo>
                  <a:cubicBezTo>
                    <a:pt x="1512" y="2699"/>
                    <a:pt x="6137" y="4768"/>
                    <a:pt x="13410" y="5783"/>
                  </a:cubicBezTo>
                  <a:cubicBezTo>
                    <a:pt x="16118" y="6168"/>
                    <a:pt x="18857" y="6351"/>
                    <a:pt x="21626" y="6351"/>
                  </a:cubicBezTo>
                  <a:cubicBezTo>
                    <a:pt x="28868" y="6351"/>
                    <a:pt x="36243" y="5073"/>
                    <a:pt x="43333" y="2546"/>
                  </a:cubicBezTo>
                  <a:cubicBezTo>
                    <a:pt x="43993" y="2314"/>
                    <a:pt x="44337" y="1583"/>
                    <a:pt x="44104" y="923"/>
                  </a:cubicBezTo>
                  <a:cubicBezTo>
                    <a:pt x="43921" y="400"/>
                    <a:pt x="43435" y="74"/>
                    <a:pt x="42915" y="74"/>
                  </a:cubicBezTo>
                  <a:cubicBezTo>
                    <a:pt x="42771" y="74"/>
                    <a:pt x="42624" y="100"/>
                    <a:pt x="42481" y="153"/>
                  </a:cubicBezTo>
                  <a:cubicBezTo>
                    <a:pt x="34620" y="2945"/>
                    <a:pt x="27472" y="3806"/>
                    <a:pt x="21641" y="3806"/>
                  </a:cubicBezTo>
                  <a:cubicBezTo>
                    <a:pt x="18639" y="3806"/>
                    <a:pt x="15986" y="3577"/>
                    <a:pt x="13765" y="3267"/>
                  </a:cubicBezTo>
                  <a:cubicBezTo>
                    <a:pt x="6787" y="2293"/>
                    <a:pt x="2475" y="335"/>
                    <a:pt x="1999" y="123"/>
                  </a:cubicBezTo>
                  <a:cubicBezTo>
                    <a:pt x="1822" y="40"/>
                    <a:pt x="1635" y="0"/>
                    <a:pt x="145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3" name="Google Shape;29033;p29"/>
            <p:cNvSpPr/>
            <p:nvPr/>
          </p:nvSpPr>
          <p:spPr>
            <a:xfrm>
              <a:off x="-3638064" y="1082186"/>
              <a:ext cx="1923155" cy="314349"/>
            </a:xfrm>
            <a:custGeom>
              <a:avLst/>
              <a:gdLst/>
              <a:ahLst/>
              <a:cxnLst/>
              <a:rect l="l" t="t" r="r" b="b"/>
              <a:pathLst>
                <a:path w="60922" h="9958" extrusionOk="0">
                  <a:moveTo>
                    <a:pt x="1865" y="0"/>
                  </a:moveTo>
                  <a:cubicBezTo>
                    <a:pt x="1321" y="0"/>
                    <a:pt x="791" y="270"/>
                    <a:pt x="477" y="768"/>
                  </a:cubicBezTo>
                  <a:cubicBezTo>
                    <a:pt x="0" y="1528"/>
                    <a:pt x="223" y="2542"/>
                    <a:pt x="984" y="3020"/>
                  </a:cubicBezTo>
                  <a:cubicBezTo>
                    <a:pt x="1238" y="3182"/>
                    <a:pt x="7121" y="6843"/>
                    <a:pt x="17345" y="8791"/>
                  </a:cubicBezTo>
                  <a:cubicBezTo>
                    <a:pt x="21433" y="9572"/>
                    <a:pt x="25643" y="9958"/>
                    <a:pt x="29913" y="9958"/>
                  </a:cubicBezTo>
                  <a:cubicBezTo>
                    <a:pt x="31880" y="9958"/>
                    <a:pt x="33859" y="9876"/>
                    <a:pt x="35847" y="9714"/>
                  </a:cubicBezTo>
                  <a:cubicBezTo>
                    <a:pt x="43718" y="9054"/>
                    <a:pt x="51732" y="7097"/>
                    <a:pt x="59684" y="3881"/>
                  </a:cubicBezTo>
                  <a:cubicBezTo>
                    <a:pt x="60516" y="3547"/>
                    <a:pt x="60921" y="2593"/>
                    <a:pt x="60586" y="1751"/>
                  </a:cubicBezTo>
                  <a:cubicBezTo>
                    <a:pt x="60332" y="1112"/>
                    <a:pt x="59721" y="730"/>
                    <a:pt x="59073" y="730"/>
                  </a:cubicBezTo>
                  <a:cubicBezTo>
                    <a:pt x="58868" y="730"/>
                    <a:pt x="58659" y="768"/>
                    <a:pt x="58456" y="849"/>
                  </a:cubicBezTo>
                  <a:cubicBezTo>
                    <a:pt x="50849" y="3922"/>
                    <a:pt x="43191" y="5809"/>
                    <a:pt x="35685" y="6437"/>
                  </a:cubicBezTo>
                  <a:cubicBezTo>
                    <a:pt x="33742" y="6602"/>
                    <a:pt x="31808" y="6684"/>
                    <a:pt x="29890" y="6684"/>
                  </a:cubicBezTo>
                  <a:cubicBezTo>
                    <a:pt x="25888" y="6684"/>
                    <a:pt x="21949" y="6326"/>
                    <a:pt x="18116" y="5606"/>
                  </a:cubicBezTo>
                  <a:cubicBezTo>
                    <a:pt x="10387" y="4156"/>
                    <a:pt x="4676" y="1467"/>
                    <a:pt x="2739" y="250"/>
                  </a:cubicBezTo>
                  <a:cubicBezTo>
                    <a:pt x="2466" y="81"/>
                    <a:pt x="2164" y="0"/>
                    <a:pt x="18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4" name="Google Shape;29034;p29"/>
            <p:cNvSpPr/>
            <p:nvPr/>
          </p:nvSpPr>
          <p:spPr>
            <a:xfrm>
              <a:off x="-3242650" y="1487450"/>
              <a:ext cx="213302" cy="82012"/>
            </a:xfrm>
            <a:custGeom>
              <a:avLst/>
              <a:gdLst/>
              <a:ahLst/>
              <a:cxnLst/>
              <a:rect l="l" t="t" r="r" b="b"/>
              <a:pathLst>
                <a:path w="6757" h="2598" extrusionOk="0">
                  <a:moveTo>
                    <a:pt x="1" y="0"/>
                  </a:moveTo>
                  <a:lnTo>
                    <a:pt x="1" y="2597"/>
                  </a:lnTo>
                  <a:lnTo>
                    <a:pt x="6756" y="2597"/>
                  </a:lnTo>
                  <a:lnTo>
                    <a:pt x="67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5" name="Google Shape;29035;p29"/>
            <p:cNvSpPr/>
            <p:nvPr/>
          </p:nvSpPr>
          <p:spPr>
            <a:xfrm>
              <a:off x="-2405638" y="1495437"/>
              <a:ext cx="213617" cy="82328"/>
            </a:xfrm>
            <a:custGeom>
              <a:avLst/>
              <a:gdLst/>
              <a:ahLst/>
              <a:cxnLst/>
              <a:rect l="l" t="t" r="r" b="b"/>
              <a:pathLst>
                <a:path w="6767" h="2608" extrusionOk="0">
                  <a:moveTo>
                    <a:pt x="1" y="1"/>
                  </a:moveTo>
                  <a:lnTo>
                    <a:pt x="1" y="2608"/>
                  </a:lnTo>
                  <a:lnTo>
                    <a:pt x="6767" y="2608"/>
                  </a:lnTo>
                  <a:lnTo>
                    <a:pt x="676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6" name="Google Shape;29036;p29"/>
            <p:cNvSpPr/>
            <p:nvPr/>
          </p:nvSpPr>
          <p:spPr>
            <a:xfrm>
              <a:off x="-3201644" y="1561413"/>
              <a:ext cx="147641" cy="1034278"/>
            </a:xfrm>
            <a:custGeom>
              <a:avLst/>
              <a:gdLst/>
              <a:ahLst/>
              <a:cxnLst/>
              <a:rect l="l" t="t" r="r" b="b"/>
              <a:pathLst>
                <a:path w="4677" h="32764" extrusionOk="0">
                  <a:moveTo>
                    <a:pt x="0" y="0"/>
                  </a:moveTo>
                  <a:lnTo>
                    <a:pt x="0" y="32763"/>
                  </a:lnTo>
                  <a:lnTo>
                    <a:pt x="4677" y="32763"/>
                  </a:lnTo>
                  <a:lnTo>
                    <a:pt x="4677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7" name="Google Shape;29037;p29"/>
            <p:cNvSpPr/>
            <p:nvPr/>
          </p:nvSpPr>
          <p:spPr>
            <a:xfrm>
              <a:off x="-3209977" y="2373771"/>
              <a:ext cx="164309" cy="270912"/>
            </a:xfrm>
            <a:custGeom>
              <a:avLst/>
              <a:gdLst/>
              <a:ahLst/>
              <a:cxnLst/>
              <a:rect l="l" t="t" r="r" b="b"/>
              <a:pathLst>
                <a:path w="5205" h="8582" extrusionOk="0">
                  <a:moveTo>
                    <a:pt x="1" y="0"/>
                  </a:moveTo>
                  <a:lnTo>
                    <a:pt x="1" y="8582"/>
                  </a:lnTo>
                  <a:lnTo>
                    <a:pt x="5204" y="8582"/>
                  </a:lnTo>
                  <a:lnTo>
                    <a:pt x="520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8" name="Google Shape;29038;p29"/>
            <p:cNvSpPr/>
            <p:nvPr/>
          </p:nvSpPr>
          <p:spPr>
            <a:xfrm>
              <a:off x="-2372649" y="1569431"/>
              <a:ext cx="147641" cy="1034278"/>
            </a:xfrm>
            <a:custGeom>
              <a:avLst/>
              <a:gdLst/>
              <a:ahLst/>
              <a:cxnLst/>
              <a:rect l="l" t="t" r="r" b="b"/>
              <a:pathLst>
                <a:path w="4677" h="32764" extrusionOk="0">
                  <a:moveTo>
                    <a:pt x="1" y="0"/>
                  </a:moveTo>
                  <a:lnTo>
                    <a:pt x="1" y="32763"/>
                  </a:lnTo>
                  <a:lnTo>
                    <a:pt x="4677" y="32763"/>
                  </a:lnTo>
                  <a:lnTo>
                    <a:pt x="4677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9" name="Google Shape;29039;p29"/>
            <p:cNvSpPr/>
            <p:nvPr/>
          </p:nvSpPr>
          <p:spPr>
            <a:xfrm>
              <a:off x="-2380952" y="2382104"/>
              <a:ext cx="164277" cy="270912"/>
            </a:xfrm>
            <a:custGeom>
              <a:avLst/>
              <a:gdLst/>
              <a:ahLst/>
              <a:cxnLst/>
              <a:rect l="l" t="t" r="r" b="b"/>
              <a:pathLst>
                <a:path w="5204" h="8582" extrusionOk="0">
                  <a:moveTo>
                    <a:pt x="0" y="0"/>
                  </a:moveTo>
                  <a:lnTo>
                    <a:pt x="0" y="8582"/>
                  </a:lnTo>
                  <a:lnTo>
                    <a:pt x="5203" y="8582"/>
                  </a:lnTo>
                  <a:lnTo>
                    <a:pt x="520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0" name="Google Shape;29040;p29"/>
            <p:cNvSpPr/>
            <p:nvPr/>
          </p:nvSpPr>
          <p:spPr>
            <a:xfrm>
              <a:off x="-3374223" y="1659714"/>
              <a:ext cx="1379121" cy="147957"/>
            </a:xfrm>
            <a:custGeom>
              <a:avLst/>
              <a:gdLst/>
              <a:ahLst/>
              <a:cxnLst/>
              <a:rect l="l" t="t" r="r" b="b"/>
              <a:pathLst>
                <a:path w="43688" h="4687" extrusionOk="0">
                  <a:moveTo>
                    <a:pt x="43688" y="1"/>
                  </a:moveTo>
                  <a:lnTo>
                    <a:pt x="43688" y="1"/>
                  </a:lnTo>
                  <a:cubicBezTo>
                    <a:pt x="39010" y="1250"/>
                    <a:pt x="31086" y="1625"/>
                    <a:pt x="23260" y="1625"/>
                  </a:cubicBezTo>
                  <a:cubicBezTo>
                    <a:pt x="11519" y="1625"/>
                    <a:pt x="1" y="781"/>
                    <a:pt x="0" y="781"/>
                  </a:cubicBezTo>
                  <a:lnTo>
                    <a:pt x="0" y="781"/>
                  </a:lnTo>
                  <a:lnTo>
                    <a:pt x="1826" y="4636"/>
                  </a:lnTo>
                  <a:lnTo>
                    <a:pt x="42125" y="4687"/>
                  </a:lnTo>
                  <a:lnTo>
                    <a:pt x="43688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1" name="Google Shape;29041;p29"/>
            <p:cNvSpPr/>
            <p:nvPr/>
          </p:nvSpPr>
          <p:spPr>
            <a:xfrm>
              <a:off x="-3242650" y="1668048"/>
              <a:ext cx="221635" cy="49340"/>
            </a:xfrm>
            <a:custGeom>
              <a:avLst/>
              <a:gdLst/>
              <a:ahLst/>
              <a:cxnLst/>
              <a:rect l="l" t="t" r="r" b="b"/>
              <a:pathLst>
                <a:path w="7021" h="1563" extrusionOk="0">
                  <a:moveTo>
                    <a:pt x="772" y="0"/>
                  </a:moveTo>
                  <a:cubicBezTo>
                    <a:pt x="346" y="0"/>
                    <a:pt x="1" y="345"/>
                    <a:pt x="1" y="781"/>
                  </a:cubicBezTo>
                  <a:cubicBezTo>
                    <a:pt x="1" y="1207"/>
                    <a:pt x="346" y="1562"/>
                    <a:pt x="772" y="1562"/>
                  </a:cubicBezTo>
                  <a:lnTo>
                    <a:pt x="6239" y="1562"/>
                  </a:lnTo>
                  <a:cubicBezTo>
                    <a:pt x="6665" y="1562"/>
                    <a:pt x="7020" y="1207"/>
                    <a:pt x="7020" y="781"/>
                  </a:cubicBezTo>
                  <a:cubicBezTo>
                    <a:pt x="7020" y="345"/>
                    <a:pt x="6665" y="0"/>
                    <a:pt x="623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2" name="Google Shape;29042;p29"/>
            <p:cNvSpPr/>
            <p:nvPr/>
          </p:nvSpPr>
          <p:spPr>
            <a:xfrm>
              <a:off x="-2421958" y="1684368"/>
              <a:ext cx="221635" cy="49340"/>
            </a:xfrm>
            <a:custGeom>
              <a:avLst/>
              <a:gdLst/>
              <a:ahLst/>
              <a:cxnLst/>
              <a:rect l="l" t="t" r="r" b="b"/>
              <a:pathLst>
                <a:path w="7021" h="1563" extrusionOk="0">
                  <a:moveTo>
                    <a:pt x="781" y="0"/>
                  </a:moveTo>
                  <a:cubicBezTo>
                    <a:pt x="355" y="0"/>
                    <a:pt x="1" y="356"/>
                    <a:pt x="1" y="782"/>
                  </a:cubicBezTo>
                  <a:cubicBezTo>
                    <a:pt x="1" y="1208"/>
                    <a:pt x="355" y="1562"/>
                    <a:pt x="781" y="1562"/>
                  </a:cubicBezTo>
                  <a:lnTo>
                    <a:pt x="6239" y="1562"/>
                  </a:lnTo>
                  <a:cubicBezTo>
                    <a:pt x="6675" y="1562"/>
                    <a:pt x="7020" y="1208"/>
                    <a:pt x="7020" y="782"/>
                  </a:cubicBezTo>
                  <a:cubicBezTo>
                    <a:pt x="7020" y="356"/>
                    <a:pt x="6675" y="0"/>
                    <a:pt x="623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3" name="Google Shape;29043;p29"/>
            <p:cNvSpPr/>
            <p:nvPr/>
          </p:nvSpPr>
          <p:spPr>
            <a:xfrm>
              <a:off x="-2757205" y="1454462"/>
              <a:ext cx="122987" cy="295567"/>
            </a:xfrm>
            <a:custGeom>
              <a:avLst/>
              <a:gdLst/>
              <a:ahLst/>
              <a:cxnLst/>
              <a:rect l="l" t="t" r="r" b="b"/>
              <a:pathLst>
                <a:path w="3896" h="9363" extrusionOk="0">
                  <a:moveTo>
                    <a:pt x="61" y="0"/>
                  </a:moveTo>
                  <a:cubicBezTo>
                    <a:pt x="31" y="0"/>
                    <a:pt x="0" y="31"/>
                    <a:pt x="0" y="61"/>
                  </a:cubicBezTo>
                  <a:lnTo>
                    <a:pt x="0" y="9302"/>
                  </a:lnTo>
                  <a:cubicBezTo>
                    <a:pt x="0" y="9332"/>
                    <a:pt x="31" y="9363"/>
                    <a:pt x="61" y="9363"/>
                  </a:cubicBezTo>
                  <a:lnTo>
                    <a:pt x="3834" y="9363"/>
                  </a:lnTo>
                  <a:cubicBezTo>
                    <a:pt x="3875" y="9363"/>
                    <a:pt x="3895" y="9332"/>
                    <a:pt x="3895" y="9302"/>
                  </a:cubicBezTo>
                  <a:lnTo>
                    <a:pt x="3895" y="61"/>
                  </a:lnTo>
                  <a:cubicBezTo>
                    <a:pt x="3895" y="31"/>
                    <a:pt x="3875" y="0"/>
                    <a:pt x="38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4" name="Google Shape;29044;p29"/>
            <p:cNvSpPr/>
            <p:nvPr/>
          </p:nvSpPr>
          <p:spPr>
            <a:xfrm>
              <a:off x="-2745367" y="1466615"/>
              <a:ext cx="97701" cy="263241"/>
            </a:xfrm>
            <a:custGeom>
              <a:avLst/>
              <a:gdLst/>
              <a:ahLst/>
              <a:cxnLst/>
              <a:rect l="l" t="t" r="r" b="b"/>
              <a:pathLst>
                <a:path w="3095" h="8339" extrusionOk="0">
                  <a:moveTo>
                    <a:pt x="2517" y="122"/>
                  </a:moveTo>
                  <a:cubicBezTo>
                    <a:pt x="2760" y="122"/>
                    <a:pt x="2963" y="325"/>
                    <a:pt x="2963" y="579"/>
                  </a:cubicBezTo>
                  <a:lnTo>
                    <a:pt x="2963" y="7761"/>
                  </a:lnTo>
                  <a:cubicBezTo>
                    <a:pt x="2963" y="8014"/>
                    <a:pt x="2760" y="8217"/>
                    <a:pt x="2517" y="8217"/>
                  </a:cubicBezTo>
                  <a:lnTo>
                    <a:pt x="579" y="8217"/>
                  </a:lnTo>
                  <a:cubicBezTo>
                    <a:pt x="326" y="8217"/>
                    <a:pt x="123" y="8014"/>
                    <a:pt x="123" y="7761"/>
                  </a:cubicBezTo>
                  <a:lnTo>
                    <a:pt x="123" y="579"/>
                  </a:lnTo>
                  <a:cubicBezTo>
                    <a:pt x="123" y="325"/>
                    <a:pt x="326" y="122"/>
                    <a:pt x="579" y="122"/>
                  </a:cubicBezTo>
                  <a:close/>
                  <a:moveTo>
                    <a:pt x="579" y="1"/>
                  </a:moveTo>
                  <a:cubicBezTo>
                    <a:pt x="254" y="1"/>
                    <a:pt x="1" y="255"/>
                    <a:pt x="1" y="579"/>
                  </a:cubicBezTo>
                  <a:lnTo>
                    <a:pt x="1" y="7761"/>
                  </a:lnTo>
                  <a:cubicBezTo>
                    <a:pt x="1" y="8085"/>
                    <a:pt x="254" y="8339"/>
                    <a:pt x="579" y="8339"/>
                  </a:cubicBezTo>
                  <a:lnTo>
                    <a:pt x="2517" y="8339"/>
                  </a:lnTo>
                  <a:cubicBezTo>
                    <a:pt x="2831" y="8339"/>
                    <a:pt x="3094" y="8085"/>
                    <a:pt x="3094" y="7761"/>
                  </a:cubicBezTo>
                  <a:lnTo>
                    <a:pt x="3094" y="579"/>
                  </a:lnTo>
                  <a:cubicBezTo>
                    <a:pt x="3094" y="255"/>
                    <a:pt x="2831" y="1"/>
                    <a:pt x="251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5" name="Google Shape;29045;p29"/>
            <p:cNvSpPr/>
            <p:nvPr/>
          </p:nvSpPr>
          <p:spPr>
            <a:xfrm>
              <a:off x="-2710769" y="1501845"/>
              <a:ext cx="25948" cy="25633"/>
            </a:xfrm>
            <a:custGeom>
              <a:avLst/>
              <a:gdLst/>
              <a:ahLst/>
              <a:cxnLst/>
              <a:rect l="l" t="t" r="r" b="b"/>
              <a:pathLst>
                <a:path w="822" h="812" extrusionOk="0">
                  <a:moveTo>
                    <a:pt x="406" y="112"/>
                  </a:moveTo>
                  <a:cubicBezTo>
                    <a:pt x="569" y="112"/>
                    <a:pt x="700" y="244"/>
                    <a:pt x="700" y="406"/>
                  </a:cubicBezTo>
                  <a:cubicBezTo>
                    <a:pt x="700" y="568"/>
                    <a:pt x="569" y="701"/>
                    <a:pt x="406" y="701"/>
                  </a:cubicBezTo>
                  <a:cubicBezTo>
                    <a:pt x="244" y="701"/>
                    <a:pt x="112" y="568"/>
                    <a:pt x="112" y="406"/>
                  </a:cubicBezTo>
                  <a:cubicBezTo>
                    <a:pt x="112" y="244"/>
                    <a:pt x="244" y="112"/>
                    <a:pt x="406" y="112"/>
                  </a:cubicBezTo>
                  <a:close/>
                  <a:moveTo>
                    <a:pt x="406" y="0"/>
                  </a:moveTo>
                  <a:cubicBezTo>
                    <a:pt x="183" y="0"/>
                    <a:pt x="0" y="183"/>
                    <a:pt x="0" y="406"/>
                  </a:cubicBezTo>
                  <a:cubicBezTo>
                    <a:pt x="0" y="629"/>
                    <a:pt x="183" y="812"/>
                    <a:pt x="406" y="812"/>
                  </a:cubicBezTo>
                  <a:cubicBezTo>
                    <a:pt x="639" y="812"/>
                    <a:pt x="822" y="629"/>
                    <a:pt x="822" y="406"/>
                  </a:cubicBezTo>
                  <a:cubicBezTo>
                    <a:pt x="822" y="183"/>
                    <a:pt x="639" y="0"/>
                    <a:pt x="40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6" name="Google Shape;29046;p29"/>
            <p:cNvSpPr/>
            <p:nvPr/>
          </p:nvSpPr>
          <p:spPr>
            <a:xfrm>
              <a:off x="-2710453" y="1559803"/>
              <a:ext cx="25633" cy="25664"/>
            </a:xfrm>
            <a:custGeom>
              <a:avLst/>
              <a:gdLst/>
              <a:ahLst/>
              <a:cxnLst/>
              <a:rect l="l" t="t" r="r" b="b"/>
              <a:pathLst>
                <a:path w="812" h="813" extrusionOk="0">
                  <a:moveTo>
                    <a:pt x="406" y="112"/>
                  </a:moveTo>
                  <a:cubicBezTo>
                    <a:pt x="568" y="112"/>
                    <a:pt x="701" y="244"/>
                    <a:pt x="701" y="407"/>
                  </a:cubicBezTo>
                  <a:cubicBezTo>
                    <a:pt x="701" y="569"/>
                    <a:pt x="568" y="700"/>
                    <a:pt x="406" y="700"/>
                  </a:cubicBezTo>
                  <a:cubicBezTo>
                    <a:pt x="244" y="700"/>
                    <a:pt x="112" y="569"/>
                    <a:pt x="112" y="407"/>
                  </a:cubicBezTo>
                  <a:cubicBezTo>
                    <a:pt x="112" y="244"/>
                    <a:pt x="244" y="112"/>
                    <a:pt x="406" y="112"/>
                  </a:cubicBezTo>
                  <a:close/>
                  <a:moveTo>
                    <a:pt x="406" y="1"/>
                  </a:moveTo>
                  <a:cubicBezTo>
                    <a:pt x="183" y="1"/>
                    <a:pt x="0" y="183"/>
                    <a:pt x="0" y="407"/>
                  </a:cubicBezTo>
                  <a:cubicBezTo>
                    <a:pt x="0" y="630"/>
                    <a:pt x="183" y="812"/>
                    <a:pt x="406" y="812"/>
                  </a:cubicBezTo>
                  <a:cubicBezTo>
                    <a:pt x="629" y="812"/>
                    <a:pt x="812" y="630"/>
                    <a:pt x="812" y="407"/>
                  </a:cubicBezTo>
                  <a:cubicBezTo>
                    <a:pt x="812" y="183"/>
                    <a:pt x="629" y="1"/>
                    <a:pt x="40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7" name="Google Shape;29047;p29"/>
            <p:cNvSpPr/>
            <p:nvPr/>
          </p:nvSpPr>
          <p:spPr>
            <a:xfrm>
              <a:off x="-2710138" y="1617445"/>
              <a:ext cx="25664" cy="25948"/>
            </a:xfrm>
            <a:custGeom>
              <a:avLst/>
              <a:gdLst/>
              <a:ahLst/>
              <a:cxnLst/>
              <a:rect l="l" t="t" r="r" b="b"/>
              <a:pathLst>
                <a:path w="813" h="822" extrusionOk="0">
                  <a:moveTo>
                    <a:pt x="406" y="122"/>
                  </a:moveTo>
                  <a:cubicBezTo>
                    <a:pt x="569" y="122"/>
                    <a:pt x="700" y="254"/>
                    <a:pt x="700" y="416"/>
                  </a:cubicBezTo>
                  <a:cubicBezTo>
                    <a:pt x="700" y="578"/>
                    <a:pt x="569" y="711"/>
                    <a:pt x="406" y="711"/>
                  </a:cubicBezTo>
                  <a:cubicBezTo>
                    <a:pt x="244" y="711"/>
                    <a:pt x="112" y="578"/>
                    <a:pt x="112" y="416"/>
                  </a:cubicBezTo>
                  <a:cubicBezTo>
                    <a:pt x="112" y="254"/>
                    <a:pt x="244" y="122"/>
                    <a:pt x="406" y="122"/>
                  </a:cubicBezTo>
                  <a:close/>
                  <a:moveTo>
                    <a:pt x="406" y="1"/>
                  </a:moveTo>
                  <a:cubicBezTo>
                    <a:pt x="183" y="1"/>
                    <a:pt x="1" y="183"/>
                    <a:pt x="1" y="416"/>
                  </a:cubicBezTo>
                  <a:cubicBezTo>
                    <a:pt x="1" y="639"/>
                    <a:pt x="183" y="822"/>
                    <a:pt x="406" y="822"/>
                  </a:cubicBezTo>
                  <a:cubicBezTo>
                    <a:pt x="630" y="822"/>
                    <a:pt x="812" y="639"/>
                    <a:pt x="812" y="416"/>
                  </a:cubicBezTo>
                  <a:cubicBezTo>
                    <a:pt x="812" y="183"/>
                    <a:pt x="630" y="1"/>
                    <a:pt x="40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8" name="Google Shape;29048;p29"/>
            <p:cNvSpPr/>
            <p:nvPr/>
          </p:nvSpPr>
          <p:spPr>
            <a:xfrm>
              <a:off x="-2709822" y="1675403"/>
              <a:ext cx="25633" cy="25633"/>
            </a:xfrm>
            <a:custGeom>
              <a:avLst/>
              <a:gdLst/>
              <a:ahLst/>
              <a:cxnLst/>
              <a:rect l="l" t="t" r="r" b="b"/>
              <a:pathLst>
                <a:path w="812" h="812" extrusionOk="0">
                  <a:moveTo>
                    <a:pt x="406" y="112"/>
                  </a:moveTo>
                  <a:cubicBezTo>
                    <a:pt x="569" y="112"/>
                    <a:pt x="701" y="244"/>
                    <a:pt x="701" y="406"/>
                  </a:cubicBezTo>
                  <a:cubicBezTo>
                    <a:pt x="701" y="568"/>
                    <a:pt x="569" y="700"/>
                    <a:pt x="406" y="700"/>
                  </a:cubicBezTo>
                  <a:cubicBezTo>
                    <a:pt x="244" y="700"/>
                    <a:pt x="112" y="568"/>
                    <a:pt x="112" y="406"/>
                  </a:cubicBezTo>
                  <a:cubicBezTo>
                    <a:pt x="112" y="244"/>
                    <a:pt x="244" y="112"/>
                    <a:pt x="406" y="112"/>
                  </a:cubicBezTo>
                  <a:close/>
                  <a:moveTo>
                    <a:pt x="406" y="0"/>
                  </a:moveTo>
                  <a:cubicBezTo>
                    <a:pt x="183" y="0"/>
                    <a:pt x="0" y="183"/>
                    <a:pt x="0" y="406"/>
                  </a:cubicBezTo>
                  <a:cubicBezTo>
                    <a:pt x="0" y="629"/>
                    <a:pt x="183" y="812"/>
                    <a:pt x="406" y="812"/>
                  </a:cubicBezTo>
                  <a:cubicBezTo>
                    <a:pt x="629" y="812"/>
                    <a:pt x="812" y="629"/>
                    <a:pt x="812" y="406"/>
                  </a:cubicBezTo>
                  <a:cubicBezTo>
                    <a:pt x="812" y="183"/>
                    <a:pt x="629" y="0"/>
                    <a:pt x="40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9" name="Google Shape;29049;p29"/>
            <p:cNvSpPr/>
            <p:nvPr/>
          </p:nvSpPr>
          <p:spPr>
            <a:xfrm>
              <a:off x="-3387355" y="1990794"/>
              <a:ext cx="87758" cy="656762"/>
            </a:xfrm>
            <a:custGeom>
              <a:avLst/>
              <a:gdLst/>
              <a:ahLst/>
              <a:cxnLst/>
              <a:rect l="l" t="t" r="r" b="b"/>
              <a:pathLst>
                <a:path w="2780" h="20805" extrusionOk="0">
                  <a:moveTo>
                    <a:pt x="0" y="1"/>
                  </a:moveTo>
                  <a:lnTo>
                    <a:pt x="0" y="20805"/>
                  </a:lnTo>
                  <a:lnTo>
                    <a:pt x="2779" y="20805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0" name="Google Shape;29050;p29"/>
            <p:cNvSpPr/>
            <p:nvPr/>
          </p:nvSpPr>
          <p:spPr>
            <a:xfrm>
              <a:off x="-3387355" y="1990794"/>
              <a:ext cx="87758" cy="136750"/>
            </a:xfrm>
            <a:custGeom>
              <a:avLst/>
              <a:gdLst/>
              <a:ahLst/>
              <a:cxnLst/>
              <a:rect l="l" t="t" r="r" b="b"/>
              <a:pathLst>
                <a:path w="2780" h="4332" extrusionOk="0">
                  <a:moveTo>
                    <a:pt x="0" y="1"/>
                  </a:moveTo>
                  <a:lnTo>
                    <a:pt x="0" y="4332"/>
                  </a:lnTo>
                  <a:lnTo>
                    <a:pt x="2779" y="4332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1" name="Google Shape;29051;p29"/>
            <p:cNvSpPr/>
            <p:nvPr/>
          </p:nvSpPr>
          <p:spPr>
            <a:xfrm>
              <a:off x="-3524421" y="2536438"/>
              <a:ext cx="196318" cy="114969"/>
            </a:xfrm>
            <a:custGeom>
              <a:avLst/>
              <a:gdLst/>
              <a:ahLst/>
              <a:cxnLst/>
              <a:rect l="l" t="t" r="r" b="b"/>
              <a:pathLst>
                <a:path w="6219" h="3642" extrusionOk="0">
                  <a:moveTo>
                    <a:pt x="3115" y="0"/>
                  </a:moveTo>
                  <a:cubicBezTo>
                    <a:pt x="1391" y="0"/>
                    <a:pt x="1" y="1420"/>
                    <a:pt x="1" y="3175"/>
                  </a:cubicBezTo>
                  <a:cubicBezTo>
                    <a:pt x="1" y="3337"/>
                    <a:pt x="11" y="3490"/>
                    <a:pt x="41" y="3641"/>
                  </a:cubicBezTo>
                  <a:lnTo>
                    <a:pt x="6188" y="3641"/>
                  </a:lnTo>
                  <a:cubicBezTo>
                    <a:pt x="6208" y="3490"/>
                    <a:pt x="6219" y="3337"/>
                    <a:pt x="6219" y="3175"/>
                  </a:cubicBezTo>
                  <a:cubicBezTo>
                    <a:pt x="6219" y="1420"/>
                    <a:pt x="4829" y="0"/>
                    <a:pt x="31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2" name="Google Shape;29052;p29"/>
            <p:cNvSpPr/>
            <p:nvPr/>
          </p:nvSpPr>
          <p:spPr>
            <a:xfrm>
              <a:off x="-3399540" y="2578044"/>
              <a:ext cx="188963" cy="73363"/>
            </a:xfrm>
            <a:custGeom>
              <a:avLst/>
              <a:gdLst/>
              <a:ahLst/>
              <a:cxnLst/>
              <a:rect l="l" t="t" r="r" b="b"/>
              <a:pathLst>
                <a:path w="5986" h="2324" extrusionOk="0">
                  <a:moveTo>
                    <a:pt x="2993" y="1"/>
                  </a:moveTo>
                  <a:cubicBezTo>
                    <a:pt x="1573" y="1"/>
                    <a:pt x="366" y="984"/>
                    <a:pt x="1" y="2323"/>
                  </a:cubicBezTo>
                  <a:lnTo>
                    <a:pt x="5985" y="2323"/>
                  </a:lnTo>
                  <a:cubicBezTo>
                    <a:pt x="5620" y="984"/>
                    <a:pt x="4423" y="1"/>
                    <a:pt x="29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3" name="Google Shape;29053;p29"/>
            <p:cNvSpPr/>
            <p:nvPr/>
          </p:nvSpPr>
          <p:spPr>
            <a:xfrm>
              <a:off x="-3622691" y="2588935"/>
              <a:ext cx="162036" cy="62472"/>
            </a:xfrm>
            <a:custGeom>
              <a:avLst/>
              <a:gdLst/>
              <a:ahLst/>
              <a:cxnLst/>
              <a:rect l="l" t="t" r="r" b="b"/>
              <a:pathLst>
                <a:path w="5133" h="1979" extrusionOk="0">
                  <a:moveTo>
                    <a:pt x="2566" y="1"/>
                  </a:moveTo>
                  <a:cubicBezTo>
                    <a:pt x="1349" y="1"/>
                    <a:pt x="314" y="833"/>
                    <a:pt x="0" y="1978"/>
                  </a:cubicBezTo>
                  <a:lnTo>
                    <a:pt x="5133" y="1978"/>
                  </a:lnTo>
                  <a:cubicBezTo>
                    <a:pt x="4818" y="833"/>
                    <a:pt x="3783" y="1"/>
                    <a:pt x="256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4" name="Google Shape;29054;p29"/>
            <p:cNvSpPr/>
            <p:nvPr/>
          </p:nvSpPr>
          <p:spPr>
            <a:xfrm>
              <a:off x="-3515109" y="1897954"/>
              <a:ext cx="390679" cy="122008"/>
            </a:xfrm>
            <a:custGeom>
              <a:avLst/>
              <a:gdLst/>
              <a:ahLst/>
              <a:cxnLst/>
              <a:rect l="l" t="t" r="r" b="b"/>
              <a:pathLst>
                <a:path w="12376" h="3865" extrusionOk="0">
                  <a:moveTo>
                    <a:pt x="0" y="0"/>
                  </a:moveTo>
                  <a:lnTo>
                    <a:pt x="1826" y="3855"/>
                  </a:lnTo>
                  <a:lnTo>
                    <a:pt x="12375" y="3865"/>
                  </a:lnTo>
                  <a:lnTo>
                    <a:pt x="12375" y="639"/>
                  </a:lnTo>
                  <a:cubicBezTo>
                    <a:pt x="5305" y="38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5" name="Google Shape;29055;p29"/>
            <p:cNvSpPr/>
            <p:nvPr/>
          </p:nvSpPr>
          <p:spPr>
            <a:xfrm>
              <a:off x="-2079040" y="1990794"/>
              <a:ext cx="87474" cy="656762"/>
            </a:xfrm>
            <a:custGeom>
              <a:avLst/>
              <a:gdLst/>
              <a:ahLst/>
              <a:cxnLst/>
              <a:rect l="l" t="t" r="r" b="b"/>
              <a:pathLst>
                <a:path w="2771" h="20805" extrusionOk="0">
                  <a:moveTo>
                    <a:pt x="1" y="1"/>
                  </a:moveTo>
                  <a:lnTo>
                    <a:pt x="1" y="20805"/>
                  </a:lnTo>
                  <a:lnTo>
                    <a:pt x="2771" y="20805"/>
                  </a:lnTo>
                  <a:lnTo>
                    <a:pt x="277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6" name="Google Shape;29056;p29"/>
            <p:cNvSpPr/>
            <p:nvPr/>
          </p:nvSpPr>
          <p:spPr>
            <a:xfrm>
              <a:off x="-2079040" y="1990794"/>
              <a:ext cx="87474" cy="136750"/>
            </a:xfrm>
            <a:custGeom>
              <a:avLst/>
              <a:gdLst/>
              <a:ahLst/>
              <a:cxnLst/>
              <a:rect l="l" t="t" r="r" b="b"/>
              <a:pathLst>
                <a:path w="2771" h="4332" extrusionOk="0">
                  <a:moveTo>
                    <a:pt x="1" y="1"/>
                  </a:moveTo>
                  <a:lnTo>
                    <a:pt x="1" y="4332"/>
                  </a:lnTo>
                  <a:lnTo>
                    <a:pt x="2771" y="4332"/>
                  </a:lnTo>
                  <a:lnTo>
                    <a:pt x="277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7" name="Google Shape;29057;p29"/>
            <p:cNvSpPr/>
            <p:nvPr/>
          </p:nvSpPr>
          <p:spPr>
            <a:xfrm>
              <a:off x="-2050503" y="2536438"/>
              <a:ext cx="196287" cy="114969"/>
            </a:xfrm>
            <a:custGeom>
              <a:avLst/>
              <a:gdLst/>
              <a:ahLst/>
              <a:cxnLst/>
              <a:rect l="l" t="t" r="r" b="b"/>
              <a:pathLst>
                <a:path w="6218" h="3642" extrusionOk="0">
                  <a:moveTo>
                    <a:pt x="3104" y="0"/>
                  </a:moveTo>
                  <a:cubicBezTo>
                    <a:pt x="1389" y="0"/>
                    <a:pt x="0" y="1420"/>
                    <a:pt x="0" y="3175"/>
                  </a:cubicBezTo>
                  <a:cubicBezTo>
                    <a:pt x="0" y="3337"/>
                    <a:pt x="10" y="3490"/>
                    <a:pt x="30" y="3641"/>
                  </a:cubicBezTo>
                  <a:lnTo>
                    <a:pt x="6177" y="3641"/>
                  </a:lnTo>
                  <a:cubicBezTo>
                    <a:pt x="6208" y="3490"/>
                    <a:pt x="6218" y="3337"/>
                    <a:pt x="6218" y="3175"/>
                  </a:cubicBezTo>
                  <a:cubicBezTo>
                    <a:pt x="6218" y="1420"/>
                    <a:pt x="4818" y="0"/>
                    <a:pt x="31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8" name="Google Shape;29058;p29"/>
            <p:cNvSpPr/>
            <p:nvPr/>
          </p:nvSpPr>
          <p:spPr>
            <a:xfrm>
              <a:off x="-2168029" y="2578044"/>
              <a:ext cx="188931" cy="73363"/>
            </a:xfrm>
            <a:custGeom>
              <a:avLst/>
              <a:gdLst/>
              <a:ahLst/>
              <a:cxnLst/>
              <a:rect l="l" t="t" r="r" b="b"/>
              <a:pathLst>
                <a:path w="5985" h="2324" extrusionOk="0">
                  <a:moveTo>
                    <a:pt x="2993" y="1"/>
                  </a:moveTo>
                  <a:cubicBezTo>
                    <a:pt x="1562" y="1"/>
                    <a:pt x="365" y="984"/>
                    <a:pt x="0" y="2323"/>
                  </a:cubicBezTo>
                  <a:lnTo>
                    <a:pt x="5985" y="2323"/>
                  </a:lnTo>
                  <a:cubicBezTo>
                    <a:pt x="5620" y="984"/>
                    <a:pt x="4413" y="1"/>
                    <a:pt x="29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9" name="Google Shape;29059;p29"/>
            <p:cNvSpPr/>
            <p:nvPr/>
          </p:nvSpPr>
          <p:spPr>
            <a:xfrm>
              <a:off x="-1917951" y="2588935"/>
              <a:ext cx="161720" cy="62472"/>
            </a:xfrm>
            <a:custGeom>
              <a:avLst/>
              <a:gdLst/>
              <a:ahLst/>
              <a:cxnLst/>
              <a:rect l="l" t="t" r="r" b="b"/>
              <a:pathLst>
                <a:path w="5123" h="1979" extrusionOk="0">
                  <a:moveTo>
                    <a:pt x="2566" y="1"/>
                  </a:moveTo>
                  <a:cubicBezTo>
                    <a:pt x="1339" y="1"/>
                    <a:pt x="315" y="833"/>
                    <a:pt x="1" y="1978"/>
                  </a:cubicBezTo>
                  <a:lnTo>
                    <a:pt x="5123" y="1978"/>
                  </a:lnTo>
                  <a:cubicBezTo>
                    <a:pt x="4818" y="833"/>
                    <a:pt x="3784" y="1"/>
                    <a:pt x="256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60" name="Google Shape;29060;p29"/>
            <p:cNvSpPr/>
            <p:nvPr/>
          </p:nvSpPr>
          <p:spPr>
            <a:xfrm>
              <a:off x="-2254177" y="1897954"/>
              <a:ext cx="390679" cy="122008"/>
            </a:xfrm>
            <a:custGeom>
              <a:avLst/>
              <a:gdLst/>
              <a:ahLst/>
              <a:cxnLst/>
              <a:rect l="l" t="t" r="r" b="b"/>
              <a:pathLst>
                <a:path w="12376" h="3865" extrusionOk="0">
                  <a:moveTo>
                    <a:pt x="12376" y="0"/>
                  </a:moveTo>
                  <a:cubicBezTo>
                    <a:pt x="12376" y="0"/>
                    <a:pt x="7070" y="386"/>
                    <a:pt x="1" y="639"/>
                  </a:cubicBezTo>
                  <a:lnTo>
                    <a:pt x="1" y="3865"/>
                  </a:lnTo>
                  <a:lnTo>
                    <a:pt x="10550" y="3855"/>
                  </a:lnTo>
                  <a:lnTo>
                    <a:pt x="1237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061" name="Google Shape;29061;p29"/>
          <p:cNvGrpSpPr/>
          <p:nvPr/>
        </p:nvGrpSpPr>
        <p:grpSpPr>
          <a:xfrm>
            <a:off x="2703938" y="673060"/>
            <a:ext cx="759884" cy="258967"/>
            <a:chOff x="8262650" y="3170150"/>
            <a:chExt cx="442050" cy="150650"/>
          </a:xfrm>
        </p:grpSpPr>
        <p:sp>
          <p:nvSpPr>
            <p:cNvPr id="29062" name="Google Shape;29062;p29"/>
            <p:cNvSpPr/>
            <p:nvPr/>
          </p:nvSpPr>
          <p:spPr>
            <a:xfrm>
              <a:off x="8262650" y="3170150"/>
              <a:ext cx="442050" cy="150650"/>
            </a:xfrm>
            <a:custGeom>
              <a:avLst/>
              <a:gdLst/>
              <a:ahLst/>
              <a:cxnLst/>
              <a:rect l="l" t="t" r="r" b="b"/>
              <a:pathLst>
                <a:path w="17682" h="6026" extrusionOk="0">
                  <a:moveTo>
                    <a:pt x="8116" y="1"/>
                  </a:moveTo>
                  <a:cubicBezTo>
                    <a:pt x="7959" y="1"/>
                    <a:pt x="7800" y="23"/>
                    <a:pt x="7649" y="61"/>
                  </a:cubicBezTo>
                  <a:cubicBezTo>
                    <a:pt x="6898" y="243"/>
                    <a:pt x="6260" y="812"/>
                    <a:pt x="5925" y="1511"/>
                  </a:cubicBezTo>
                  <a:cubicBezTo>
                    <a:pt x="5742" y="1896"/>
                    <a:pt x="5640" y="2302"/>
                    <a:pt x="5600" y="2728"/>
                  </a:cubicBezTo>
                  <a:cubicBezTo>
                    <a:pt x="5489" y="2678"/>
                    <a:pt x="5367" y="2637"/>
                    <a:pt x="5235" y="2617"/>
                  </a:cubicBezTo>
                  <a:cubicBezTo>
                    <a:pt x="5075" y="2582"/>
                    <a:pt x="4913" y="2565"/>
                    <a:pt x="4751" y="2565"/>
                  </a:cubicBezTo>
                  <a:cubicBezTo>
                    <a:pt x="4016" y="2565"/>
                    <a:pt x="3279" y="2908"/>
                    <a:pt x="2780" y="3449"/>
                  </a:cubicBezTo>
                  <a:cubicBezTo>
                    <a:pt x="2597" y="3652"/>
                    <a:pt x="2435" y="3885"/>
                    <a:pt x="2365" y="4148"/>
                  </a:cubicBezTo>
                  <a:cubicBezTo>
                    <a:pt x="2344" y="4229"/>
                    <a:pt x="2334" y="4321"/>
                    <a:pt x="2334" y="4412"/>
                  </a:cubicBezTo>
                  <a:cubicBezTo>
                    <a:pt x="1745" y="4423"/>
                    <a:pt x="1177" y="4574"/>
                    <a:pt x="711" y="4909"/>
                  </a:cubicBezTo>
                  <a:cubicBezTo>
                    <a:pt x="356" y="5163"/>
                    <a:pt x="62" y="5528"/>
                    <a:pt x="11" y="5964"/>
                  </a:cubicBezTo>
                  <a:cubicBezTo>
                    <a:pt x="11" y="5985"/>
                    <a:pt x="1" y="6005"/>
                    <a:pt x="1" y="6025"/>
                  </a:cubicBezTo>
                  <a:lnTo>
                    <a:pt x="17681" y="6025"/>
                  </a:lnTo>
                  <a:cubicBezTo>
                    <a:pt x="17377" y="5771"/>
                    <a:pt x="17042" y="5559"/>
                    <a:pt x="16697" y="5386"/>
                  </a:cubicBezTo>
                  <a:cubicBezTo>
                    <a:pt x="15876" y="4980"/>
                    <a:pt x="14972" y="4767"/>
                    <a:pt x="14070" y="4655"/>
                  </a:cubicBezTo>
                  <a:cubicBezTo>
                    <a:pt x="13613" y="4605"/>
                    <a:pt x="13157" y="4574"/>
                    <a:pt x="12691" y="4565"/>
                  </a:cubicBezTo>
                  <a:cubicBezTo>
                    <a:pt x="12660" y="4281"/>
                    <a:pt x="12589" y="4017"/>
                    <a:pt x="12447" y="3773"/>
                  </a:cubicBezTo>
                  <a:cubicBezTo>
                    <a:pt x="12244" y="3398"/>
                    <a:pt x="11899" y="3104"/>
                    <a:pt x="11494" y="3023"/>
                  </a:cubicBezTo>
                  <a:cubicBezTo>
                    <a:pt x="11391" y="3002"/>
                    <a:pt x="11289" y="2995"/>
                    <a:pt x="11186" y="2995"/>
                  </a:cubicBezTo>
                  <a:cubicBezTo>
                    <a:pt x="11035" y="2995"/>
                    <a:pt x="10884" y="3011"/>
                    <a:pt x="10732" y="3023"/>
                  </a:cubicBezTo>
                  <a:cubicBezTo>
                    <a:pt x="10621" y="3043"/>
                    <a:pt x="10509" y="3053"/>
                    <a:pt x="10408" y="3104"/>
                  </a:cubicBezTo>
                  <a:cubicBezTo>
                    <a:pt x="10327" y="3145"/>
                    <a:pt x="10246" y="3215"/>
                    <a:pt x="10185" y="3296"/>
                  </a:cubicBezTo>
                  <a:cubicBezTo>
                    <a:pt x="10053" y="2434"/>
                    <a:pt x="9830" y="1582"/>
                    <a:pt x="9384" y="832"/>
                  </a:cubicBezTo>
                  <a:cubicBezTo>
                    <a:pt x="9222" y="568"/>
                    <a:pt x="9028" y="304"/>
                    <a:pt x="8744" y="152"/>
                  </a:cubicBezTo>
                  <a:cubicBezTo>
                    <a:pt x="8554" y="45"/>
                    <a:pt x="8337" y="1"/>
                    <a:pt x="81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63" name="Google Shape;29063;p29"/>
            <p:cNvSpPr/>
            <p:nvPr/>
          </p:nvSpPr>
          <p:spPr>
            <a:xfrm>
              <a:off x="8540075" y="3254600"/>
              <a:ext cx="31975" cy="23375"/>
            </a:xfrm>
            <a:custGeom>
              <a:avLst/>
              <a:gdLst/>
              <a:ahLst/>
              <a:cxnLst/>
              <a:rect l="l" t="t" r="r" b="b"/>
              <a:pathLst>
                <a:path w="1279" h="935" extrusionOk="0">
                  <a:moveTo>
                    <a:pt x="327" y="1"/>
                  </a:moveTo>
                  <a:cubicBezTo>
                    <a:pt x="232" y="1"/>
                    <a:pt x="134" y="15"/>
                    <a:pt x="31" y="40"/>
                  </a:cubicBezTo>
                  <a:cubicBezTo>
                    <a:pt x="1" y="51"/>
                    <a:pt x="1" y="111"/>
                    <a:pt x="31" y="121"/>
                  </a:cubicBezTo>
                  <a:cubicBezTo>
                    <a:pt x="244" y="152"/>
                    <a:pt x="447" y="274"/>
                    <a:pt x="600" y="425"/>
                  </a:cubicBezTo>
                  <a:cubicBezTo>
                    <a:pt x="751" y="567"/>
                    <a:pt x="823" y="770"/>
                    <a:pt x="974" y="892"/>
                  </a:cubicBezTo>
                  <a:cubicBezTo>
                    <a:pt x="1003" y="920"/>
                    <a:pt x="1041" y="934"/>
                    <a:pt x="1078" y="934"/>
                  </a:cubicBezTo>
                  <a:cubicBezTo>
                    <a:pt x="1135" y="934"/>
                    <a:pt x="1190" y="903"/>
                    <a:pt x="1208" y="842"/>
                  </a:cubicBezTo>
                  <a:cubicBezTo>
                    <a:pt x="1279" y="547"/>
                    <a:pt x="1046" y="283"/>
                    <a:pt x="823" y="141"/>
                  </a:cubicBezTo>
                  <a:cubicBezTo>
                    <a:pt x="660" y="44"/>
                    <a:pt x="498" y="1"/>
                    <a:pt x="32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064" name="Google Shape;29064;p29"/>
          <p:cNvGrpSpPr/>
          <p:nvPr/>
        </p:nvGrpSpPr>
        <p:grpSpPr>
          <a:xfrm>
            <a:off x="1457706" y="1339405"/>
            <a:ext cx="1680279" cy="1281987"/>
            <a:chOff x="-4142994" y="4058755"/>
            <a:chExt cx="1680279" cy="1281987"/>
          </a:xfrm>
        </p:grpSpPr>
        <p:sp>
          <p:nvSpPr>
            <p:cNvPr id="29065" name="Google Shape;29065;p29"/>
            <p:cNvSpPr/>
            <p:nvPr/>
          </p:nvSpPr>
          <p:spPr>
            <a:xfrm>
              <a:off x="-3372445" y="4228911"/>
              <a:ext cx="139227" cy="179512"/>
            </a:xfrm>
            <a:custGeom>
              <a:avLst/>
              <a:gdLst/>
              <a:ahLst/>
              <a:cxnLst/>
              <a:rect l="l" t="t" r="r" b="b"/>
              <a:pathLst>
                <a:path w="2872" h="3703" extrusionOk="0">
                  <a:moveTo>
                    <a:pt x="81" y="0"/>
                  </a:moveTo>
                  <a:lnTo>
                    <a:pt x="0" y="3702"/>
                  </a:lnTo>
                  <a:lnTo>
                    <a:pt x="2871" y="3702"/>
                  </a:lnTo>
                  <a:lnTo>
                    <a:pt x="280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66" name="Google Shape;29066;p29"/>
            <p:cNvSpPr/>
            <p:nvPr/>
          </p:nvSpPr>
          <p:spPr>
            <a:xfrm>
              <a:off x="-3263758" y="4228911"/>
              <a:ext cx="30008" cy="163272"/>
            </a:xfrm>
            <a:custGeom>
              <a:avLst/>
              <a:gdLst/>
              <a:ahLst/>
              <a:cxnLst/>
              <a:rect l="l" t="t" r="r" b="b"/>
              <a:pathLst>
                <a:path w="619" h="3368" extrusionOk="0">
                  <a:moveTo>
                    <a:pt x="0" y="0"/>
                  </a:moveTo>
                  <a:lnTo>
                    <a:pt x="61" y="3368"/>
                  </a:lnTo>
                  <a:lnTo>
                    <a:pt x="619" y="3368"/>
                  </a:lnTo>
                  <a:lnTo>
                    <a:pt x="55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67" name="Google Shape;29067;p29"/>
            <p:cNvSpPr/>
            <p:nvPr/>
          </p:nvSpPr>
          <p:spPr>
            <a:xfrm>
              <a:off x="-3371960" y="4228911"/>
              <a:ext cx="24627" cy="163272"/>
            </a:xfrm>
            <a:custGeom>
              <a:avLst/>
              <a:gdLst/>
              <a:ahLst/>
              <a:cxnLst/>
              <a:rect l="l" t="t" r="r" b="b"/>
              <a:pathLst>
                <a:path w="508" h="3368" extrusionOk="0">
                  <a:moveTo>
                    <a:pt x="71" y="0"/>
                  </a:moveTo>
                  <a:lnTo>
                    <a:pt x="1" y="3368"/>
                  </a:lnTo>
                  <a:lnTo>
                    <a:pt x="436" y="3368"/>
                  </a:lnTo>
                  <a:lnTo>
                    <a:pt x="50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68" name="Google Shape;29068;p29"/>
            <p:cNvSpPr/>
            <p:nvPr/>
          </p:nvSpPr>
          <p:spPr>
            <a:xfrm>
              <a:off x="-3824352" y="4302645"/>
              <a:ext cx="162351" cy="1038097"/>
            </a:xfrm>
            <a:custGeom>
              <a:avLst/>
              <a:gdLst/>
              <a:ahLst/>
              <a:cxnLst/>
              <a:rect l="l" t="t" r="r" b="b"/>
              <a:pathLst>
                <a:path w="3349" h="21414" extrusionOk="0">
                  <a:moveTo>
                    <a:pt x="315" y="1"/>
                  </a:moveTo>
                  <a:lnTo>
                    <a:pt x="1" y="21413"/>
                  </a:lnTo>
                  <a:lnTo>
                    <a:pt x="3348" y="21413"/>
                  </a:lnTo>
                  <a:lnTo>
                    <a:pt x="303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69" name="Google Shape;29069;p29"/>
            <p:cNvSpPr/>
            <p:nvPr/>
          </p:nvSpPr>
          <p:spPr>
            <a:xfrm>
              <a:off x="-3701413" y="4302645"/>
              <a:ext cx="36891" cy="871383"/>
            </a:xfrm>
            <a:custGeom>
              <a:avLst/>
              <a:gdLst/>
              <a:ahLst/>
              <a:cxnLst/>
              <a:rect l="l" t="t" r="r" b="b"/>
              <a:pathLst>
                <a:path w="761" h="17975" extrusionOk="0">
                  <a:moveTo>
                    <a:pt x="51" y="1"/>
                  </a:moveTo>
                  <a:lnTo>
                    <a:pt x="82" y="1847"/>
                  </a:lnTo>
                  <a:lnTo>
                    <a:pt x="528" y="1847"/>
                  </a:lnTo>
                  <a:lnTo>
                    <a:pt x="497" y="1"/>
                  </a:lnTo>
                  <a:close/>
                  <a:moveTo>
                    <a:pt x="1" y="4047"/>
                  </a:moveTo>
                  <a:lnTo>
                    <a:pt x="193" y="17975"/>
                  </a:lnTo>
                  <a:lnTo>
                    <a:pt x="761" y="17975"/>
                  </a:lnTo>
                  <a:lnTo>
                    <a:pt x="558" y="404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0" name="Google Shape;29070;p29"/>
            <p:cNvSpPr/>
            <p:nvPr/>
          </p:nvSpPr>
          <p:spPr>
            <a:xfrm>
              <a:off x="-3821879" y="4302645"/>
              <a:ext cx="33983" cy="871383"/>
            </a:xfrm>
            <a:custGeom>
              <a:avLst/>
              <a:gdLst/>
              <a:ahLst/>
              <a:cxnLst/>
              <a:rect l="l" t="t" r="r" b="b"/>
              <a:pathLst>
                <a:path w="701" h="17975" extrusionOk="0">
                  <a:moveTo>
                    <a:pt x="264" y="1"/>
                  </a:moveTo>
                  <a:lnTo>
                    <a:pt x="234" y="1847"/>
                  </a:lnTo>
                  <a:lnTo>
                    <a:pt x="680" y="1847"/>
                  </a:lnTo>
                  <a:lnTo>
                    <a:pt x="700" y="1"/>
                  </a:lnTo>
                  <a:close/>
                  <a:moveTo>
                    <a:pt x="203" y="4047"/>
                  </a:moveTo>
                  <a:lnTo>
                    <a:pt x="0" y="17975"/>
                  </a:lnTo>
                  <a:lnTo>
                    <a:pt x="437" y="17975"/>
                  </a:lnTo>
                  <a:lnTo>
                    <a:pt x="640" y="404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1" name="Google Shape;29071;p29"/>
            <p:cNvSpPr/>
            <p:nvPr/>
          </p:nvSpPr>
          <p:spPr>
            <a:xfrm>
              <a:off x="-3863667" y="5173979"/>
              <a:ext cx="240982" cy="166763"/>
            </a:xfrm>
            <a:custGeom>
              <a:avLst/>
              <a:gdLst/>
              <a:ahLst/>
              <a:cxnLst/>
              <a:rect l="l" t="t" r="r" b="b"/>
              <a:pathLst>
                <a:path w="4971" h="3440" extrusionOk="0">
                  <a:moveTo>
                    <a:pt x="467" y="1"/>
                  </a:moveTo>
                  <a:lnTo>
                    <a:pt x="0" y="3439"/>
                  </a:lnTo>
                  <a:lnTo>
                    <a:pt x="4971" y="3439"/>
                  </a:lnTo>
                  <a:lnTo>
                    <a:pt x="450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2" name="Google Shape;29072;p29"/>
            <p:cNvSpPr/>
            <p:nvPr/>
          </p:nvSpPr>
          <p:spPr>
            <a:xfrm>
              <a:off x="-3863667" y="5173979"/>
              <a:ext cx="43775" cy="166763"/>
            </a:xfrm>
            <a:custGeom>
              <a:avLst/>
              <a:gdLst/>
              <a:ahLst/>
              <a:cxnLst/>
              <a:rect l="l" t="t" r="r" b="b"/>
              <a:pathLst>
                <a:path w="903" h="3440" extrusionOk="0">
                  <a:moveTo>
                    <a:pt x="467" y="1"/>
                  </a:moveTo>
                  <a:lnTo>
                    <a:pt x="0" y="3439"/>
                  </a:lnTo>
                  <a:lnTo>
                    <a:pt x="436" y="3439"/>
                  </a:lnTo>
                  <a:lnTo>
                    <a:pt x="90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3" name="Google Shape;29073;p29"/>
            <p:cNvSpPr/>
            <p:nvPr/>
          </p:nvSpPr>
          <p:spPr>
            <a:xfrm>
              <a:off x="-3672423" y="5173979"/>
              <a:ext cx="49738" cy="166763"/>
            </a:xfrm>
            <a:custGeom>
              <a:avLst/>
              <a:gdLst/>
              <a:ahLst/>
              <a:cxnLst/>
              <a:rect l="l" t="t" r="r" b="b"/>
              <a:pathLst>
                <a:path w="1026" h="3440" extrusionOk="0">
                  <a:moveTo>
                    <a:pt x="1" y="1"/>
                  </a:moveTo>
                  <a:lnTo>
                    <a:pt x="467" y="3439"/>
                  </a:lnTo>
                  <a:lnTo>
                    <a:pt x="1026" y="3439"/>
                  </a:lnTo>
                  <a:lnTo>
                    <a:pt x="55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4" name="Google Shape;29074;p29"/>
            <p:cNvSpPr/>
            <p:nvPr/>
          </p:nvSpPr>
          <p:spPr>
            <a:xfrm>
              <a:off x="-2943661" y="4302645"/>
              <a:ext cx="162303" cy="1038097"/>
            </a:xfrm>
            <a:custGeom>
              <a:avLst/>
              <a:gdLst/>
              <a:ahLst/>
              <a:cxnLst/>
              <a:rect l="l" t="t" r="r" b="b"/>
              <a:pathLst>
                <a:path w="3348" h="21414" extrusionOk="0">
                  <a:moveTo>
                    <a:pt x="315" y="1"/>
                  </a:moveTo>
                  <a:lnTo>
                    <a:pt x="0" y="21413"/>
                  </a:lnTo>
                  <a:lnTo>
                    <a:pt x="3348" y="21413"/>
                  </a:lnTo>
                  <a:lnTo>
                    <a:pt x="303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5" name="Google Shape;29075;p29"/>
            <p:cNvSpPr/>
            <p:nvPr/>
          </p:nvSpPr>
          <p:spPr>
            <a:xfrm>
              <a:off x="-2820722" y="4302645"/>
              <a:ext cx="36940" cy="871383"/>
            </a:xfrm>
            <a:custGeom>
              <a:avLst/>
              <a:gdLst/>
              <a:ahLst/>
              <a:cxnLst/>
              <a:rect l="l" t="t" r="r" b="b"/>
              <a:pathLst>
                <a:path w="762" h="17975" extrusionOk="0">
                  <a:moveTo>
                    <a:pt x="61" y="1"/>
                  </a:moveTo>
                  <a:lnTo>
                    <a:pt x="81" y="1847"/>
                  </a:lnTo>
                  <a:lnTo>
                    <a:pt x="527" y="1847"/>
                  </a:lnTo>
                  <a:lnTo>
                    <a:pt x="497" y="1"/>
                  </a:lnTo>
                  <a:close/>
                  <a:moveTo>
                    <a:pt x="0" y="4047"/>
                  </a:moveTo>
                  <a:lnTo>
                    <a:pt x="193" y="17975"/>
                  </a:lnTo>
                  <a:lnTo>
                    <a:pt x="761" y="17975"/>
                  </a:lnTo>
                  <a:lnTo>
                    <a:pt x="558" y="404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6" name="Google Shape;29076;p29"/>
            <p:cNvSpPr/>
            <p:nvPr/>
          </p:nvSpPr>
          <p:spPr>
            <a:xfrm>
              <a:off x="-2941189" y="4302645"/>
              <a:ext cx="34468" cy="871383"/>
            </a:xfrm>
            <a:custGeom>
              <a:avLst/>
              <a:gdLst/>
              <a:ahLst/>
              <a:cxnLst/>
              <a:rect l="l" t="t" r="r" b="b"/>
              <a:pathLst>
                <a:path w="711" h="17975" extrusionOk="0">
                  <a:moveTo>
                    <a:pt x="264" y="1"/>
                  </a:moveTo>
                  <a:lnTo>
                    <a:pt x="244" y="1847"/>
                  </a:lnTo>
                  <a:lnTo>
                    <a:pt x="680" y="1847"/>
                  </a:lnTo>
                  <a:lnTo>
                    <a:pt x="710" y="1"/>
                  </a:lnTo>
                  <a:close/>
                  <a:moveTo>
                    <a:pt x="213" y="4047"/>
                  </a:moveTo>
                  <a:lnTo>
                    <a:pt x="0" y="17975"/>
                  </a:lnTo>
                  <a:lnTo>
                    <a:pt x="447" y="17975"/>
                  </a:lnTo>
                  <a:lnTo>
                    <a:pt x="649" y="404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7" name="Google Shape;29077;p29"/>
            <p:cNvSpPr/>
            <p:nvPr/>
          </p:nvSpPr>
          <p:spPr>
            <a:xfrm>
              <a:off x="-2983025" y="5173979"/>
              <a:ext cx="241515" cy="166763"/>
            </a:xfrm>
            <a:custGeom>
              <a:avLst/>
              <a:gdLst/>
              <a:ahLst/>
              <a:cxnLst/>
              <a:rect l="l" t="t" r="r" b="b"/>
              <a:pathLst>
                <a:path w="4982" h="3440" extrusionOk="0">
                  <a:moveTo>
                    <a:pt x="467" y="1"/>
                  </a:moveTo>
                  <a:lnTo>
                    <a:pt x="1" y="3439"/>
                  </a:lnTo>
                  <a:lnTo>
                    <a:pt x="4982" y="3439"/>
                  </a:lnTo>
                  <a:lnTo>
                    <a:pt x="451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8" name="Google Shape;29078;p29"/>
            <p:cNvSpPr/>
            <p:nvPr/>
          </p:nvSpPr>
          <p:spPr>
            <a:xfrm>
              <a:off x="-2983025" y="5173979"/>
              <a:ext cx="43824" cy="166763"/>
            </a:xfrm>
            <a:custGeom>
              <a:avLst/>
              <a:gdLst/>
              <a:ahLst/>
              <a:cxnLst/>
              <a:rect l="l" t="t" r="r" b="b"/>
              <a:pathLst>
                <a:path w="904" h="3440" extrusionOk="0">
                  <a:moveTo>
                    <a:pt x="467" y="1"/>
                  </a:moveTo>
                  <a:lnTo>
                    <a:pt x="1" y="3439"/>
                  </a:lnTo>
                  <a:lnTo>
                    <a:pt x="437" y="3439"/>
                  </a:lnTo>
                  <a:lnTo>
                    <a:pt x="90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9" name="Google Shape;29079;p29"/>
            <p:cNvSpPr/>
            <p:nvPr/>
          </p:nvSpPr>
          <p:spPr>
            <a:xfrm>
              <a:off x="-2791733" y="5173979"/>
              <a:ext cx="50223" cy="166763"/>
            </a:xfrm>
            <a:custGeom>
              <a:avLst/>
              <a:gdLst/>
              <a:ahLst/>
              <a:cxnLst/>
              <a:rect l="l" t="t" r="r" b="b"/>
              <a:pathLst>
                <a:path w="1036" h="3440" extrusionOk="0">
                  <a:moveTo>
                    <a:pt x="1" y="1"/>
                  </a:moveTo>
                  <a:lnTo>
                    <a:pt x="468" y="3439"/>
                  </a:lnTo>
                  <a:lnTo>
                    <a:pt x="1036" y="3439"/>
                  </a:lnTo>
                  <a:lnTo>
                    <a:pt x="56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0" name="Google Shape;29080;p29"/>
            <p:cNvSpPr/>
            <p:nvPr/>
          </p:nvSpPr>
          <p:spPr>
            <a:xfrm>
              <a:off x="-3788915" y="4228911"/>
              <a:ext cx="91477" cy="163272"/>
            </a:xfrm>
            <a:custGeom>
              <a:avLst/>
              <a:gdLst/>
              <a:ahLst/>
              <a:cxnLst/>
              <a:rect l="l" t="t" r="r" b="b"/>
              <a:pathLst>
                <a:path w="1887" h="3368" extrusionOk="0">
                  <a:moveTo>
                    <a:pt x="50" y="0"/>
                  </a:moveTo>
                  <a:lnTo>
                    <a:pt x="0" y="3368"/>
                  </a:lnTo>
                  <a:lnTo>
                    <a:pt x="1887" y="3368"/>
                  </a:lnTo>
                  <a:lnTo>
                    <a:pt x="18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1" name="Google Shape;29081;p29"/>
            <p:cNvSpPr/>
            <p:nvPr/>
          </p:nvSpPr>
          <p:spPr>
            <a:xfrm>
              <a:off x="-3717653" y="4228911"/>
              <a:ext cx="20215" cy="163272"/>
            </a:xfrm>
            <a:custGeom>
              <a:avLst/>
              <a:gdLst/>
              <a:ahLst/>
              <a:cxnLst/>
              <a:rect l="l" t="t" r="r" b="b"/>
              <a:pathLst>
                <a:path w="417" h="3368" extrusionOk="0">
                  <a:moveTo>
                    <a:pt x="0" y="0"/>
                  </a:moveTo>
                  <a:lnTo>
                    <a:pt x="52" y="3368"/>
                  </a:lnTo>
                  <a:lnTo>
                    <a:pt x="417" y="3368"/>
                  </a:lnTo>
                  <a:lnTo>
                    <a:pt x="386" y="1522"/>
                  </a:lnTo>
                  <a:lnTo>
                    <a:pt x="36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2" name="Google Shape;29082;p29"/>
            <p:cNvSpPr/>
            <p:nvPr/>
          </p:nvSpPr>
          <p:spPr>
            <a:xfrm>
              <a:off x="-3788915" y="4228911"/>
              <a:ext cx="16240" cy="163272"/>
            </a:xfrm>
            <a:custGeom>
              <a:avLst/>
              <a:gdLst/>
              <a:ahLst/>
              <a:cxnLst/>
              <a:rect l="l" t="t" r="r" b="b"/>
              <a:pathLst>
                <a:path w="335" h="3368" extrusionOk="0">
                  <a:moveTo>
                    <a:pt x="50" y="0"/>
                  </a:moveTo>
                  <a:lnTo>
                    <a:pt x="0" y="3368"/>
                  </a:lnTo>
                  <a:lnTo>
                    <a:pt x="294" y="3368"/>
                  </a:lnTo>
                  <a:lnTo>
                    <a:pt x="33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3" name="Google Shape;29083;p29"/>
            <p:cNvSpPr/>
            <p:nvPr/>
          </p:nvSpPr>
          <p:spPr>
            <a:xfrm>
              <a:off x="-2907739" y="4228911"/>
              <a:ext cx="90992" cy="163272"/>
            </a:xfrm>
            <a:custGeom>
              <a:avLst/>
              <a:gdLst/>
              <a:ahLst/>
              <a:cxnLst/>
              <a:rect l="l" t="t" r="r" b="b"/>
              <a:pathLst>
                <a:path w="1877" h="3368" extrusionOk="0">
                  <a:moveTo>
                    <a:pt x="41" y="0"/>
                  </a:moveTo>
                  <a:lnTo>
                    <a:pt x="0" y="3368"/>
                  </a:lnTo>
                  <a:lnTo>
                    <a:pt x="1876" y="3368"/>
                  </a:lnTo>
                  <a:lnTo>
                    <a:pt x="182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4" name="Google Shape;29084;p29"/>
            <p:cNvSpPr/>
            <p:nvPr/>
          </p:nvSpPr>
          <p:spPr>
            <a:xfrm>
              <a:off x="-2836962" y="4228911"/>
              <a:ext cx="20215" cy="163272"/>
            </a:xfrm>
            <a:custGeom>
              <a:avLst/>
              <a:gdLst/>
              <a:ahLst/>
              <a:cxnLst/>
              <a:rect l="l" t="t" r="r" b="b"/>
              <a:pathLst>
                <a:path w="417" h="3368" extrusionOk="0">
                  <a:moveTo>
                    <a:pt x="1" y="0"/>
                  </a:moveTo>
                  <a:lnTo>
                    <a:pt x="51" y="3368"/>
                  </a:lnTo>
                  <a:lnTo>
                    <a:pt x="416" y="3368"/>
                  </a:lnTo>
                  <a:lnTo>
                    <a:pt x="396" y="1522"/>
                  </a:lnTo>
                  <a:lnTo>
                    <a:pt x="36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5" name="Google Shape;29085;p29"/>
            <p:cNvSpPr/>
            <p:nvPr/>
          </p:nvSpPr>
          <p:spPr>
            <a:xfrm>
              <a:off x="-2907739" y="4228911"/>
              <a:ext cx="16240" cy="163272"/>
            </a:xfrm>
            <a:custGeom>
              <a:avLst/>
              <a:gdLst/>
              <a:ahLst/>
              <a:cxnLst/>
              <a:rect l="l" t="t" r="r" b="b"/>
              <a:pathLst>
                <a:path w="335" h="3368" extrusionOk="0">
                  <a:moveTo>
                    <a:pt x="41" y="0"/>
                  </a:moveTo>
                  <a:lnTo>
                    <a:pt x="0" y="3368"/>
                  </a:lnTo>
                  <a:lnTo>
                    <a:pt x="284" y="3368"/>
                  </a:lnTo>
                  <a:lnTo>
                    <a:pt x="33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6" name="Google Shape;29086;p29"/>
            <p:cNvSpPr/>
            <p:nvPr/>
          </p:nvSpPr>
          <p:spPr>
            <a:xfrm>
              <a:off x="-3927609" y="4392134"/>
              <a:ext cx="1249508" cy="106747"/>
            </a:xfrm>
            <a:custGeom>
              <a:avLst/>
              <a:gdLst/>
              <a:ahLst/>
              <a:cxnLst/>
              <a:rect l="l" t="t" r="r" b="b"/>
              <a:pathLst>
                <a:path w="25775" h="2202" extrusionOk="0">
                  <a:moveTo>
                    <a:pt x="1" y="1"/>
                  </a:moveTo>
                  <a:lnTo>
                    <a:pt x="1" y="2201"/>
                  </a:lnTo>
                  <a:lnTo>
                    <a:pt x="25775" y="2201"/>
                  </a:lnTo>
                  <a:lnTo>
                    <a:pt x="2577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7" name="Google Shape;29087;p29"/>
            <p:cNvSpPr/>
            <p:nvPr/>
          </p:nvSpPr>
          <p:spPr>
            <a:xfrm>
              <a:off x="-3927609" y="4476194"/>
              <a:ext cx="1249508" cy="22687"/>
            </a:xfrm>
            <a:custGeom>
              <a:avLst/>
              <a:gdLst/>
              <a:ahLst/>
              <a:cxnLst/>
              <a:rect l="l" t="t" r="r" b="b"/>
              <a:pathLst>
                <a:path w="25775" h="468" extrusionOk="0">
                  <a:moveTo>
                    <a:pt x="1" y="1"/>
                  </a:moveTo>
                  <a:lnTo>
                    <a:pt x="1" y="467"/>
                  </a:lnTo>
                  <a:lnTo>
                    <a:pt x="25775" y="467"/>
                  </a:lnTo>
                  <a:lnTo>
                    <a:pt x="2577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8" name="Google Shape;29088;p29"/>
            <p:cNvSpPr/>
            <p:nvPr/>
          </p:nvSpPr>
          <p:spPr>
            <a:xfrm>
              <a:off x="-3927609" y="4392134"/>
              <a:ext cx="1249508" cy="21185"/>
            </a:xfrm>
            <a:custGeom>
              <a:avLst/>
              <a:gdLst/>
              <a:ahLst/>
              <a:cxnLst/>
              <a:rect l="l" t="t" r="r" b="b"/>
              <a:pathLst>
                <a:path w="25775" h="437" extrusionOk="0">
                  <a:moveTo>
                    <a:pt x="1" y="1"/>
                  </a:moveTo>
                  <a:lnTo>
                    <a:pt x="1" y="437"/>
                  </a:lnTo>
                  <a:lnTo>
                    <a:pt x="25775" y="437"/>
                  </a:lnTo>
                  <a:lnTo>
                    <a:pt x="2577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9" name="Google Shape;29089;p29"/>
            <p:cNvSpPr/>
            <p:nvPr/>
          </p:nvSpPr>
          <p:spPr>
            <a:xfrm>
              <a:off x="-4046621" y="4139857"/>
              <a:ext cx="1488017" cy="106796"/>
            </a:xfrm>
            <a:custGeom>
              <a:avLst/>
              <a:gdLst/>
              <a:ahLst/>
              <a:cxnLst/>
              <a:rect l="l" t="t" r="r" b="b"/>
              <a:pathLst>
                <a:path w="30695" h="2203" extrusionOk="0">
                  <a:moveTo>
                    <a:pt x="1" y="1"/>
                  </a:moveTo>
                  <a:lnTo>
                    <a:pt x="1492" y="2202"/>
                  </a:lnTo>
                  <a:lnTo>
                    <a:pt x="29194" y="2202"/>
                  </a:lnTo>
                  <a:lnTo>
                    <a:pt x="3069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90" name="Google Shape;29090;p29"/>
            <p:cNvSpPr/>
            <p:nvPr/>
          </p:nvSpPr>
          <p:spPr>
            <a:xfrm>
              <a:off x="-4142994" y="4058755"/>
              <a:ext cx="1680279" cy="117558"/>
            </a:xfrm>
            <a:custGeom>
              <a:avLst/>
              <a:gdLst/>
              <a:ahLst/>
              <a:cxnLst/>
              <a:rect l="l" t="t" r="r" b="b"/>
              <a:pathLst>
                <a:path w="34661" h="2425" extrusionOk="0">
                  <a:moveTo>
                    <a:pt x="1" y="1"/>
                  </a:moveTo>
                  <a:lnTo>
                    <a:pt x="1" y="1633"/>
                  </a:lnTo>
                  <a:cubicBezTo>
                    <a:pt x="5671" y="2161"/>
                    <a:pt x="11503" y="2424"/>
                    <a:pt x="17336" y="2424"/>
                  </a:cubicBezTo>
                  <a:cubicBezTo>
                    <a:pt x="23158" y="2424"/>
                    <a:pt x="28991" y="2161"/>
                    <a:pt x="34660" y="1633"/>
                  </a:cubicBezTo>
                  <a:lnTo>
                    <a:pt x="34660" y="1"/>
                  </a:lnTo>
                  <a:cubicBezTo>
                    <a:pt x="28996" y="538"/>
                    <a:pt x="23166" y="807"/>
                    <a:pt x="17335" y="807"/>
                  </a:cubicBezTo>
                  <a:cubicBezTo>
                    <a:pt x="11503" y="807"/>
                    <a:pt x="5671" y="53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091" name="Google Shape;29091;p29"/>
          <p:cNvGrpSpPr/>
          <p:nvPr/>
        </p:nvGrpSpPr>
        <p:grpSpPr>
          <a:xfrm>
            <a:off x="-515672" y="550662"/>
            <a:ext cx="2639757" cy="2099074"/>
            <a:chOff x="-2495807" y="-415658"/>
            <a:chExt cx="2772854" cy="2204910"/>
          </a:xfrm>
        </p:grpSpPr>
        <p:sp>
          <p:nvSpPr>
            <p:cNvPr id="29092" name="Google Shape;29092;p29"/>
            <p:cNvSpPr/>
            <p:nvPr/>
          </p:nvSpPr>
          <p:spPr>
            <a:xfrm rot="-504831">
              <a:off x="-2379986" y="-156639"/>
              <a:ext cx="2541213" cy="1769501"/>
            </a:xfrm>
            <a:custGeom>
              <a:avLst/>
              <a:gdLst/>
              <a:ahLst/>
              <a:cxnLst/>
              <a:rect l="l" t="t" r="r" b="b"/>
              <a:pathLst>
                <a:path w="23189" h="16099" extrusionOk="0">
                  <a:moveTo>
                    <a:pt x="19445" y="0"/>
                  </a:moveTo>
                  <a:lnTo>
                    <a:pt x="19141" y="275"/>
                  </a:lnTo>
                  <a:cubicBezTo>
                    <a:pt x="19040" y="356"/>
                    <a:pt x="18928" y="447"/>
                    <a:pt x="18847" y="568"/>
                  </a:cubicBezTo>
                  <a:cubicBezTo>
                    <a:pt x="18766" y="680"/>
                    <a:pt x="18715" y="812"/>
                    <a:pt x="18674" y="944"/>
                  </a:cubicBezTo>
                  <a:lnTo>
                    <a:pt x="18532" y="1329"/>
                  </a:lnTo>
                  <a:cubicBezTo>
                    <a:pt x="18350" y="1837"/>
                    <a:pt x="18127" y="2323"/>
                    <a:pt x="17833" y="2770"/>
                  </a:cubicBezTo>
                  <a:cubicBezTo>
                    <a:pt x="17752" y="2892"/>
                    <a:pt x="17680" y="2993"/>
                    <a:pt x="17599" y="3104"/>
                  </a:cubicBezTo>
                  <a:cubicBezTo>
                    <a:pt x="17518" y="3216"/>
                    <a:pt x="17437" y="3338"/>
                    <a:pt x="17366" y="3449"/>
                  </a:cubicBezTo>
                  <a:cubicBezTo>
                    <a:pt x="17214" y="3683"/>
                    <a:pt x="17082" y="3916"/>
                    <a:pt x="16930" y="4129"/>
                  </a:cubicBezTo>
                  <a:cubicBezTo>
                    <a:pt x="16768" y="4342"/>
                    <a:pt x="16605" y="4524"/>
                    <a:pt x="16393" y="4656"/>
                  </a:cubicBezTo>
                  <a:cubicBezTo>
                    <a:pt x="16321" y="4707"/>
                    <a:pt x="16240" y="4747"/>
                    <a:pt x="16159" y="4788"/>
                  </a:cubicBezTo>
                  <a:cubicBezTo>
                    <a:pt x="16179" y="4697"/>
                    <a:pt x="16199" y="4605"/>
                    <a:pt x="16220" y="4504"/>
                  </a:cubicBezTo>
                  <a:cubicBezTo>
                    <a:pt x="16230" y="4443"/>
                    <a:pt x="16240" y="4372"/>
                    <a:pt x="16240" y="4301"/>
                  </a:cubicBezTo>
                  <a:lnTo>
                    <a:pt x="16251" y="4118"/>
                  </a:lnTo>
                  <a:cubicBezTo>
                    <a:pt x="16251" y="4068"/>
                    <a:pt x="16260" y="4017"/>
                    <a:pt x="16271" y="3967"/>
                  </a:cubicBezTo>
                  <a:lnTo>
                    <a:pt x="16311" y="3784"/>
                  </a:lnTo>
                  <a:cubicBezTo>
                    <a:pt x="16321" y="3723"/>
                    <a:pt x="16332" y="3642"/>
                    <a:pt x="16332" y="3571"/>
                  </a:cubicBezTo>
                  <a:cubicBezTo>
                    <a:pt x="16332" y="3500"/>
                    <a:pt x="16311" y="3429"/>
                    <a:pt x="16301" y="3368"/>
                  </a:cubicBezTo>
                  <a:cubicBezTo>
                    <a:pt x="16271" y="3246"/>
                    <a:pt x="16230" y="3124"/>
                    <a:pt x="16190" y="3013"/>
                  </a:cubicBezTo>
                  <a:cubicBezTo>
                    <a:pt x="16149" y="2892"/>
                    <a:pt x="16098" y="2790"/>
                    <a:pt x="16088" y="2668"/>
                  </a:cubicBezTo>
                  <a:cubicBezTo>
                    <a:pt x="16078" y="2556"/>
                    <a:pt x="16098" y="2425"/>
                    <a:pt x="16057" y="2303"/>
                  </a:cubicBezTo>
                  <a:lnTo>
                    <a:pt x="16057" y="2303"/>
                  </a:lnTo>
                  <a:cubicBezTo>
                    <a:pt x="16078" y="2425"/>
                    <a:pt x="16037" y="2547"/>
                    <a:pt x="16027" y="2668"/>
                  </a:cubicBezTo>
                  <a:cubicBezTo>
                    <a:pt x="16017" y="2800"/>
                    <a:pt x="16048" y="2932"/>
                    <a:pt x="16057" y="3043"/>
                  </a:cubicBezTo>
                  <a:cubicBezTo>
                    <a:pt x="16088" y="3287"/>
                    <a:pt x="16139" y="3530"/>
                    <a:pt x="16057" y="3703"/>
                  </a:cubicBezTo>
                  <a:lnTo>
                    <a:pt x="15976" y="3875"/>
                  </a:lnTo>
                  <a:cubicBezTo>
                    <a:pt x="15956" y="3936"/>
                    <a:pt x="15936" y="4007"/>
                    <a:pt x="15915" y="4068"/>
                  </a:cubicBezTo>
                  <a:lnTo>
                    <a:pt x="15875" y="4251"/>
                  </a:lnTo>
                  <a:cubicBezTo>
                    <a:pt x="15865" y="4301"/>
                    <a:pt x="15845" y="4352"/>
                    <a:pt x="15825" y="4402"/>
                  </a:cubicBezTo>
                  <a:cubicBezTo>
                    <a:pt x="15764" y="4585"/>
                    <a:pt x="15672" y="4778"/>
                    <a:pt x="15591" y="4991"/>
                  </a:cubicBezTo>
                  <a:cubicBezTo>
                    <a:pt x="15510" y="5011"/>
                    <a:pt x="15429" y="5031"/>
                    <a:pt x="15338" y="5042"/>
                  </a:cubicBezTo>
                  <a:cubicBezTo>
                    <a:pt x="15277" y="5052"/>
                    <a:pt x="15226" y="5052"/>
                    <a:pt x="15175" y="5052"/>
                  </a:cubicBezTo>
                  <a:cubicBezTo>
                    <a:pt x="15115" y="5052"/>
                    <a:pt x="15063" y="5042"/>
                    <a:pt x="15003" y="5031"/>
                  </a:cubicBezTo>
                  <a:cubicBezTo>
                    <a:pt x="14781" y="5004"/>
                    <a:pt x="14534" y="4918"/>
                    <a:pt x="14224" y="4918"/>
                  </a:cubicBezTo>
                  <a:cubicBezTo>
                    <a:pt x="14193" y="4918"/>
                    <a:pt x="14162" y="4918"/>
                    <a:pt x="14130" y="4920"/>
                  </a:cubicBezTo>
                  <a:cubicBezTo>
                    <a:pt x="13796" y="4961"/>
                    <a:pt x="13532" y="5072"/>
                    <a:pt x="13268" y="5164"/>
                  </a:cubicBezTo>
                  <a:cubicBezTo>
                    <a:pt x="13156" y="5204"/>
                    <a:pt x="12994" y="5265"/>
                    <a:pt x="12852" y="5346"/>
                  </a:cubicBezTo>
                  <a:cubicBezTo>
                    <a:pt x="12721" y="5427"/>
                    <a:pt x="12588" y="5529"/>
                    <a:pt x="12467" y="5640"/>
                  </a:cubicBezTo>
                  <a:cubicBezTo>
                    <a:pt x="12234" y="5863"/>
                    <a:pt x="12051" y="6137"/>
                    <a:pt x="11930" y="6421"/>
                  </a:cubicBezTo>
                  <a:cubicBezTo>
                    <a:pt x="11869" y="6553"/>
                    <a:pt x="11818" y="6705"/>
                    <a:pt x="11788" y="6776"/>
                  </a:cubicBezTo>
                  <a:cubicBezTo>
                    <a:pt x="11767" y="6817"/>
                    <a:pt x="11747" y="6837"/>
                    <a:pt x="11727" y="6857"/>
                  </a:cubicBezTo>
                  <a:cubicBezTo>
                    <a:pt x="11706" y="6877"/>
                    <a:pt x="11676" y="6908"/>
                    <a:pt x="11635" y="6929"/>
                  </a:cubicBezTo>
                  <a:cubicBezTo>
                    <a:pt x="11594" y="6959"/>
                    <a:pt x="11544" y="6979"/>
                    <a:pt x="11493" y="7010"/>
                  </a:cubicBezTo>
                  <a:lnTo>
                    <a:pt x="11301" y="7111"/>
                  </a:lnTo>
                  <a:cubicBezTo>
                    <a:pt x="11179" y="7182"/>
                    <a:pt x="11057" y="7253"/>
                    <a:pt x="10935" y="7314"/>
                  </a:cubicBezTo>
                  <a:cubicBezTo>
                    <a:pt x="10702" y="7456"/>
                    <a:pt x="10469" y="7588"/>
                    <a:pt x="10246" y="7709"/>
                  </a:cubicBezTo>
                  <a:cubicBezTo>
                    <a:pt x="10124" y="7770"/>
                    <a:pt x="10023" y="7811"/>
                    <a:pt x="9881" y="7882"/>
                  </a:cubicBezTo>
                  <a:cubicBezTo>
                    <a:pt x="9748" y="7953"/>
                    <a:pt x="9617" y="8024"/>
                    <a:pt x="9495" y="8095"/>
                  </a:cubicBezTo>
                  <a:cubicBezTo>
                    <a:pt x="9252" y="8247"/>
                    <a:pt x="9018" y="8399"/>
                    <a:pt x="8795" y="8531"/>
                  </a:cubicBezTo>
                  <a:cubicBezTo>
                    <a:pt x="8572" y="8673"/>
                    <a:pt x="8359" y="8795"/>
                    <a:pt x="8146" y="8876"/>
                  </a:cubicBezTo>
                  <a:cubicBezTo>
                    <a:pt x="8044" y="8926"/>
                    <a:pt x="7933" y="8957"/>
                    <a:pt x="7832" y="8978"/>
                  </a:cubicBezTo>
                  <a:cubicBezTo>
                    <a:pt x="7780" y="8987"/>
                    <a:pt x="7740" y="9008"/>
                    <a:pt x="7690" y="9008"/>
                  </a:cubicBezTo>
                  <a:lnTo>
                    <a:pt x="7608" y="9018"/>
                  </a:lnTo>
                  <a:lnTo>
                    <a:pt x="7507" y="9028"/>
                  </a:lnTo>
                  <a:cubicBezTo>
                    <a:pt x="7284" y="9048"/>
                    <a:pt x="7061" y="9079"/>
                    <a:pt x="6838" y="9109"/>
                  </a:cubicBezTo>
                  <a:lnTo>
                    <a:pt x="7000" y="8592"/>
                  </a:lnTo>
                  <a:lnTo>
                    <a:pt x="7091" y="8288"/>
                  </a:lnTo>
                  <a:cubicBezTo>
                    <a:pt x="7122" y="8186"/>
                    <a:pt x="7152" y="8105"/>
                    <a:pt x="7182" y="8014"/>
                  </a:cubicBezTo>
                  <a:cubicBezTo>
                    <a:pt x="7253" y="7821"/>
                    <a:pt x="7334" y="7628"/>
                    <a:pt x="7415" y="7405"/>
                  </a:cubicBezTo>
                  <a:cubicBezTo>
                    <a:pt x="7487" y="7182"/>
                    <a:pt x="7548" y="6929"/>
                    <a:pt x="7548" y="6665"/>
                  </a:cubicBezTo>
                  <a:cubicBezTo>
                    <a:pt x="7548" y="6543"/>
                    <a:pt x="7527" y="6411"/>
                    <a:pt x="7507" y="6289"/>
                  </a:cubicBezTo>
                  <a:cubicBezTo>
                    <a:pt x="7496" y="6228"/>
                    <a:pt x="7487" y="6167"/>
                    <a:pt x="7466" y="6107"/>
                  </a:cubicBezTo>
                  <a:lnTo>
                    <a:pt x="7426" y="5955"/>
                  </a:lnTo>
                  <a:lnTo>
                    <a:pt x="7243" y="5356"/>
                  </a:lnTo>
                  <a:cubicBezTo>
                    <a:pt x="7131" y="4981"/>
                    <a:pt x="7050" y="4596"/>
                    <a:pt x="7111" y="4240"/>
                  </a:cubicBezTo>
                  <a:lnTo>
                    <a:pt x="7142" y="4118"/>
                  </a:lnTo>
                  <a:lnTo>
                    <a:pt x="7192" y="3987"/>
                  </a:lnTo>
                  <a:lnTo>
                    <a:pt x="7243" y="3865"/>
                  </a:lnTo>
                  <a:cubicBezTo>
                    <a:pt x="7264" y="3825"/>
                    <a:pt x="7284" y="3794"/>
                    <a:pt x="7314" y="3764"/>
                  </a:cubicBezTo>
                  <a:cubicBezTo>
                    <a:pt x="7415" y="3622"/>
                    <a:pt x="7578" y="3500"/>
                    <a:pt x="7750" y="3378"/>
                  </a:cubicBezTo>
                  <a:cubicBezTo>
                    <a:pt x="7913" y="3246"/>
                    <a:pt x="8095" y="3115"/>
                    <a:pt x="8227" y="2942"/>
                  </a:cubicBezTo>
                  <a:cubicBezTo>
                    <a:pt x="8369" y="2770"/>
                    <a:pt x="8491" y="2597"/>
                    <a:pt x="8592" y="2414"/>
                  </a:cubicBezTo>
                  <a:cubicBezTo>
                    <a:pt x="8805" y="2049"/>
                    <a:pt x="8988" y="1674"/>
                    <a:pt x="9241" y="1339"/>
                  </a:cubicBezTo>
                  <a:lnTo>
                    <a:pt x="9241" y="1339"/>
                  </a:lnTo>
                  <a:cubicBezTo>
                    <a:pt x="8947" y="1643"/>
                    <a:pt x="8714" y="1999"/>
                    <a:pt x="8470" y="2333"/>
                  </a:cubicBezTo>
                  <a:cubicBezTo>
                    <a:pt x="8349" y="2496"/>
                    <a:pt x="8217" y="2648"/>
                    <a:pt x="8064" y="2780"/>
                  </a:cubicBezTo>
                  <a:cubicBezTo>
                    <a:pt x="7922" y="2922"/>
                    <a:pt x="7760" y="3013"/>
                    <a:pt x="7578" y="3124"/>
                  </a:cubicBezTo>
                  <a:cubicBezTo>
                    <a:pt x="7395" y="3236"/>
                    <a:pt x="7203" y="3338"/>
                    <a:pt x="7030" y="3510"/>
                  </a:cubicBezTo>
                  <a:cubicBezTo>
                    <a:pt x="6989" y="3550"/>
                    <a:pt x="6949" y="3602"/>
                    <a:pt x="6908" y="3652"/>
                  </a:cubicBezTo>
                  <a:lnTo>
                    <a:pt x="6817" y="3804"/>
                  </a:lnTo>
                  <a:lnTo>
                    <a:pt x="6736" y="3967"/>
                  </a:lnTo>
                  <a:lnTo>
                    <a:pt x="6675" y="4129"/>
                  </a:lnTo>
                  <a:cubicBezTo>
                    <a:pt x="6533" y="4596"/>
                    <a:pt x="6584" y="5072"/>
                    <a:pt x="6644" y="5488"/>
                  </a:cubicBezTo>
                  <a:cubicBezTo>
                    <a:pt x="6685" y="5701"/>
                    <a:pt x="6726" y="5914"/>
                    <a:pt x="6756" y="6107"/>
                  </a:cubicBezTo>
                  <a:lnTo>
                    <a:pt x="6786" y="6259"/>
                  </a:lnTo>
                  <a:cubicBezTo>
                    <a:pt x="6786" y="6309"/>
                    <a:pt x="6797" y="6340"/>
                    <a:pt x="6797" y="6391"/>
                  </a:cubicBezTo>
                  <a:cubicBezTo>
                    <a:pt x="6797" y="6472"/>
                    <a:pt x="6797" y="6553"/>
                    <a:pt x="6786" y="6634"/>
                  </a:cubicBezTo>
                  <a:cubicBezTo>
                    <a:pt x="6766" y="6787"/>
                    <a:pt x="6716" y="6938"/>
                    <a:pt x="6635" y="7101"/>
                  </a:cubicBezTo>
                  <a:cubicBezTo>
                    <a:pt x="6563" y="7263"/>
                    <a:pt x="6462" y="7446"/>
                    <a:pt x="6360" y="7639"/>
                  </a:cubicBezTo>
                  <a:cubicBezTo>
                    <a:pt x="6310" y="7730"/>
                    <a:pt x="6249" y="7842"/>
                    <a:pt x="6209" y="7932"/>
                  </a:cubicBezTo>
                  <a:lnTo>
                    <a:pt x="6087" y="8227"/>
                  </a:lnTo>
                  <a:lnTo>
                    <a:pt x="5833" y="8795"/>
                  </a:lnTo>
                  <a:cubicBezTo>
                    <a:pt x="5803" y="8856"/>
                    <a:pt x="5752" y="8926"/>
                    <a:pt x="5701" y="9008"/>
                  </a:cubicBezTo>
                  <a:lnTo>
                    <a:pt x="5539" y="9271"/>
                  </a:lnTo>
                  <a:cubicBezTo>
                    <a:pt x="5508" y="9322"/>
                    <a:pt x="5478" y="9373"/>
                    <a:pt x="5447" y="9434"/>
                  </a:cubicBezTo>
                  <a:cubicBezTo>
                    <a:pt x="4991" y="9586"/>
                    <a:pt x="4555" y="9799"/>
                    <a:pt x="4149" y="10042"/>
                  </a:cubicBezTo>
                  <a:cubicBezTo>
                    <a:pt x="3653" y="10347"/>
                    <a:pt x="3175" y="10682"/>
                    <a:pt x="2729" y="11108"/>
                  </a:cubicBezTo>
                  <a:cubicBezTo>
                    <a:pt x="2719" y="11108"/>
                    <a:pt x="2709" y="11117"/>
                    <a:pt x="2709" y="11128"/>
                  </a:cubicBezTo>
                  <a:cubicBezTo>
                    <a:pt x="2658" y="11027"/>
                    <a:pt x="2618" y="10925"/>
                    <a:pt x="2577" y="10813"/>
                  </a:cubicBezTo>
                  <a:cubicBezTo>
                    <a:pt x="2526" y="10682"/>
                    <a:pt x="2476" y="10540"/>
                    <a:pt x="2415" y="10407"/>
                  </a:cubicBezTo>
                  <a:cubicBezTo>
                    <a:pt x="2344" y="10691"/>
                    <a:pt x="2222" y="10945"/>
                    <a:pt x="2141" y="11239"/>
                  </a:cubicBezTo>
                  <a:cubicBezTo>
                    <a:pt x="2100" y="11392"/>
                    <a:pt x="2060" y="11564"/>
                    <a:pt x="2070" y="11757"/>
                  </a:cubicBezTo>
                  <a:cubicBezTo>
                    <a:pt x="2070" y="11818"/>
                    <a:pt x="2080" y="11888"/>
                    <a:pt x="2090" y="11960"/>
                  </a:cubicBezTo>
                  <a:cubicBezTo>
                    <a:pt x="1948" y="12233"/>
                    <a:pt x="1847" y="12467"/>
                    <a:pt x="1735" y="12650"/>
                  </a:cubicBezTo>
                  <a:cubicBezTo>
                    <a:pt x="1715" y="12690"/>
                    <a:pt x="1685" y="12731"/>
                    <a:pt x="1654" y="12771"/>
                  </a:cubicBezTo>
                  <a:lnTo>
                    <a:pt x="1543" y="12934"/>
                  </a:lnTo>
                  <a:lnTo>
                    <a:pt x="1309" y="13258"/>
                  </a:lnTo>
                  <a:cubicBezTo>
                    <a:pt x="1157" y="13471"/>
                    <a:pt x="984" y="13704"/>
                    <a:pt x="833" y="13948"/>
                  </a:cubicBezTo>
                  <a:cubicBezTo>
                    <a:pt x="508" y="14435"/>
                    <a:pt x="193" y="14992"/>
                    <a:pt x="1" y="15611"/>
                  </a:cubicBezTo>
                  <a:lnTo>
                    <a:pt x="1674" y="16098"/>
                  </a:lnTo>
                  <a:cubicBezTo>
                    <a:pt x="1786" y="15672"/>
                    <a:pt x="1969" y="15246"/>
                    <a:pt x="2222" y="14810"/>
                  </a:cubicBezTo>
                  <a:cubicBezTo>
                    <a:pt x="2344" y="14587"/>
                    <a:pt x="2486" y="14363"/>
                    <a:pt x="2628" y="14140"/>
                  </a:cubicBezTo>
                  <a:lnTo>
                    <a:pt x="2851" y="13786"/>
                  </a:lnTo>
                  <a:lnTo>
                    <a:pt x="2963" y="13592"/>
                  </a:lnTo>
                  <a:cubicBezTo>
                    <a:pt x="3003" y="13522"/>
                    <a:pt x="3044" y="13441"/>
                    <a:pt x="3084" y="13369"/>
                  </a:cubicBezTo>
                  <a:cubicBezTo>
                    <a:pt x="3226" y="13076"/>
                    <a:pt x="3328" y="12812"/>
                    <a:pt x="3419" y="12598"/>
                  </a:cubicBezTo>
                  <a:cubicBezTo>
                    <a:pt x="3470" y="12497"/>
                    <a:pt x="3520" y="12406"/>
                    <a:pt x="3571" y="12325"/>
                  </a:cubicBezTo>
                  <a:cubicBezTo>
                    <a:pt x="3592" y="12284"/>
                    <a:pt x="3612" y="12244"/>
                    <a:pt x="3642" y="12213"/>
                  </a:cubicBezTo>
                  <a:cubicBezTo>
                    <a:pt x="3673" y="12172"/>
                    <a:pt x="3693" y="12152"/>
                    <a:pt x="3734" y="12102"/>
                  </a:cubicBezTo>
                  <a:cubicBezTo>
                    <a:pt x="4058" y="11757"/>
                    <a:pt x="4444" y="11432"/>
                    <a:pt x="4859" y="11138"/>
                  </a:cubicBezTo>
                  <a:cubicBezTo>
                    <a:pt x="5275" y="10854"/>
                    <a:pt x="5691" y="10631"/>
                    <a:pt x="6158" y="10468"/>
                  </a:cubicBezTo>
                  <a:cubicBezTo>
                    <a:pt x="6624" y="10306"/>
                    <a:pt x="7122" y="10195"/>
                    <a:pt x="7649" y="10114"/>
                  </a:cubicBezTo>
                  <a:lnTo>
                    <a:pt x="7750" y="10093"/>
                  </a:lnTo>
                  <a:lnTo>
                    <a:pt x="7872" y="10073"/>
                  </a:lnTo>
                  <a:cubicBezTo>
                    <a:pt x="7953" y="10053"/>
                    <a:pt x="8044" y="10033"/>
                    <a:pt x="8125" y="10002"/>
                  </a:cubicBezTo>
                  <a:cubicBezTo>
                    <a:pt x="8146" y="10002"/>
                    <a:pt x="8166" y="9992"/>
                    <a:pt x="8186" y="9981"/>
                  </a:cubicBezTo>
                  <a:cubicBezTo>
                    <a:pt x="8425" y="10027"/>
                    <a:pt x="8663" y="10047"/>
                    <a:pt x="8894" y="10047"/>
                  </a:cubicBezTo>
                  <a:cubicBezTo>
                    <a:pt x="9076" y="10047"/>
                    <a:pt x="9254" y="10034"/>
                    <a:pt x="9424" y="10012"/>
                  </a:cubicBezTo>
                  <a:cubicBezTo>
                    <a:pt x="9890" y="9951"/>
                    <a:pt x="10327" y="9830"/>
                    <a:pt x="10753" y="9718"/>
                  </a:cubicBezTo>
                  <a:cubicBezTo>
                    <a:pt x="10316" y="9627"/>
                    <a:pt x="9881" y="9546"/>
                    <a:pt x="9475" y="9404"/>
                  </a:cubicBezTo>
                  <a:cubicBezTo>
                    <a:pt x="9424" y="9393"/>
                    <a:pt x="9383" y="9373"/>
                    <a:pt x="9333" y="9352"/>
                  </a:cubicBezTo>
                  <a:lnTo>
                    <a:pt x="9343" y="9352"/>
                  </a:lnTo>
                  <a:cubicBezTo>
                    <a:pt x="9566" y="9190"/>
                    <a:pt x="9789" y="9028"/>
                    <a:pt x="9992" y="8876"/>
                  </a:cubicBezTo>
                  <a:cubicBezTo>
                    <a:pt x="10104" y="8805"/>
                    <a:pt x="10205" y="8734"/>
                    <a:pt x="10316" y="8673"/>
                  </a:cubicBezTo>
                  <a:cubicBezTo>
                    <a:pt x="10408" y="8622"/>
                    <a:pt x="10550" y="8541"/>
                    <a:pt x="10672" y="8470"/>
                  </a:cubicBezTo>
                  <a:cubicBezTo>
                    <a:pt x="10692" y="8450"/>
                    <a:pt x="10722" y="8440"/>
                    <a:pt x="10742" y="8419"/>
                  </a:cubicBezTo>
                  <a:cubicBezTo>
                    <a:pt x="11067" y="8521"/>
                    <a:pt x="11402" y="8572"/>
                    <a:pt x="11716" y="8572"/>
                  </a:cubicBezTo>
                  <a:cubicBezTo>
                    <a:pt x="11762" y="8573"/>
                    <a:pt x="11808" y="8574"/>
                    <a:pt x="11853" y="8574"/>
                  </a:cubicBezTo>
                  <a:cubicBezTo>
                    <a:pt x="12147" y="8574"/>
                    <a:pt x="12425" y="8549"/>
                    <a:pt x="12680" y="8531"/>
                  </a:cubicBezTo>
                  <a:cubicBezTo>
                    <a:pt x="12892" y="8509"/>
                    <a:pt x="13109" y="8492"/>
                    <a:pt x="13298" y="8492"/>
                  </a:cubicBezTo>
                  <a:cubicBezTo>
                    <a:pt x="13371" y="8492"/>
                    <a:pt x="13439" y="8495"/>
                    <a:pt x="13501" y="8500"/>
                  </a:cubicBezTo>
                  <a:cubicBezTo>
                    <a:pt x="13745" y="8521"/>
                    <a:pt x="13958" y="8582"/>
                    <a:pt x="14171" y="8694"/>
                  </a:cubicBezTo>
                  <a:cubicBezTo>
                    <a:pt x="14384" y="8815"/>
                    <a:pt x="14587" y="8987"/>
                    <a:pt x="14790" y="9190"/>
                  </a:cubicBezTo>
                  <a:lnTo>
                    <a:pt x="14952" y="9343"/>
                  </a:lnTo>
                  <a:cubicBezTo>
                    <a:pt x="15003" y="9393"/>
                    <a:pt x="15063" y="9464"/>
                    <a:pt x="15124" y="9515"/>
                  </a:cubicBezTo>
                  <a:cubicBezTo>
                    <a:pt x="15257" y="9637"/>
                    <a:pt x="15388" y="9738"/>
                    <a:pt x="15520" y="9830"/>
                  </a:cubicBezTo>
                  <a:cubicBezTo>
                    <a:pt x="15784" y="10022"/>
                    <a:pt x="16057" y="10184"/>
                    <a:pt x="16342" y="10326"/>
                  </a:cubicBezTo>
                  <a:cubicBezTo>
                    <a:pt x="16393" y="10347"/>
                    <a:pt x="16453" y="10377"/>
                    <a:pt x="16504" y="10398"/>
                  </a:cubicBezTo>
                  <a:cubicBezTo>
                    <a:pt x="16535" y="10438"/>
                    <a:pt x="16555" y="10489"/>
                    <a:pt x="16595" y="10549"/>
                  </a:cubicBezTo>
                  <a:cubicBezTo>
                    <a:pt x="16605" y="10580"/>
                    <a:pt x="16636" y="10621"/>
                    <a:pt x="16656" y="10661"/>
                  </a:cubicBezTo>
                  <a:cubicBezTo>
                    <a:pt x="16686" y="10702"/>
                    <a:pt x="16717" y="10732"/>
                    <a:pt x="16747" y="10763"/>
                  </a:cubicBezTo>
                  <a:cubicBezTo>
                    <a:pt x="16808" y="10813"/>
                    <a:pt x="16859" y="10844"/>
                    <a:pt x="16889" y="10885"/>
                  </a:cubicBezTo>
                  <a:cubicBezTo>
                    <a:pt x="16930" y="10905"/>
                    <a:pt x="16961" y="10945"/>
                    <a:pt x="17001" y="11006"/>
                  </a:cubicBezTo>
                  <a:cubicBezTo>
                    <a:pt x="17042" y="11057"/>
                    <a:pt x="17112" y="11128"/>
                    <a:pt x="17184" y="11178"/>
                  </a:cubicBezTo>
                  <a:cubicBezTo>
                    <a:pt x="17315" y="11259"/>
                    <a:pt x="17437" y="11300"/>
                    <a:pt x="17529" y="11361"/>
                  </a:cubicBezTo>
                  <a:cubicBezTo>
                    <a:pt x="17559" y="11371"/>
                    <a:pt x="17569" y="11381"/>
                    <a:pt x="17599" y="11401"/>
                  </a:cubicBezTo>
                  <a:lnTo>
                    <a:pt x="17671" y="11462"/>
                  </a:lnTo>
                  <a:cubicBezTo>
                    <a:pt x="17721" y="11493"/>
                    <a:pt x="17762" y="11534"/>
                    <a:pt x="17802" y="11574"/>
                  </a:cubicBezTo>
                  <a:cubicBezTo>
                    <a:pt x="17883" y="11665"/>
                    <a:pt x="17944" y="11757"/>
                    <a:pt x="17985" y="11879"/>
                  </a:cubicBezTo>
                  <a:lnTo>
                    <a:pt x="18198" y="12609"/>
                  </a:lnTo>
                  <a:lnTo>
                    <a:pt x="18117" y="11848"/>
                  </a:lnTo>
                  <a:cubicBezTo>
                    <a:pt x="18097" y="11706"/>
                    <a:pt x="18036" y="11574"/>
                    <a:pt x="17964" y="11453"/>
                  </a:cubicBezTo>
                  <a:cubicBezTo>
                    <a:pt x="17924" y="11392"/>
                    <a:pt x="17883" y="11341"/>
                    <a:pt x="17833" y="11290"/>
                  </a:cubicBezTo>
                  <a:lnTo>
                    <a:pt x="17772" y="11219"/>
                  </a:lnTo>
                  <a:cubicBezTo>
                    <a:pt x="17752" y="11189"/>
                    <a:pt x="17711" y="11158"/>
                    <a:pt x="17691" y="11138"/>
                  </a:cubicBezTo>
                  <a:cubicBezTo>
                    <a:pt x="17569" y="11047"/>
                    <a:pt x="17457" y="10986"/>
                    <a:pt x="17387" y="10915"/>
                  </a:cubicBezTo>
                  <a:cubicBezTo>
                    <a:pt x="17356" y="10874"/>
                    <a:pt x="17336" y="10844"/>
                    <a:pt x="17306" y="10793"/>
                  </a:cubicBezTo>
                  <a:cubicBezTo>
                    <a:pt x="17295" y="10773"/>
                    <a:pt x="17275" y="10732"/>
                    <a:pt x="17254" y="10702"/>
                  </a:cubicBezTo>
                  <a:lnTo>
                    <a:pt x="17254" y="10702"/>
                  </a:lnTo>
                  <a:lnTo>
                    <a:pt x="17366" y="10732"/>
                  </a:lnTo>
                  <a:cubicBezTo>
                    <a:pt x="17407" y="10743"/>
                    <a:pt x="17457" y="10743"/>
                    <a:pt x="17508" y="10752"/>
                  </a:cubicBezTo>
                  <a:cubicBezTo>
                    <a:pt x="17555" y="10763"/>
                    <a:pt x="17601" y="10765"/>
                    <a:pt x="17648" y="10765"/>
                  </a:cubicBezTo>
                  <a:cubicBezTo>
                    <a:pt x="17693" y="10765"/>
                    <a:pt x="17737" y="10763"/>
                    <a:pt x="17782" y="10763"/>
                  </a:cubicBezTo>
                  <a:cubicBezTo>
                    <a:pt x="17975" y="10743"/>
                    <a:pt x="18147" y="10702"/>
                    <a:pt x="18309" y="10631"/>
                  </a:cubicBezTo>
                  <a:cubicBezTo>
                    <a:pt x="18634" y="10489"/>
                    <a:pt x="18888" y="10276"/>
                    <a:pt x="19121" y="10053"/>
                  </a:cubicBezTo>
                  <a:cubicBezTo>
                    <a:pt x="19344" y="9819"/>
                    <a:pt x="19537" y="9576"/>
                    <a:pt x="19720" y="9332"/>
                  </a:cubicBezTo>
                  <a:cubicBezTo>
                    <a:pt x="19902" y="9099"/>
                    <a:pt x="20085" y="8866"/>
                    <a:pt x="20297" y="8673"/>
                  </a:cubicBezTo>
                  <a:cubicBezTo>
                    <a:pt x="20511" y="8470"/>
                    <a:pt x="20744" y="8298"/>
                    <a:pt x="20998" y="8166"/>
                  </a:cubicBezTo>
                  <a:cubicBezTo>
                    <a:pt x="21129" y="8105"/>
                    <a:pt x="21271" y="8054"/>
                    <a:pt x="21413" y="8004"/>
                  </a:cubicBezTo>
                  <a:cubicBezTo>
                    <a:pt x="21485" y="7973"/>
                    <a:pt x="21555" y="7943"/>
                    <a:pt x="21636" y="7892"/>
                  </a:cubicBezTo>
                  <a:cubicBezTo>
                    <a:pt x="21708" y="7851"/>
                    <a:pt x="21769" y="7790"/>
                    <a:pt x="21819" y="7740"/>
                  </a:cubicBezTo>
                  <a:cubicBezTo>
                    <a:pt x="22032" y="7506"/>
                    <a:pt x="22204" y="7273"/>
                    <a:pt x="22428" y="7060"/>
                  </a:cubicBezTo>
                  <a:cubicBezTo>
                    <a:pt x="22641" y="6857"/>
                    <a:pt x="22884" y="6675"/>
                    <a:pt x="23189" y="6604"/>
                  </a:cubicBezTo>
                  <a:lnTo>
                    <a:pt x="23189" y="6604"/>
                  </a:lnTo>
                  <a:cubicBezTo>
                    <a:pt x="22884" y="6645"/>
                    <a:pt x="22610" y="6817"/>
                    <a:pt x="22377" y="7010"/>
                  </a:cubicBezTo>
                  <a:cubicBezTo>
                    <a:pt x="22134" y="7202"/>
                    <a:pt x="21931" y="7425"/>
                    <a:pt x="21718" y="7628"/>
                  </a:cubicBezTo>
                  <a:cubicBezTo>
                    <a:pt x="21606" y="7730"/>
                    <a:pt x="21494" y="7781"/>
                    <a:pt x="21352" y="7821"/>
                  </a:cubicBezTo>
                  <a:cubicBezTo>
                    <a:pt x="21210" y="7862"/>
                    <a:pt x="21059" y="7902"/>
                    <a:pt x="20906" y="7963"/>
                  </a:cubicBezTo>
                  <a:cubicBezTo>
                    <a:pt x="20612" y="8074"/>
                    <a:pt x="20349" y="8247"/>
                    <a:pt x="20095" y="8440"/>
                  </a:cubicBezTo>
                  <a:cubicBezTo>
                    <a:pt x="19851" y="8633"/>
                    <a:pt x="19628" y="8866"/>
                    <a:pt x="19436" y="9099"/>
                  </a:cubicBezTo>
                  <a:cubicBezTo>
                    <a:pt x="19233" y="9322"/>
                    <a:pt x="19030" y="9535"/>
                    <a:pt x="18807" y="9718"/>
                  </a:cubicBezTo>
                  <a:cubicBezTo>
                    <a:pt x="18593" y="9900"/>
                    <a:pt x="18360" y="10053"/>
                    <a:pt x="18117" y="10134"/>
                  </a:cubicBezTo>
                  <a:cubicBezTo>
                    <a:pt x="17995" y="10175"/>
                    <a:pt x="17883" y="10195"/>
                    <a:pt x="17762" y="10195"/>
                  </a:cubicBezTo>
                  <a:cubicBezTo>
                    <a:pt x="17711" y="10184"/>
                    <a:pt x="17650" y="10195"/>
                    <a:pt x="17590" y="10175"/>
                  </a:cubicBezTo>
                  <a:cubicBezTo>
                    <a:pt x="17569" y="10164"/>
                    <a:pt x="17538" y="10164"/>
                    <a:pt x="17508" y="10154"/>
                  </a:cubicBezTo>
                  <a:lnTo>
                    <a:pt x="17427" y="10123"/>
                  </a:lnTo>
                  <a:cubicBezTo>
                    <a:pt x="17376" y="10103"/>
                    <a:pt x="17306" y="10073"/>
                    <a:pt x="17245" y="10042"/>
                  </a:cubicBezTo>
                  <a:cubicBezTo>
                    <a:pt x="17173" y="10012"/>
                    <a:pt x="17112" y="9972"/>
                    <a:pt x="17052" y="9941"/>
                  </a:cubicBezTo>
                  <a:cubicBezTo>
                    <a:pt x="16920" y="9880"/>
                    <a:pt x="16798" y="9809"/>
                    <a:pt x="16677" y="9728"/>
                  </a:cubicBezTo>
                  <a:cubicBezTo>
                    <a:pt x="16433" y="9576"/>
                    <a:pt x="16190" y="9413"/>
                    <a:pt x="15976" y="9231"/>
                  </a:cubicBezTo>
                  <a:cubicBezTo>
                    <a:pt x="15875" y="9140"/>
                    <a:pt x="15773" y="9048"/>
                    <a:pt x="15683" y="8957"/>
                  </a:cubicBezTo>
                  <a:cubicBezTo>
                    <a:pt x="15631" y="8906"/>
                    <a:pt x="15601" y="8856"/>
                    <a:pt x="15550" y="8805"/>
                  </a:cubicBezTo>
                  <a:lnTo>
                    <a:pt x="15399" y="8622"/>
                  </a:lnTo>
                  <a:cubicBezTo>
                    <a:pt x="15196" y="8379"/>
                    <a:pt x="14952" y="8135"/>
                    <a:pt x="14658" y="7932"/>
                  </a:cubicBezTo>
                  <a:cubicBezTo>
                    <a:pt x="14353" y="7730"/>
                    <a:pt x="13988" y="7578"/>
                    <a:pt x="13634" y="7527"/>
                  </a:cubicBezTo>
                  <a:cubicBezTo>
                    <a:pt x="13258" y="7466"/>
                    <a:pt x="12954" y="7476"/>
                    <a:pt x="12640" y="7466"/>
                  </a:cubicBezTo>
                  <a:lnTo>
                    <a:pt x="12183" y="7466"/>
                  </a:lnTo>
                  <a:cubicBezTo>
                    <a:pt x="12214" y="7436"/>
                    <a:pt x="12254" y="7395"/>
                    <a:pt x="12284" y="7355"/>
                  </a:cubicBezTo>
                  <a:cubicBezTo>
                    <a:pt x="12356" y="7273"/>
                    <a:pt x="12416" y="7182"/>
                    <a:pt x="12446" y="7091"/>
                  </a:cubicBezTo>
                  <a:cubicBezTo>
                    <a:pt x="12528" y="6918"/>
                    <a:pt x="12548" y="6807"/>
                    <a:pt x="12588" y="6685"/>
                  </a:cubicBezTo>
                  <a:cubicBezTo>
                    <a:pt x="12670" y="6462"/>
                    <a:pt x="12782" y="6269"/>
                    <a:pt x="12933" y="6107"/>
                  </a:cubicBezTo>
                  <a:cubicBezTo>
                    <a:pt x="13005" y="6016"/>
                    <a:pt x="13096" y="5944"/>
                    <a:pt x="13187" y="5883"/>
                  </a:cubicBezTo>
                  <a:cubicBezTo>
                    <a:pt x="13278" y="5823"/>
                    <a:pt x="13370" y="5782"/>
                    <a:pt x="13501" y="5721"/>
                  </a:cubicBezTo>
                  <a:cubicBezTo>
                    <a:pt x="13745" y="5610"/>
                    <a:pt x="13988" y="5498"/>
                    <a:pt x="14191" y="5468"/>
                  </a:cubicBezTo>
                  <a:cubicBezTo>
                    <a:pt x="14231" y="5462"/>
                    <a:pt x="14272" y="5459"/>
                    <a:pt x="14316" y="5459"/>
                  </a:cubicBezTo>
                  <a:cubicBezTo>
                    <a:pt x="14495" y="5459"/>
                    <a:pt x="14708" y="5502"/>
                    <a:pt x="14952" y="5518"/>
                  </a:cubicBezTo>
                  <a:cubicBezTo>
                    <a:pt x="15023" y="5529"/>
                    <a:pt x="15104" y="5529"/>
                    <a:pt x="15185" y="5529"/>
                  </a:cubicBezTo>
                  <a:cubicBezTo>
                    <a:pt x="15266" y="5518"/>
                    <a:pt x="15347" y="5509"/>
                    <a:pt x="15419" y="5498"/>
                  </a:cubicBezTo>
                  <a:cubicBezTo>
                    <a:pt x="15561" y="5468"/>
                    <a:pt x="15703" y="5427"/>
                    <a:pt x="15845" y="5376"/>
                  </a:cubicBezTo>
                  <a:cubicBezTo>
                    <a:pt x="16118" y="5275"/>
                    <a:pt x="16382" y="5143"/>
                    <a:pt x="16616" y="4971"/>
                  </a:cubicBezTo>
                  <a:cubicBezTo>
                    <a:pt x="16859" y="4788"/>
                    <a:pt x="17052" y="4544"/>
                    <a:pt x="17194" y="4312"/>
                  </a:cubicBezTo>
                  <a:cubicBezTo>
                    <a:pt x="17346" y="4068"/>
                    <a:pt x="17468" y="3825"/>
                    <a:pt x="17599" y="3591"/>
                  </a:cubicBezTo>
                  <a:cubicBezTo>
                    <a:pt x="17660" y="3469"/>
                    <a:pt x="17732" y="3358"/>
                    <a:pt x="17802" y="3246"/>
                  </a:cubicBezTo>
                  <a:cubicBezTo>
                    <a:pt x="17874" y="3124"/>
                    <a:pt x="17944" y="3003"/>
                    <a:pt x="18016" y="2892"/>
                  </a:cubicBezTo>
                  <a:cubicBezTo>
                    <a:pt x="18289" y="2405"/>
                    <a:pt x="18482" y="1887"/>
                    <a:pt x="18634" y="1359"/>
                  </a:cubicBezTo>
                  <a:lnTo>
                    <a:pt x="18746" y="964"/>
                  </a:lnTo>
                  <a:cubicBezTo>
                    <a:pt x="18786" y="832"/>
                    <a:pt x="18827" y="710"/>
                    <a:pt x="18898" y="599"/>
                  </a:cubicBezTo>
                  <a:cubicBezTo>
                    <a:pt x="19040" y="365"/>
                    <a:pt x="19273" y="203"/>
                    <a:pt x="194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9093" name="Google Shape;29093;p29"/>
            <p:cNvGrpSpPr/>
            <p:nvPr/>
          </p:nvGrpSpPr>
          <p:grpSpPr>
            <a:xfrm rot="-504858">
              <a:off x="-430537" y="901080"/>
              <a:ext cx="240848" cy="254266"/>
              <a:chOff x="2193097" y="745802"/>
              <a:chExt cx="104549" cy="110368"/>
            </a:xfrm>
          </p:grpSpPr>
          <p:sp>
            <p:nvSpPr>
              <p:cNvPr id="29094" name="Google Shape;29094;p29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95" name="Google Shape;29095;p29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96" name="Google Shape;29096;p29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97" name="Google Shape;29097;p29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98" name="Google Shape;29098;p29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99" name="Google Shape;29099;p29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00" name="Google Shape;29100;p29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01" name="Google Shape;29101;p29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02" name="Google Shape;29102;p29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03" name="Google Shape;29103;p29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04" name="Google Shape;29104;p29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05" name="Google Shape;29105;p29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06" name="Google Shape;29106;p29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07" name="Google Shape;29107;p29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108" name="Google Shape;29108;p29"/>
            <p:cNvGrpSpPr/>
            <p:nvPr/>
          </p:nvGrpSpPr>
          <p:grpSpPr>
            <a:xfrm rot="-504858">
              <a:off x="-1214961" y="1380028"/>
              <a:ext cx="126390" cy="126396"/>
              <a:chOff x="1780480" y="1088164"/>
              <a:chExt cx="54864" cy="54864"/>
            </a:xfrm>
          </p:grpSpPr>
          <p:sp>
            <p:nvSpPr>
              <p:cNvPr id="29109" name="Google Shape;29109;p29"/>
              <p:cNvSpPr/>
              <p:nvPr/>
            </p:nvSpPr>
            <p:spPr>
              <a:xfrm>
                <a:off x="1810245" y="1092528"/>
                <a:ext cx="21320" cy="19711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1" extrusionOk="0">
                    <a:moveTo>
                      <a:pt x="198" y="0"/>
                    </a:moveTo>
                    <a:cubicBezTo>
                      <a:pt x="141" y="0"/>
                      <a:pt x="87" y="23"/>
                      <a:pt x="62" y="75"/>
                    </a:cubicBezTo>
                    <a:cubicBezTo>
                      <a:pt x="10" y="186"/>
                      <a:pt x="1" y="308"/>
                      <a:pt x="41" y="369"/>
                    </a:cubicBezTo>
                    <a:lnTo>
                      <a:pt x="51" y="380"/>
                    </a:lnTo>
                    <a:lnTo>
                      <a:pt x="62" y="389"/>
                    </a:lnTo>
                    <a:cubicBezTo>
                      <a:pt x="84" y="404"/>
                      <a:pt x="114" y="411"/>
                      <a:pt x="150" y="411"/>
                    </a:cubicBezTo>
                    <a:cubicBezTo>
                      <a:pt x="210" y="411"/>
                      <a:pt x="285" y="391"/>
                      <a:pt x="355" y="359"/>
                    </a:cubicBezTo>
                    <a:cubicBezTo>
                      <a:pt x="457" y="319"/>
                      <a:pt x="447" y="156"/>
                      <a:pt x="376" y="65"/>
                    </a:cubicBezTo>
                    <a:cubicBezTo>
                      <a:pt x="366" y="65"/>
                      <a:pt x="366" y="65"/>
                      <a:pt x="366" y="55"/>
                    </a:cubicBezTo>
                    <a:lnTo>
                      <a:pt x="355" y="55"/>
                    </a:lnTo>
                    <a:cubicBezTo>
                      <a:pt x="311" y="20"/>
                      <a:pt x="253" y="0"/>
                      <a:pt x="19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10" name="Google Shape;29110;p29"/>
              <p:cNvSpPr/>
              <p:nvPr/>
            </p:nvSpPr>
            <p:spPr>
              <a:xfrm>
                <a:off x="1812158" y="1103894"/>
                <a:ext cx="7604" cy="7337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53" extrusionOk="0">
                    <a:moveTo>
                      <a:pt x="61" y="1"/>
                    </a:moveTo>
                    <a:cubicBezTo>
                      <a:pt x="41" y="1"/>
                      <a:pt x="21" y="1"/>
                      <a:pt x="10" y="31"/>
                    </a:cubicBezTo>
                    <a:cubicBezTo>
                      <a:pt x="0" y="51"/>
                      <a:pt x="0" y="82"/>
                      <a:pt x="0" y="102"/>
                    </a:cubicBezTo>
                    <a:cubicBezTo>
                      <a:pt x="10" y="112"/>
                      <a:pt x="21" y="122"/>
                      <a:pt x="30" y="122"/>
                    </a:cubicBezTo>
                    <a:cubicBezTo>
                      <a:pt x="30" y="132"/>
                      <a:pt x="41" y="143"/>
                      <a:pt x="51" y="152"/>
                    </a:cubicBezTo>
                    <a:cubicBezTo>
                      <a:pt x="71" y="152"/>
                      <a:pt x="102" y="152"/>
                      <a:pt x="122" y="132"/>
                    </a:cubicBezTo>
                    <a:cubicBezTo>
                      <a:pt x="163" y="122"/>
                      <a:pt x="163" y="61"/>
                      <a:pt x="132" y="21"/>
                    </a:cubicBezTo>
                    <a:cubicBezTo>
                      <a:pt x="111" y="1"/>
                      <a:pt x="91" y="1"/>
                      <a:pt x="6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11" name="Google Shape;29111;p29"/>
              <p:cNvSpPr/>
              <p:nvPr/>
            </p:nvSpPr>
            <p:spPr>
              <a:xfrm>
                <a:off x="1790837" y="1088164"/>
                <a:ext cx="22253" cy="21101"/>
              </a:xfrm>
              <a:custGeom>
                <a:avLst/>
                <a:gdLst/>
                <a:ahLst/>
                <a:cxnLst/>
                <a:rect l="l" t="t" r="r" b="b"/>
                <a:pathLst>
                  <a:path w="477" h="440" extrusionOk="0">
                    <a:moveTo>
                      <a:pt x="261" y="0"/>
                    </a:moveTo>
                    <a:cubicBezTo>
                      <a:pt x="245" y="0"/>
                      <a:pt x="229" y="1"/>
                      <a:pt x="214" y="4"/>
                    </a:cubicBezTo>
                    <a:lnTo>
                      <a:pt x="203" y="4"/>
                    </a:lnTo>
                    <a:cubicBezTo>
                      <a:pt x="92" y="54"/>
                      <a:pt x="0" y="176"/>
                      <a:pt x="72" y="277"/>
                    </a:cubicBezTo>
                    <a:cubicBezTo>
                      <a:pt x="142" y="369"/>
                      <a:pt x="244" y="440"/>
                      <a:pt x="325" y="440"/>
                    </a:cubicBezTo>
                    <a:lnTo>
                      <a:pt x="336" y="430"/>
                    </a:lnTo>
                    <a:cubicBezTo>
                      <a:pt x="406" y="399"/>
                      <a:pt x="457" y="288"/>
                      <a:pt x="467" y="166"/>
                    </a:cubicBezTo>
                    <a:cubicBezTo>
                      <a:pt x="476" y="60"/>
                      <a:pt x="369" y="0"/>
                      <a:pt x="2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12" name="Google Shape;29112;p29"/>
              <p:cNvSpPr/>
              <p:nvPr/>
            </p:nvSpPr>
            <p:spPr>
              <a:xfrm>
                <a:off x="1800308" y="1100968"/>
                <a:ext cx="8537" cy="7817"/>
              </a:xfrm>
              <a:custGeom>
                <a:avLst/>
                <a:gdLst/>
                <a:ahLst/>
                <a:cxnLst/>
                <a:rect l="l" t="t" r="r" b="b"/>
                <a:pathLst>
                  <a:path w="183" h="163" extrusionOk="0">
                    <a:moveTo>
                      <a:pt x="81" y="1"/>
                    </a:moveTo>
                    <a:cubicBezTo>
                      <a:pt x="31" y="21"/>
                      <a:pt x="0" y="71"/>
                      <a:pt x="31" y="102"/>
                    </a:cubicBezTo>
                    <a:cubicBezTo>
                      <a:pt x="41" y="132"/>
                      <a:pt x="61" y="152"/>
                      <a:pt x="81" y="163"/>
                    </a:cubicBezTo>
                    <a:cubicBezTo>
                      <a:pt x="112" y="143"/>
                      <a:pt x="133" y="143"/>
                      <a:pt x="153" y="143"/>
                    </a:cubicBezTo>
                    <a:cubicBezTo>
                      <a:pt x="173" y="122"/>
                      <a:pt x="173" y="92"/>
                      <a:pt x="183" y="62"/>
                    </a:cubicBezTo>
                    <a:cubicBezTo>
                      <a:pt x="183" y="21"/>
                      <a:pt x="142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13" name="Google Shape;29113;p29"/>
              <p:cNvSpPr/>
              <p:nvPr/>
            </p:nvSpPr>
            <p:spPr>
              <a:xfrm>
                <a:off x="1780480" y="1100537"/>
                <a:ext cx="21320" cy="20046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1"/>
                    </a:cubicBezTo>
                    <a:lnTo>
                      <a:pt x="20" y="172"/>
                    </a:lnTo>
                    <a:cubicBezTo>
                      <a:pt x="1" y="286"/>
                      <a:pt x="62" y="417"/>
                      <a:pt x="161" y="417"/>
                    </a:cubicBezTo>
                    <a:cubicBezTo>
                      <a:pt x="168" y="417"/>
                      <a:pt x="175" y="417"/>
                      <a:pt x="182" y="415"/>
                    </a:cubicBezTo>
                    <a:cubicBezTo>
                      <a:pt x="304" y="405"/>
                      <a:pt x="416" y="355"/>
                      <a:pt x="446" y="283"/>
                    </a:cubicBezTo>
                    <a:cubicBezTo>
                      <a:pt x="446" y="283"/>
                      <a:pt x="456" y="283"/>
                      <a:pt x="456" y="273"/>
                    </a:cubicBezTo>
                    <a:cubicBezTo>
                      <a:pt x="456" y="192"/>
                      <a:pt x="385" y="101"/>
                      <a:pt x="283" y="19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14" name="Google Shape;29114;p29"/>
              <p:cNvSpPr/>
              <p:nvPr/>
            </p:nvSpPr>
            <p:spPr>
              <a:xfrm>
                <a:off x="1793683" y="1108738"/>
                <a:ext cx="7604" cy="786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64" extrusionOk="0">
                    <a:moveTo>
                      <a:pt x="81" y="1"/>
                    </a:moveTo>
                    <a:cubicBezTo>
                      <a:pt x="51" y="1"/>
                      <a:pt x="11" y="31"/>
                      <a:pt x="0" y="62"/>
                    </a:cubicBezTo>
                    <a:cubicBezTo>
                      <a:pt x="0" y="112"/>
                      <a:pt x="21" y="163"/>
                      <a:pt x="61" y="163"/>
                    </a:cubicBezTo>
                    <a:cubicBezTo>
                      <a:pt x="92" y="163"/>
                      <a:pt x="122" y="153"/>
                      <a:pt x="142" y="143"/>
                    </a:cubicBezTo>
                    <a:cubicBezTo>
                      <a:pt x="142" y="112"/>
                      <a:pt x="153" y="92"/>
                      <a:pt x="163" y="62"/>
                    </a:cubicBezTo>
                    <a:cubicBezTo>
                      <a:pt x="153" y="42"/>
                      <a:pt x="133" y="21"/>
                      <a:pt x="102" y="11"/>
                    </a:cubicBezTo>
                    <a:cubicBezTo>
                      <a:pt x="92" y="1"/>
                      <a:pt x="92" y="1"/>
                      <a:pt x="8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15" name="Google Shape;29115;p29"/>
              <p:cNvSpPr/>
              <p:nvPr/>
            </p:nvSpPr>
            <p:spPr>
              <a:xfrm>
                <a:off x="1784212" y="1118905"/>
                <a:ext cx="21367" cy="19758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313" y="0"/>
                    </a:moveTo>
                    <a:cubicBezTo>
                      <a:pt x="252" y="0"/>
                      <a:pt x="179" y="20"/>
                      <a:pt x="102" y="53"/>
                    </a:cubicBezTo>
                    <a:cubicBezTo>
                      <a:pt x="0" y="93"/>
                      <a:pt x="11" y="256"/>
                      <a:pt x="92" y="346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1"/>
                      <a:pt x="208" y="411"/>
                      <a:pt x="263" y="411"/>
                    </a:cubicBezTo>
                    <a:cubicBezTo>
                      <a:pt x="322" y="411"/>
                      <a:pt x="376" y="389"/>
                      <a:pt x="396" y="337"/>
                    </a:cubicBezTo>
                    <a:cubicBezTo>
                      <a:pt x="447" y="225"/>
                      <a:pt x="457" y="103"/>
                      <a:pt x="417" y="42"/>
                    </a:cubicBezTo>
                    <a:cubicBezTo>
                      <a:pt x="417" y="32"/>
                      <a:pt x="417" y="32"/>
                      <a:pt x="406" y="32"/>
                    </a:cubicBezTo>
                    <a:lnTo>
                      <a:pt x="406" y="22"/>
                    </a:lnTo>
                    <a:cubicBezTo>
                      <a:pt x="380" y="7"/>
                      <a:pt x="349" y="0"/>
                      <a:pt x="31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16" name="Google Shape;29116;p29"/>
              <p:cNvSpPr/>
              <p:nvPr/>
            </p:nvSpPr>
            <p:spPr>
              <a:xfrm>
                <a:off x="1796062" y="1119912"/>
                <a:ext cx="8071" cy="7385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54" extrusionOk="0">
                    <a:moveTo>
                      <a:pt x="112" y="1"/>
                    </a:moveTo>
                    <a:cubicBezTo>
                      <a:pt x="91" y="1"/>
                      <a:pt x="61" y="1"/>
                      <a:pt x="41" y="21"/>
                    </a:cubicBezTo>
                    <a:cubicBezTo>
                      <a:pt x="0" y="32"/>
                      <a:pt x="0" y="93"/>
                      <a:pt x="30" y="133"/>
                    </a:cubicBezTo>
                    <a:lnTo>
                      <a:pt x="41" y="133"/>
                    </a:lnTo>
                    <a:cubicBezTo>
                      <a:pt x="51" y="153"/>
                      <a:pt x="82" y="153"/>
                      <a:pt x="102" y="153"/>
                    </a:cubicBezTo>
                    <a:cubicBezTo>
                      <a:pt x="122" y="153"/>
                      <a:pt x="142" y="153"/>
                      <a:pt x="152" y="123"/>
                    </a:cubicBezTo>
                    <a:cubicBezTo>
                      <a:pt x="163" y="102"/>
                      <a:pt x="172" y="72"/>
                      <a:pt x="172" y="52"/>
                    </a:cubicBezTo>
                    <a:cubicBezTo>
                      <a:pt x="163" y="41"/>
                      <a:pt x="152" y="32"/>
                      <a:pt x="142" y="32"/>
                    </a:cubicBezTo>
                    <a:lnTo>
                      <a:pt x="112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17" name="Google Shape;29117;p29"/>
              <p:cNvSpPr/>
              <p:nvPr/>
            </p:nvSpPr>
            <p:spPr>
              <a:xfrm>
                <a:off x="1802734" y="1121878"/>
                <a:ext cx="22207" cy="21149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1" extrusionOk="0">
                    <a:moveTo>
                      <a:pt x="151" y="0"/>
                    </a:moveTo>
                    <a:cubicBezTo>
                      <a:pt x="151" y="11"/>
                      <a:pt x="141" y="11"/>
                      <a:pt x="141" y="11"/>
                    </a:cubicBezTo>
                    <a:cubicBezTo>
                      <a:pt x="70" y="41"/>
                      <a:pt x="29" y="153"/>
                      <a:pt x="9" y="275"/>
                    </a:cubicBezTo>
                    <a:cubicBezTo>
                      <a:pt x="1" y="381"/>
                      <a:pt x="108" y="441"/>
                      <a:pt x="216" y="441"/>
                    </a:cubicBezTo>
                    <a:cubicBezTo>
                      <a:pt x="232" y="441"/>
                      <a:pt x="248" y="440"/>
                      <a:pt x="263" y="437"/>
                    </a:cubicBezTo>
                    <a:lnTo>
                      <a:pt x="273" y="437"/>
                    </a:lnTo>
                    <a:cubicBezTo>
                      <a:pt x="385" y="386"/>
                      <a:pt x="476" y="264"/>
                      <a:pt x="405" y="163"/>
                    </a:cubicBezTo>
                    <a:cubicBezTo>
                      <a:pt x="334" y="72"/>
                      <a:pt x="243" y="0"/>
                      <a:pt x="16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18" name="Google Shape;29118;p29"/>
              <p:cNvSpPr/>
              <p:nvPr/>
            </p:nvSpPr>
            <p:spPr>
              <a:xfrm>
                <a:off x="1806932" y="1122406"/>
                <a:ext cx="8537" cy="7817"/>
              </a:xfrm>
              <a:custGeom>
                <a:avLst/>
                <a:gdLst/>
                <a:ahLst/>
                <a:cxnLst/>
                <a:rect l="l" t="t" r="r" b="b"/>
                <a:pathLst>
                  <a:path w="183" h="163" extrusionOk="0">
                    <a:moveTo>
                      <a:pt x="102" y="0"/>
                    </a:moveTo>
                    <a:cubicBezTo>
                      <a:pt x="81" y="20"/>
                      <a:pt x="51" y="20"/>
                      <a:pt x="31" y="20"/>
                    </a:cubicBezTo>
                    <a:cubicBezTo>
                      <a:pt x="21" y="41"/>
                      <a:pt x="11" y="71"/>
                      <a:pt x="11" y="101"/>
                    </a:cubicBezTo>
                    <a:cubicBezTo>
                      <a:pt x="0" y="142"/>
                      <a:pt x="51" y="162"/>
                      <a:pt x="92" y="162"/>
                    </a:cubicBezTo>
                    <a:lnTo>
                      <a:pt x="112" y="162"/>
                    </a:lnTo>
                    <a:cubicBezTo>
                      <a:pt x="153" y="142"/>
                      <a:pt x="183" y="91"/>
                      <a:pt x="163" y="61"/>
                    </a:cubicBezTo>
                    <a:cubicBezTo>
                      <a:pt x="142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19" name="Google Shape;29119;p29"/>
              <p:cNvSpPr/>
              <p:nvPr/>
            </p:nvSpPr>
            <p:spPr>
              <a:xfrm>
                <a:off x="1814024" y="1110608"/>
                <a:ext cx="21320" cy="20046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4" y="3"/>
                    </a:cubicBezTo>
                    <a:cubicBezTo>
                      <a:pt x="153" y="12"/>
                      <a:pt x="51" y="53"/>
                      <a:pt x="11" y="134"/>
                    </a:cubicBezTo>
                    <a:lnTo>
                      <a:pt x="11" y="145"/>
                    </a:lnTo>
                    <a:cubicBezTo>
                      <a:pt x="1" y="226"/>
                      <a:pt x="71" y="317"/>
                      <a:pt x="173" y="398"/>
                    </a:cubicBezTo>
                    <a:cubicBezTo>
                      <a:pt x="193" y="411"/>
                      <a:pt x="215" y="417"/>
                      <a:pt x="238" y="417"/>
                    </a:cubicBezTo>
                    <a:cubicBezTo>
                      <a:pt x="318" y="417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20" name="Google Shape;29120;p29"/>
              <p:cNvSpPr/>
              <p:nvPr/>
            </p:nvSpPr>
            <p:spPr>
              <a:xfrm>
                <a:off x="1815003" y="1114589"/>
                <a:ext cx="7604" cy="786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64" extrusionOk="0">
                    <a:moveTo>
                      <a:pt x="91" y="1"/>
                    </a:moveTo>
                    <a:cubicBezTo>
                      <a:pt x="61" y="1"/>
                      <a:pt x="30" y="10"/>
                      <a:pt x="10" y="21"/>
                    </a:cubicBezTo>
                    <a:cubicBezTo>
                      <a:pt x="10" y="51"/>
                      <a:pt x="10" y="71"/>
                      <a:pt x="0" y="102"/>
                    </a:cubicBezTo>
                    <a:cubicBezTo>
                      <a:pt x="10" y="122"/>
                      <a:pt x="30" y="132"/>
                      <a:pt x="50" y="152"/>
                    </a:cubicBezTo>
                    <a:cubicBezTo>
                      <a:pt x="61" y="163"/>
                      <a:pt x="71" y="163"/>
                      <a:pt x="81" y="163"/>
                    </a:cubicBezTo>
                    <a:cubicBezTo>
                      <a:pt x="111" y="163"/>
                      <a:pt x="142" y="132"/>
                      <a:pt x="152" y="102"/>
                    </a:cubicBezTo>
                    <a:cubicBezTo>
                      <a:pt x="162" y="51"/>
                      <a:pt x="132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21" name="Google Shape;29121;p29"/>
              <p:cNvSpPr/>
              <p:nvPr/>
            </p:nvSpPr>
            <p:spPr>
              <a:xfrm>
                <a:off x="1799328" y="1107587"/>
                <a:ext cx="17121" cy="16018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34" extrusionOk="0">
                    <a:moveTo>
                      <a:pt x="190" y="1"/>
                    </a:moveTo>
                    <a:cubicBezTo>
                      <a:pt x="146" y="1"/>
                      <a:pt x="104" y="18"/>
                      <a:pt x="72" y="55"/>
                    </a:cubicBezTo>
                    <a:cubicBezTo>
                      <a:pt x="1" y="116"/>
                      <a:pt x="1" y="217"/>
                      <a:pt x="72" y="289"/>
                    </a:cubicBezTo>
                    <a:cubicBezTo>
                      <a:pt x="102" y="318"/>
                      <a:pt x="140" y="333"/>
                      <a:pt x="180" y="333"/>
                    </a:cubicBezTo>
                    <a:cubicBezTo>
                      <a:pt x="224" y="333"/>
                      <a:pt x="269" y="315"/>
                      <a:pt x="305" y="278"/>
                    </a:cubicBezTo>
                    <a:cubicBezTo>
                      <a:pt x="366" y="217"/>
                      <a:pt x="366" y="116"/>
                      <a:pt x="305" y="45"/>
                    </a:cubicBezTo>
                    <a:cubicBezTo>
                      <a:pt x="271" y="16"/>
                      <a:pt x="230" y="1"/>
                      <a:pt x="19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22" name="Google Shape;29122;p29"/>
              <p:cNvSpPr/>
              <p:nvPr/>
            </p:nvSpPr>
            <p:spPr>
              <a:xfrm>
                <a:off x="1804553" y="1112143"/>
                <a:ext cx="6671" cy="6378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33" extrusionOk="0">
                    <a:moveTo>
                      <a:pt x="72" y="1"/>
                    </a:moveTo>
                    <a:cubicBezTo>
                      <a:pt x="51" y="1"/>
                      <a:pt x="42" y="11"/>
                      <a:pt x="31" y="21"/>
                    </a:cubicBezTo>
                    <a:cubicBezTo>
                      <a:pt x="1" y="52"/>
                      <a:pt x="1" y="92"/>
                      <a:pt x="31" y="122"/>
                    </a:cubicBezTo>
                    <a:cubicBezTo>
                      <a:pt x="42" y="133"/>
                      <a:pt x="51" y="133"/>
                      <a:pt x="72" y="133"/>
                    </a:cubicBezTo>
                    <a:cubicBezTo>
                      <a:pt x="92" y="133"/>
                      <a:pt x="102" y="133"/>
                      <a:pt x="123" y="122"/>
                    </a:cubicBezTo>
                    <a:cubicBezTo>
                      <a:pt x="143" y="92"/>
                      <a:pt x="143" y="52"/>
                      <a:pt x="123" y="21"/>
                    </a:cubicBezTo>
                    <a:cubicBezTo>
                      <a:pt x="102" y="1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123" name="Google Shape;29123;p29"/>
            <p:cNvGrpSpPr/>
            <p:nvPr/>
          </p:nvGrpSpPr>
          <p:grpSpPr>
            <a:xfrm rot="-504858">
              <a:off x="-358768" y="1243041"/>
              <a:ext cx="129214" cy="125814"/>
              <a:chOff x="2070280" y="1284575"/>
              <a:chExt cx="56090" cy="54611"/>
            </a:xfrm>
          </p:grpSpPr>
          <p:sp>
            <p:nvSpPr>
              <p:cNvPr id="29124" name="Google Shape;29124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25" name="Google Shape;29125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26" name="Google Shape;29126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27" name="Google Shape;29127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28" name="Google Shape;29128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29" name="Google Shape;29129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30" name="Google Shape;29130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31" name="Google Shape;29131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32" name="Google Shape;29132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33" name="Google Shape;29133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34" name="Google Shape;29134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35" name="Google Shape;29135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36" name="Google Shape;29136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37" name="Google Shape;29137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138" name="Google Shape;29138;p29"/>
            <p:cNvGrpSpPr/>
            <p:nvPr/>
          </p:nvGrpSpPr>
          <p:grpSpPr>
            <a:xfrm rot="-504858">
              <a:off x="-42814" y="820423"/>
              <a:ext cx="129214" cy="125814"/>
              <a:chOff x="2070280" y="1284575"/>
              <a:chExt cx="56090" cy="54611"/>
            </a:xfrm>
          </p:grpSpPr>
          <p:sp>
            <p:nvSpPr>
              <p:cNvPr id="29139" name="Google Shape;29139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40" name="Google Shape;29140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41" name="Google Shape;29141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42" name="Google Shape;29142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43" name="Google Shape;29143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44" name="Google Shape;29144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45" name="Google Shape;29145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46" name="Google Shape;29146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47" name="Google Shape;29147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48" name="Google Shape;29148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49" name="Google Shape;29149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50" name="Google Shape;29150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51" name="Google Shape;29151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52" name="Google Shape;29152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153" name="Google Shape;29153;p29"/>
            <p:cNvGrpSpPr/>
            <p:nvPr/>
          </p:nvGrpSpPr>
          <p:grpSpPr>
            <a:xfrm rot="-504858">
              <a:off x="-754841" y="1163322"/>
              <a:ext cx="129214" cy="125814"/>
              <a:chOff x="2070280" y="1284575"/>
              <a:chExt cx="56090" cy="54611"/>
            </a:xfrm>
          </p:grpSpPr>
          <p:sp>
            <p:nvSpPr>
              <p:cNvPr id="29154" name="Google Shape;29154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55" name="Google Shape;29155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56" name="Google Shape;29156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57" name="Google Shape;29157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58" name="Google Shape;29158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59" name="Google Shape;29159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60" name="Google Shape;29160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61" name="Google Shape;29161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62" name="Google Shape;29162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63" name="Google Shape;29163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64" name="Google Shape;29164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65" name="Google Shape;29165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66" name="Google Shape;29166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67" name="Google Shape;29167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168" name="Google Shape;29168;p29"/>
            <p:cNvGrpSpPr/>
            <p:nvPr/>
          </p:nvGrpSpPr>
          <p:grpSpPr>
            <a:xfrm rot="-504858">
              <a:off x="-1011038" y="983091"/>
              <a:ext cx="129214" cy="125814"/>
              <a:chOff x="2070280" y="1284575"/>
              <a:chExt cx="56090" cy="54611"/>
            </a:xfrm>
          </p:grpSpPr>
          <p:sp>
            <p:nvSpPr>
              <p:cNvPr id="29169" name="Google Shape;29169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70" name="Google Shape;29170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71" name="Google Shape;29171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72" name="Google Shape;29172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73" name="Google Shape;29173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74" name="Google Shape;29174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75" name="Google Shape;29175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76" name="Google Shape;29176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77" name="Google Shape;29177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78" name="Google Shape;29178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79" name="Google Shape;29179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80" name="Google Shape;29180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81" name="Google Shape;29181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82" name="Google Shape;29182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183" name="Google Shape;29183;p29"/>
            <p:cNvGrpSpPr/>
            <p:nvPr/>
          </p:nvGrpSpPr>
          <p:grpSpPr>
            <a:xfrm rot="-504858">
              <a:off x="-1666016" y="1342471"/>
              <a:ext cx="129214" cy="125814"/>
              <a:chOff x="2070280" y="1284575"/>
              <a:chExt cx="56090" cy="54611"/>
            </a:xfrm>
          </p:grpSpPr>
          <p:sp>
            <p:nvSpPr>
              <p:cNvPr id="29184" name="Google Shape;29184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85" name="Google Shape;29185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86" name="Google Shape;29186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87" name="Google Shape;29187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88" name="Google Shape;29188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89" name="Google Shape;29189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90" name="Google Shape;29190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91" name="Google Shape;29191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92" name="Google Shape;29192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93" name="Google Shape;29193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94" name="Google Shape;29194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95" name="Google Shape;29195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96" name="Google Shape;29196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97" name="Google Shape;29197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198" name="Google Shape;29198;p29"/>
            <p:cNvGrpSpPr/>
            <p:nvPr/>
          </p:nvGrpSpPr>
          <p:grpSpPr>
            <a:xfrm rot="-504858">
              <a:off x="-2441340" y="1384468"/>
              <a:ext cx="129214" cy="125814"/>
              <a:chOff x="2070280" y="1284575"/>
              <a:chExt cx="56090" cy="54611"/>
            </a:xfrm>
          </p:grpSpPr>
          <p:sp>
            <p:nvSpPr>
              <p:cNvPr id="29199" name="Google Shape;29199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00" name="Google Shape;29200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01" name="Google Shape;29201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02" name="Google Shape;29202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03" name="Google Shape;29203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04" name="Google Shape;29204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05" name="Google Shape;29205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06" name="Google Shape;29206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07" name="Google Shape;29207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08" name="Google Shape;29208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09" name="Google Shape;29209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10" name="Google Shape;29210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11" name="Google Shape;29211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12" name="Google Shape;29212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213" name="Google Shape;29213;p29"/>
            <p:cNvGrpSpPr/>
            <p:nvPr/>
          </p:nvGrpSpPr>
          <p:grpSpPr>
            <a:xfrm rot="-504858">
              <a:off x="-2187098" y="750223"/>
              <a:ext cx="129214" cy="125814"/>
              <a:chOff x="2070280" y="1284575"/>
              <a:chExt cx="56090" cy="54611"/>
            </a:xfrm>
          </p:grpSpPr>
          <p:sp>
            <p:nvSpPr>
              <p:cNvPr id="29214" name="Google Shape;29214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15" name="Google Shape;29215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16" name="Google Shape;29216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17" name="Google Shape;29217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18" name="Google Shape;29218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19" name="Google Shape;29219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20" name="Google Shape;29220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21" name="Google Shape;29221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22" name="Google Shape;29222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23" name="Google Shape;29223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24" name="Google Shape;29224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25" name="Google Shape;29225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26" name="Google Shape;29226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27" name="Google Shape;29227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228" name="Google Shape;29228;p29"/>
            <p:cNvGrpSpPr/>
            <p:nvPr/>
          </p:nvGrpSpPr>
          <p:grpSpPr>
            <a:xfrm rot="-504858">
              <a:off x="-1746681" y="1004460"/>
              <a:ext cx="129214" cy="125814"/>
              <a:chOff x="2070280" y="1284575"/>
              <a:chExt cx="56090" cy="54611"/>
            </a:xfrm>
          </p:grpSpPr>
          <p:sp>
            <p:nvSpPr>
              <p:cNvPr id="29229" name="Google Shape;29229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30" name="Google Shape;29230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31" name="Google Shape;29231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32" name="Google Shape;29232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33" name="Google Shape;29233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34" name="Google Shape;29234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35" name="Google Shape;29235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36" name="Google Shape;29236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37" name="Google Shape;29237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38" name="Google Shape;29238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39" name="Google Shape;29239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40" name="Google Shape;29240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41" name="Google Shape;29241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42" name="Google Shape;29242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243" name="Google Shape;29243;p29"/>
            <p:cNvGrpSpPr/>
            <p:nvPr/>
          </p:nvGrpSpPr>
          <p:grpSpPr>
            <a:xfrm rot="-504858">
              <a:off x="-2093245" y="86968"/>
              <a:ext cx="129214" cy="125814"/>
              <a:chOff x="2070280" y="1284575"/>
              <a:chExt cx="56090" cy="54611"/>
            </a:xfrm>
          </p:grpSpPr>
          <p:sp>
            <p:nvSpPr>
              <p:cNvPr id="29244" name="Google Shape;29244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45" name="Google Shape;29245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46" name="Google Shape;29246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47" name="Google Shape;29247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48" name="Google Shape;29248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49" name="Google Shape;29249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50" name="Google Shape;29250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51" name="Google Shape;29251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52" name="Google Shape;29252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53" name="Google Shape;29253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54" name="Google Shape;29254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55" name="Google Shape;29255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56" name="Google Shape;29256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57" name="Google Shape;29257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258" name="Google Shape;29258;p29"/>
            <p:cNvGrpSpPr/>
            <p:nvPr/>
          </p:nvGrpSpPr>
          <p:grpSpPr>
            <a:xfrm rot="-504858">
              <a:off x="-1477573" y="707894"/>
              <a:ext cx="129214" cy="125814"/>
              <a:chOff x="2070280" y="1284575"/>
              <a:chExt cx="56090" cy="54611"/>
            </a:xfrm>
          </p:grpSpPr>
          <p:sp>
            <p:nvSpPr>
              <p:cNvPr id="29259" name="Google Shape;29259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60" name="Google Shape;29260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61" name="Google Shape;29261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62" name="Google Shape;29262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63" name="Google Shape;29263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64" name="Google Shape;29264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65" name="Google Shape;29265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66" name="Google Shape;29266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67" name="Google Shape;29267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68" name="Google Shape;29268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69" name="Google Shape;29269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70" name="Google Shape;29270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71" name="Google Shape;29271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72" name="Google Shape;29272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273" name="Google Shape;29273;p29"/>
            <p:cNvGrpSpPr/>
            <p:nvPr/>
          </p:nvGrpSpPr>
          <p:grpSpPr>
            <a:xfrm rot="-504858">
              <a:off x="-1278097" y="643075"/>
              <a:ext cx="129214" cy="125814"/>
              <a:chOff x="2070280" y="1284575"/>
              <a:chExt cx="56090" cy="54611"/>
            </a:xfrm>
          </p:grpSpPr>
          <p:sp>
            <p:nvSpPr>
              <p:cNvPr id="29274" name="Google Shape;29274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75" name="Google Shape;29275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76" name="Google Shape;29276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77" name="Google Shape;29277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78" name="Google Shape;29278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79" name="Google Shape;29279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80" name="Google Shape;29280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81" name="Google Shape;29281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82" name="Google Shape;29282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83" name="Google Shape;29283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84" name="Google Shape;29284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85" name="Google Shape;29285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86" name="Google Shape;29286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87" name="Google Shape;29287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288" name="Google Shape;29288;p29"/>
            <p:cNvGrpSpPr/>
            <p:nvPr/>
          </p:nvGrpSpPr>
          <p:grpSpPr>
            <a:xfrm rot="-504858">
              <a:off x="-1062120" y="689785"/>
              <a:ext cx="129214" cy="125814"/>
              <a:chOff x="2070280" y="1284575"/>
              <a:chExt cx="56090" cy="54611"/>
            </a:xfrm>
          </p:grpSpPr>
          <p:sp>
            <p:nvSpPr>
              <p:cNvPr id="29289" name="Google Shape;29289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90" name="Google Shape;29290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91" name="Google Shape;29291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92" name="Google Shape;29292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93" name="Google Shape;29293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94" name="Google Shape;29294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95" name="Google Shape;29295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96" name="Google Shape;29296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97" name="Google Shape;29297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98" name="Google Shape;29298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99" name="Google Shape;29299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00" name="Google Shape;29300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01" name="Google Shape;29301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02" name="Google Shape;29302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303" name="Google Shape;29303;p29"/>
            <p:cNvGrpSpPr/>
            <p:nvPr/>
          </p:nvGrpSpPr>
          <p:grpSpPr>
            <a:xfrm rot="-504858">
              <a:off x="-1631127" y="198924"/>
              <a:ext cx="129214" cy="125814"/>
              <a:chOff x="2070280" y="1284575"/>
              <a:chExt cx="56090" cy="54611"/>
            </a:xfrm>
          </p:grpSpPr>
          <p:sp>
            <p:nvSpPr>
              <p:cNvPr id="29304" name="Google Shape;29304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05" name="Google Shape;29305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06" name="Google Shape;29306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07" name="Google Shape;29307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08" name="Google Shape;29308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09" name="Google Shape;29309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10" name="Google Shape;29310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11" name="Google Shape;29311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12" name="Google Shape;29312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13" name="Google Shape;29313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14" name="Google Shape;29314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15" name="Google Shape;29315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16" name="Google Shape;29316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17" name="Google Shape;29317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318" name="Google Shape;29318;p29"/>
            <p:cNvGrpSpPr/>
            <p:nvPr/>
          </p:nvGrpSpPr>
          <p:grpSpPr>
            <a:xfrm rot="-504858">
              <a:off x="-638789" y="209859"/>
              <a:ext cx="129214" cy="125814"/>
              <a:chOff x="2070280" y="1284575"/>
              <a:chExt cx="56090" cy="54611"/>
            </a:xfrm>
          </p:grpSpPr>
          <p:sp>
            <p:nvSpPr>
              <p:cNvPr id="29319" name="Google Shape;29319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20" name="Google Shape;29320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21" name="Google Shape;29321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22" name="Google Shape;29322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23" name="Google Shape;29323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24" name="Google Shape;29324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25" name="Google Shape;29325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26" name="Google Shape;29326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27" name="Google Shape;29327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28" name="Google Shape;29328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29" name="Google Shape;29329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30" name="Google Shape;29330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31" name="Google Shape;29331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32" name="Google Shape;29332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333" name="Google Shape;29333;p29"/>
            <p:cNvGrpSpPr/>
            <p:nvPr/>
          </p:nvGrpSpPr>
          <p:grpSpPr>
            <a:xfrm rot="-504858">
              <a:off x="-793758" y="196161"/>
              <a:ext cx="129214" cy="125814"/>
              <a:chOff x="2070280" y="1284575"/>
              <a:chExt cx="56090" cy="54611"/>
            </a:xfrm>
          </p:grpSpPr>
          <p:sp>
            <p:nvSpPr>
              <p:cNvPr id="29334" name="Google Shape;29334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35" name="Google Shape;29335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36" name="Google Shape;29336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37" name="Google Shape;29337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38" name="Google Shape;29338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39" name="Google Shape;29339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40" name="Google Shape;29340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41" name="Google Shape;29341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42" name="Google Shape;29342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43" name="Google Shape;29343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44" name="Google Shape;29344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45" name="Google Shape;29345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46" name="Google Shape;29346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47" name="Google Shape;29347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348" name="Google Shape;29348;p29"/>
            <p:cNvGrpSpPr/>
            <p:nvPr/>
          </p:nvGrpSpPr>
          <p:grpSpPr>
            <a:xfrm rot="-504858">
              <a:off x="-578380" y="15719"/>
              <a:ext cx="129214" cy="125814"/>
              <a:chOff x="2070280" y="1284575"/>
              <a:chExt cx="56090" cy="54611"/>
            </a:xfrm>
          </p:grpSpPr>
          <p:sp>
            <p:nvSpPr>
              <p:cNvPr id="29349" name="Google Shape;29349;p29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50" name="Google Shape;29350;p29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51" name="Google Shape;29351;p29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52" name="Google Shape;29352;p29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53" name="Google Shape;29353;p29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54" name="Google Shape;29354;p29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55" name="Google Shape;29355;p29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56" name="Google Shape;29356;p29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57" name="Google Shape;29357;p29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58" name="Google Shape;29358;p29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59" name="Google Shape;29359;p29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60" name="Google Shape;29360;p29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61" name="Google Shape;29361;p29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62" name="Google Shape;29362;p29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363" name="Google Shape;29363;p29"/>
            <p:cNvGrpSpPr/>
            <p:nvPr/>
          </p:nvGrpSpPr>
          <p:grpSpPr>
            <a:xfrm rot="-504858">
              <a:off x="-26221" y="256433"/>
              <a:ext cx="240848" cy="254266"/>
              <a:chOff x="2193097" y="745802"/>
              <a:chExt cx="104549" cy="110368"/>
            </a:xfrm>
          </p:grpSpPr>
          <p:sp>
            <p:nvSpPr>
              <p:cNvPr id="29364" name="Google Shape;29364;p29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65" name="Google Shape;29365;p29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66" name="Google Shape;29366;p29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67" name="Google Shape;29367;p29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68" name="Google Shape;29368;p29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69" name="Google Shape;29369;p29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70" name="Google Shape;29370;p29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71" name="Google Shape;29371;p29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72" name="Google Shape;29372;p29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73" name="Google Shape;29373;p29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74" name="Google Shape;29374;p29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75" name="Google Shape;29375;p29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76" name="Google Shape;29376;p29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77" name="Google Shape;29377;p29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378" name="Google Shape;29378;p29"/>
            <p:cNvGrpSpPr/>
            <p:nvPr/>
          </p:nvGrpSpPr>
          <p:grpSpPr>
            <a:xfrm rot="-504858">
              <a:off x="-517055" y="-399406"/>
              <a:ext cx="240848" cy="254266"/>
              <a:chOff x="2193097" y="745802"/>
              <a:chExt cx="104549" cy="110368"/>
            </a:xfrm>
          </p:grpSpPr>
          <p:sp>
            <p:nvSpPr>
              <p:cNvPr id="29379" name="Google Shape;29379;p29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80" name="Google Shape;29380;p29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81" name="Google Shape;29381;p29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82" name="Google Shape;29382;p29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83" name="Google Shape;29383;p29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84" name="Google Shape;29384;p29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85" name="Google Shape;29385;p29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86" name="Google Shape;29386;p29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87" name="Google Shape;29387;p29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88" name="Google Shape;29388;p29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89" name="Google Shape;29389;p29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90" name="Google Shape;29390;p29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91" name="Google Shape;29391;p29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92" name="Google Shape;29392;p29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393" name="Google Shape;29393;p29"/>
            <p:cNvGrpSpPr/>
            <p:nvPr/>
          </p:nvGrpSpPr>
          <p:grpSpPr>
            <a:xfrm rot="-504858">
              <a:off x="-813378" y="-69179"/>
              <a:ext cx="240848" cy="254266"/>
              <a:chOff x="2193097" y="745802"/>
              <a:chExt cx="104549" cy="110368"/>
            </a:xfrm>
          </p:grpSpPr>
          <p:sp>
            <p:nvSpPr>
              <p:cNvPr id="29394" name="Google Shape;29394;p29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95" name="Google Shape;29395;p29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96" name="Google Shape;29396;p29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97" name="Google Shape;29397;p29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98" name="Google Shape;29398;p29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99" name="Google Shape;29399;p29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00" name="Google Shape;29400;p29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01" name="Google Shape;29401;p29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02" name="Google Shape;29402;p29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03" name="Google Shape;29403;p29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04" name="Google Shape;29404;p29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05" name="Google Shape;29405;p29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06" name="Google Shape;29406;p29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07" name="Google Shape;29407;p29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408" name="Google Shape;29408;p29"/>
            <p:cNvGrpSpPr/>
            <p:nvPr/>
          </p:nvGrpSpPr>
          <p:grpSpPr>
            <a:xfrm rot="-504858">
              <a:off x="-1743450" y="430627"/>
              <a:ext cx="240848" cy="254266"/>
              <a:chOff x="2193097" y="745802"/>
              <a:chExt cx="104549" cy="110368"/>
            </a:xfrm>
          </p:grpSpPr>
          <p:sp>
            <p:nvSpPr>
              <p:cNvPr id="29409" name="Google Shape;29409;p29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10" name="Google Shape;29410;p29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11" name="Google Shape;29411;p29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12" name="Google Shape;29412;p29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13" name="Google Shape;29413;p29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14" name="Google Shape;29414;p29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15" name="Google Shape;29415;p29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16" name="Google Shape;29416;p29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17" name="Google Shape;29417;p29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18" name="Google Shape;29418;p29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19" name="Google Shape;29419;p29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20" name="Google Shape;29420;p29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21" name="Google Shape;29421;p29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22" name="Google Shape;29422;p29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423" name="Google Shape;29423;p29"/>
            <p:cNvGrpSpPr/>
            <p:nvPr/>
          </p:nvGrpSpPr>
          <p:grpSpPr>
            <a:xfrm rot="-504936">
              <a:off x="-2181781" y="1342262"/>
              <a:ext cx="191092" cy="201762"/>
              <a:chOff x="2193097" y="745802"/>
              <a:chExt cx="104549" cy="110368"/>
            </a:xfrm>
          </p:grpSpPr>
          <p:sp>
            <p:nvSpPr>
              <p:cNvPr id="29424" name="Google Shape;29424;p29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25" name="Google Shape;29425;p29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26" name="Google Shape;29426;p29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27" name="Google Shape;29427;p29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28" name="Google Shape;29428;p29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29" name="Google Shape;29429;p29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30" name="Google Shape;29430;p29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31" name="Google Shape;29431;p29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32" name="Google Shape;29432;p29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33" name="Google Shape;29433;p29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34" name="Google Shape;29434;p29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35" name="Google Shape;29435;p29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36" name="Google Shape;29436;p29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37" name="Google Shape;29437;p29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438" name="Google Shape;29438;p29"/>
            <p:cNvGrpSpPr/>
            <p:nvPr/>
          </p:nvGrpSpPr>
          <p:grpSpPr>
            <a:xfrm rot="-504858">
              <a:off x="-1940386" y="1079178"/>
              <a:ext cx="254034" cy="243498"/>
              <a:chOff x="1533749" y="726819"/>
              <a:chExt cx="110272" cy="105693"/>
            </a:xfrm>
          </p:grpSpPr>
          <p:sp>
            <p:nvSpPr>
              <p:cNvPr id="29439" name="Google Shape;29439;p29"/>
              <p:cNvSpPr/>
              <p:nvPr/>
            </p:nvSpPr>
            <p:spPr>
              <a:xfrm>
                <a:off x="1571429" y="764261"/>
                <a:ext cx="34865" cy="30859"/>
              </a:xfrm>
              <a:custGeom>
                <a:avLst/>
                <a:gdLst/>
                <a:ahLst/>
                <a:cxnLst/>
                <a:rect l="l" t="t" r="r" b="b"/>
                <a:pathLst>
                  <a:path w="731" h="647" extrusionOk="0">
                    <a:moveTo>
                      <a:pt x="367" y="0"/>
                    </a:moveTo>
                    <a:cubicBezTo>
                      <a:pt x="232" y="0"/>
                      <a:pt x="109" y="84"/>
                      <a:pt x="61" y="211"/>
                    </a:cubicBezTo>
                    <a:cubicBezTo>
                      <a:pt x="0" y="384"/>
                      <a:pt x="92" y="567"/>
                      <a:pt x="254" y="628"/>
                    </a:cubicBezTo>
                    <a:cubicBezTo>
                      <a:pt x="291" y="641"/>
                      <a:pt x="328" y="647"/>
                      <a:pt x="364" y="647"/>
                    </a:cubicBezTo>
                    <a:cubicBezTo>
                      <a:pt x="498" y="647"/>
                      <a:pt x="622" y="563"/>
                      <a:pt x="670" y="435"/>
                    </a:cubicBezTo>
                    <a:cubicBezTo>
                      <a:pt x="731" y="263"/>
                      <a:pt x="640" y="80"/>
                      <a:pt x="477" y="19"/>
                    </a:cubicBezTo>
                    <a:cubicBezTo>
                      <a:pt x="441" y="6"/>
                      <a:pt x="404" y="0"/>
                      <a:pt x="36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40" name="Google Shape;29440;p29"/>
              <p:cNvSpPr/>
              <p:nvPr/>
            </p:nvSpPr>
            <p:spPr>
              <a:xfrm>
                <a:off x="1582160" y="726819"/>
                <a:ext cx="43498" cy="40493"/>
              </a:xfrm>
              <a:custGeom>
                <a:avLst/>
                <a:gdLst/>
                <a:ahLst/>
                <a:cxnLst/>
                <a:rect l="l" t="t" r="r" b="b"/>
                <a:pathLst>
                  <a:path w="912" h="849" extrusionOk="0">
                    <a:moveTo>
                      <a:pt x="405" y="1"/>
                    </a:moveTo>
                    <a:cubicBezTo>
                      <a:pt x="206" y="1"/>
                      <a:pt x="0" y="110"/>
                      <a:pt x="9" y="297"/>
                    </a:cubicBezTo>
                    <a:cubicBezTo>
                      <a:pt x="9" y="540"/>
                      <a:pt x="80" y="753"/>
                      <a:pt x="222" y="834"/>
                    </a:cubicBezTo>
                    <a:cubicBezTo>
                      <a:pt x="222" y="845"/>
                      <a:pt x="232" y="845"/>
                      <a:pt x="232" y="845"/>
                    </a:cubicBezTo>
                    <a:lnTo>
                      <a:pt x="252" y="845"/>
                    </a:lnTo>
                    <a:cubicBezTo>
                      <a:pt x="268" y="848"/>
                      <a:pt x="284" y="849"/>
                      <a:pt x="300" y="849"/>
                    </a:cubicBezTo>
                    <a:cubicBezTo>
                      <a:pt x="450" y="849"/>
                      <a:pt x="613" y="726"/>
                      <a:pt x="760" y="561"/>
                    </a:cubicBezTo>
                    <a:cubicBezTo>
                      <a:pt x="911" y="398"/>
                      <a:pt x="749" y="124"/>
                      <a:pt x="546" y="23"/>
                    </a:cubicBezTo>
                    <a:cubicBezTo>
                      <a:pt x="536" y="23"/>
                      <a:pt x="536" y="13"/>
                      <a:pt x="536" y="13"/>
                    </a:cubicBezTo>
                    <a:lnTo>
                      <a:pt x="516" y="13"/>
                    </a:lnTo>
                    <a:cubicBezTo>
                      <a:pt x="480" y="5"/>
                      <a:pt x="443" y="1"/>
                      <a:pt x="40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41" name="Google Shape;29441;p29"/>
              <p:cNvSpPr/>
              <p:nvPr/>
            </p:nvSpPr>
            <p:spPr>
              <a:xfrm>
                <a:off x="1588838" y="751621"/>
                <a:ext cx="16979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56" h="315" extrusionOk="0">
                    <a:moveTo>
                      <a:pt x="163" y="0"/>
                    </a:moveTo>
                    <a:cubicBezTo>
                      <a:pt x="82" y="0"/>
                      <a:pt x="0" y="41"/>
                      <a:pt x="11" y="111"/>
                    </a:cubicBezTo>
                    <a:cubicBezTo>
                      <a:pt x="11" y="172"/>
                      <a:pt x="21" y="223"/>
                      <a:pt x="41" y="264"/>
                    </a:cubicBezTo>
                    <a:cubicBezTo>
                      <a:pt x="61" y="264"/>
                      <a:pt x="92" y="274"/>
                      <a:pt x="112" y="284"/>
                    </a:cubicBezTo>
                    <a:lnTo>
                      <a:pt x="173" y="314"/>
                    </a:lnTo>
                    <a:cubicBezTo>
                      <a:pt x="214" y="294"/>
                      <a:pt x="264" y="264"/>
                      <a:pt x="295" y="223"/>
                    </a:cubicBezTo>
                    <a:cubicBezTo>
                      <a:pt x="356" y="152"/>
                      <a:pt x="295" y="50"/>
                      <a:pt x="214" y="10"/>
                    </a:cubicBezTo>
                    <a:cubicBezTo>
                      <a:pt x="203" y="10"/>
                      <a:pt x="203" y="0"/>
                      <a:pt x="2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42" name="Google Shape;29442;p29"/>
              <p:cNvSpPr/>
              <p:nvPr/>
            </p:nvSpPr>
            <p:spPr>
              <a:xfrm>
                <a:off x="1542382" y="732972"/>
                <a:ext cx="43116" cy="38967"/>
              </a:xfrm>
              <a:custGeom>
                <a:avLst/>
                <a:gdLst/>
                <a:ahLst/>
                <a:cxnLst/>
                <a:rect l="l" t="t" r="r" b="b"/>
                <a:pathLst>
                  <a:path w="904" h="817" extrusionOk="0">
                    <a:moveTo>
                      <a:pt x="537" y="0"/>
                    </a:moveTo>
                    <a:cubicBezTo>
                      <a:pt x="436" y="0"/>
                      <a:pt x="325" y="32"/>
                      <a:pt x="234" y="87"/>
                    </a:cubicBezTo>
                    <a:lnTo>
                      <a:pt x="224" y="97"/>
                    </a:lnTo>
                    <a:lnTo>
                      <a:pt x="214" y="107"/>
                    </a:lnTo>
                    <a:cubicBezTo>
                      <a:pt x="62" y="279"/>
                      <a:pt x="1" y="583"/>
                      <a:pt x="204" y="695"/>
                    </a:cubicBezTo>
                    <a:cubicBezTo>
                      <a:pt x="345" y="769"/>
                      <a:pt x="490" y="816"/>
                      <a:pt x="614" y="816"/>
                    </a:cubicBezTo>
                    <a:cubicBezTo>
                      <a:pt x="677" y="816"/>
                      <a:pt x="734" y="804"/>
                      <a:pt x="782" y="777"/>
                    </a:cubicBezTo>
                    <a:cubicBezTo>
                      <a:pt x="792" y="777"/>
                      <a:pt x="792" y="766"/>
                      <a:pt x="802" y="766"/>
                    </a:cubicBezTo>
                    <a:cubicBezTo>
                      <a:pt x="802" y="766"/>
                      <a:pt x="802" y="756"/>
                      <a:pt x="812" y="756"/>
                    </a:cubicBezTo>
                    <a:cubicBezTo>
                      <a:pt x="904" y="624"/>
                      <a:pt x="893" y="401"/>
                      <a:pt x="812" y="168"/>
                    </a:cubicBezTo>
                    <a:cubicBezTo>
                      <a:pt x="773" y="50"/>
                      <a:pt x="662" y="0"/>
                      <a:pt x="53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43" name="Google Shape;29443;p29"/>
              <p:cNvSpPr/>
              <p:nvPr/>
            </p:nvSpPr>
            <p:spPr>
              <a:xfrm>
                <a:off x="1565610" y="755485"/>
                <a:ext cx="16502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46" h="315" extrusionOk="0">
                    <a:moveTo>
                      <a:pt x="203" y="0"/>
                    </a:moveTo>
                    <a:cubicBezTo>
                      <a:pt x="173" y="0"/>
                      <a:pt x="122" y="10"/>
                      <a:pt x="92" y="30"/>
                    </a:cubicBezTo>
                    <a:lnTo>
                      <a:pt x="92" y="41"/>
                    </a:lnTo>
                    <a:lnTo>
                      <a:pt x="82" y="41"/>
                    </a:lnTo>
                    <a:cubicBezTo>
                      <a:pt x="21" y="111"/>
                      <a:pt x="1" y="223"/>
                      <a:pt x="82" y="264"/>
                    </a:cubicBezTo>
                    <a:cubicBezTo>
                      <a:pt x="133" y="294"/>
                      <a:pt x="183" y="314"/>
                      <a:pt x="234" y="314"/>
                    </a:cubicBezTo>
                    <a:cubicBezTo>
                      <a:pt x="255" y="274"/>
                      <a:pt x="295" y="244"/>
                      <a:pt x="336" y="223"/>
                    </a:cubicBezTo>
                    <a:cubicBezTo>
                      <a:pt x="345" y="172"/>
                      <a:pt x="336" y="122"/>
                      <a:pt x="315" y="61"/>
                    </a:cubicBezTo>
                    <a:cubicBezTo>
                      <a:pt x="305" y="21"/>
                      <a:pt x="255" y="0"/>
                      <a:pt x="2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44" name="Google Shape;29444;p29"/>
              <p:cNvSpPr/>
              <p:nvPr/>
            </p:nvSpPr>
            <p:spPr>
              <a:xfrm>
                <a:off x="1533749" y="766788"/>
                <a:ext cx="42067" cy="39635"/>
              </a:xfrm>
              <a:custGeom>
                <a:avLst/>
                <a:gdLst/>
                <a:ahLst/>
                <a:cxnLst/>
                <a:rect l="l" t="t" r="r" b="b"/>
                <a:pathLst>
                  <a:path w="882" h="831" extrusionOk="0">
                    <a:moveTo>
                      <a:pt x="323" y="1"/>
                    </a:moveTo>
                    <a:cubicBezTo>
                      <a:pt x="136" y="1"/>
                      <a:pt x="1" y="249"/>
                      <a:pt x="19" y="463"/>
                    </a:cubicBezTo>
                    <a:lnTo>
                      <a:pt x="19" y="483"/>
                    </a:lnTo>
                    <a:lnTo>
                      <a:pt x="19" y="494"/>
                    </a:lnTo>
                    <a:cubicBezTo>
                      <a:pt x="76" y="672"/>
                      <a:pt x="243" y="830"/>
                      <a:pt x="406" y="830"/>
                    </a:cubicBezTo>
                    <a:cubicBezTo>
                      <a:pt x="447" y="830"/>
                      <a:pt x="488" y="820"/>
                      <a:pt x="527" y="798"/>
                    </a:cubicBezTo>
                    <a:cubicBezTo>
                      <a:pt x="729" y="666"/>
                      <a:pt x="882" y="494"/>
                      <a:pt x="882" y="331"/>
                    </a:cubicBezTo>
                    <a:lnTo>
                      <a:pt x="882" y="321"/>
                    </a:lnTo>
                    <a:lnTo>
                      <a:pt x="882" y="300"/>
                    </a:lnTo>
                    <a:cubicBezTo>
                      <a:pt x="821" y="158"/>
                      <a:pt x="618" y="47"/>
                      <a:pt x="375" y="7"/>
                    </a:cubicBezTo>
                    <a:cubicBezTo>
                      <a:pt x="357" y="3"/>
                      <a:pt x="340" y="1"/>
                      <a:pt x="32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45" name="Google Shape;29445;p29"/>
              <p:cNvSpPr/>
              <p:nvPr/>
            </p:nvSpPr>
            <p:spPr>
              <a:xfrm>
                <a:off x="1559791" y="776280"/>
                <a:ext cx="15072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16" h="315" extrusionOk="0">
                    <a:moveTo>
                      <a:pt x="123" y="0"/>
                    </a:moveTo>
                    <a:cubicBezTo>
                      <a:pt x="52" y="0"/>
                      <a:pt x="1" y="92"/>
                      <a:pt x="1" y="173"/>
                    </a:cubicBezTo>
                    <a:lnTo>
                      <a:pt x="1" y="183"/>
                    </a:lnTo>
                    <a:lnTo>
                      <a:pt x="11" y="183"/>
                    </a:lnTo>
                    <a:cubicBezTo>
                      <a:pt x="32" y="254"/>
                      <a:pt x="93" y="315"/>
                      <a:pt x="153" y="315"/>
                    </a:cubicBezTo>
                    <a:cubicBezTo>
                      <a:pt x="174" y="315"/>
                      <a:pt x="183" y="315"/>
                      <a:pt x="204" y="304"/>
                    </a:cubicBezTo>
                    <a:cubicBezTo>
                      <a:pt x="244" y="274"/>
                      <a:pt x="285" y="234"/>
                      <a:pt x="316" y="203"/>
                    </a:cubicBezTo>
                    <a:cubicBezTo>
                      <a:pt x="295" y="153"/>
                      <a:pt x="285" y="101"/>
                      <a:pt x="285" y="51"/>
                    </a:cubicBezTo>
                    <a:cubicBezTo>
                      <a:pt x="255" y="31"/>
                      <a:pt x="204" y="11"/>
                      <a:pt x="1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46" name="Google Shape;29446;p29"/>
              <p:cNvSpPr/>
              <p:nvPr/>
            </p:nvSpPr>
            <p:spPr>
              <a:xfrm>
                <a:off x="1552064" y="791638"/>
                <a:ext cx="44022" cy="40875"/>
              </a:xfrm>
              <a:custGeom>
                <a:avLst/>
                <a:gdLst/>
                <a:ahLst/>
                <a:cxnLst/>
                <a:rect l="l" t="t" r="r" b="b"/>
                <a:pathLst>
                  <a:path w="923" h="857" extrusionOk="0">
                    <a:moveTo>
                      <a:pt x="634" y="0"/>
                    </a:moveTo>
                    <a:cubicBezTo>
                      <a:pt x="480" y="0"/>
                      <a:pt x="304" y="117"/>
                      <a:pt x="153" y="287"/>
                    </a:cubicBezTo>
                    <a:cubicBezTo>
                      <a:pt x="1" y="459"/>
                      <a:pt x="163" y="733"/>
                      <a:pt x="366" y="834"/>
                    </a:cubicBezTo>
                    <a:cubicBezTo>
                      <a:pt x="376" y="834"/>
                      <a:pt x="376" y="834"/>
                      <a:pt x="386" y="845"/>
                    </a:cubicBezTo>
                    <a:lnTo>
                      <a:pt x="397" y="845"/>
                    </a:lnTo>
                    <a:cubicBezTo>
                      <a:pt x="434" y="853"/>
                      <a:pt x="472" y="857"/>
                      <a:pt x="511" y="857"/>
                    </a:cubicBezTo>
                    <a:cubicBezTo>
                      <a:pt x="716" y="857"/>
                      <a:pt x="922" y="748"/>
                      <a:pt x="913" y="561"/>
                    </a:cubicBezTo>
                    <a:cubicBezTo>
                      <a:pt x="904" y="317"/>
                      <a:pt x="832" y="104"/>
                      <a:pt x="690" y="13"/>
                    </a:cubicBezTo>
                    <a:lnTo>
                      <a:pt x="681" y="13"/>
                    </a:lnTo>
                    <a:cubicBezTo>
                      <a:pt x="681" y="3"/>
                      <a:pt x="670" y="3"/>
                      <a:pt x="670" y="3"/>
                    </a:cubicBezTo>
                    <a:cubicBezTo>
                      <a:pt x="658" y="1"/>
                      <a:pt x="646" y="0"/>
                      <a:pt x="63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47" name="Google Shape;29447;p29"/>
              <p:cNvSpPr/>
              <p:nvPr/>
            </p:nvSpPr>
            <p:spPr>
              <a:xfrm>
                <a:off x="1571906" y="792687"/>
                <a:ext cx="16979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56" h="316" extrusionOk="0">
                    <a:moveTo>
                      <a:pt x="183" y="1"/>
                    </a:moveTo>
                    <a:cubicBezTo>
                      <a:pt x="143" y="21"/>
                      <a:pt x="102" y="52"/>
                      <a:pt x="62" y="93"/>
                    </a:cubicBezTo>
                    <a:cubicBezTo>
                      <a:pt x="1" y="163"/>
                      <a:pt x="62" y="265"/>
                      <a:pt x="143" y="305"/>
                    </a:cubicBezTo>
                    <a:lnTo>
                      <a:pt x="153" y="305"/>
                    </a:lnTo>
                    <a:cubicBezTo>
                      <a:pt x="173" y="316"/>
                      <a:pt x="183" y="316"/>
                      <a:pt x="204" y="316"/>
                    </a:cubicBezTo>
                    <a:cubicBezTo>
                      <a:pt x="274" y="316"/>
                      <a:pt x="355" y="275"/>
                      <a:pt x="355" y="194"/>
                    </a:cubicBezTo>
                    <a:cubicBezTo>
                      <a:pt x="355" y="143"/>
                      <a:pt x="346" y="93"/>
                      <a:pt x="325" y="52"/>
                    </a:cubicBezTo>
                    <a:cubicBezTo>
                      <a:pt x="295" y="41"/>
                      <a:pt x="274" y="41"/>
                      <a:pt x="244" y="32"/>
                    </a:cubicBezTo>
                    <a:lnTo>
                      <a:pt x="183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48" name="Google Shape;29448;p29"/>
              <p:cNvSpPr/>
              <p:nvPr/>
            </p:nvSpPr>
            <p:spPr>
              <a:xfrm>
                <a:off x="1592224" y="787441"/>
                <a:ext cx="43116" cy="38919"/>
              </a:xfrm>
              <a:custGeom>
                <a:avLst/>
                <a:gdLst/>
                <a:ahLst/>
                <a:cxnLst/>
                <a:rect l="l" t="t" r="r" b="b"/>
                <a:pathLst>
                  <a:path w="904" h="816" extrusionOk="0">
                    <a:moveTo>
                      <a:pt x="291" y="0"/>
                    </a:moveTo>
                    <a:cubicBezTo>
                      <a:pt x="228" y="0"/>
                      <a:pt x="171" y="13"/>
                      <a:pt x="123" y="40"/>
                    </a:cubicBezTo>
                    <a:cubicBezTo>
                      <a:pt x="123" y="40"/>
                      <a:pt x="112" y="40"/>
                      <a:pt x="112" y="50"/>
                    </a:cubicBezTo>
                    <a:cubicBezTo>
                      <a:pt x="112" y="50"/>
                      <a:pt x="102" y="50"/>
                      <a:pt x="102" y="61"/>
                    </a:cubicBezTo>
                    <a:cubicBezTo>
                      <a:pt x="1" y="182"/>
                      <a:pt x="11" y="415"/>
                      <a:pt x="92" y="638"/>
                    </a:cubicBezTo>
                    <a:cubicBezTo>
                      <a:pt x="132" y="763"/>
                      <a:pt x="248" y="815"/>
                      <a:pt x="377" y="815"/>
                    </a:cubicBezTo>
                    <a:cubicBezTo>
                      <a:pt x="477" y="815"/>
                      <a:pt x="585" y="784"/>
                      <a:pt x="670" y="730"/>
                    </a:cubicBezTo>
                    <a:lnTo>
                      <a:pt x="680" y="720"/>
                    </a:lnTo>
                    <a:cubicBezTo>
                      <a:pt x="691" y="720"/>
                      <a:pt x="691" y="710"/>
                      <a:pt x="691" y="710"/>
                    </a:cubicBezTo>
                    <a:cubicBezTo>
                      <a:pt x="853" y="537"/>
                      <a:pt x="903" y="233"/>
                      <a:pt x="700" y="121"/>
                    </a:cubicBezTo>
                    <a:cubicBezTo>
                      <a:pt x="560" y="47"/>
                      <a:pt x="415" y="0"/>
                      <a:pt x="29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49" name="Google Shape;29449;p29"/>
              <p:cNvSpPr/>
              <p:nvPr/>
            </p:nvSpPr>
            <p:spPr>
              <a:xfrm>
                <a:off x="1595611" y="788824"/>
                <a:ext cx="16502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46" h="316" extrusionOk="0">
                    <a:moveTo>
                      <a:pt x="122" y="1"/>
                    </a:moveTo>
                    <a:cubicBezTo>
                      <a:pt x="92" y="41"/>
                      <a:pt x="52" y="72"/>
                      <a:pt x="11" y="92"/>
                    </a:cubicBezTo>
                    <a:cubicBezTo>
                      <a:pt x="0" y="143"/>
                      <a:pt x="11" y="194"/>
                      <a:pt x="31" y="244"/>
                    </a:cubicBezTo>
                    <a:cubicBezTo>
                      <a:pt x="52" y="295"/>
                      <a:pt x="92" y="316"/>
                      <a:pt x="142" y="316"/>
                    </a:cubicBezTo>
                    <a:cubicBezTo>
                      <a:pt x="183" y="316"/>
                      <a:pt x="224" y="305"/>
                      <a:pt x="254" y="285"/>
                    </a:cubicBezTo>
                    <a:cubicBezTo>
                      <a:pt x="254" y="275"/>
                      <a:pt x="254" y="275"/>
                      <a:pt x="264" y="275"/>
                    </a:cubicBezTo>
                    <a:cubicBezTo>
                      <a:pt x="325" y="204"/>
                      <a:pt x="345" y="92"/>
                      <a:pt x="264" y="52"/>
                    </a:cubicBezTo>
                    <a:cubicBezTo>
                      <a:pt x="214" y="21"/>
                      <a:pt x="163" y="1"/>
                      <a:pt x="12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50" name="Google Shape;29450;p29"/>
              <p:cNvSpPr/>
              <p:nvPr/>
            </p:nvSpPr>
            <p:spPr>
              <a:xfrm>
                <a:off x="1601906" y="752766"/>
                <a:ext cx="42115" cy="39730"/>
              </a:xfrm>
              <a:custGeom>
                <a:avLst/>
                <a:gdLst/>
                <a:ahLst/>
                <a:cxnLst/>
                <a:rect l="l" t="t" r="r" b="b"/>
                <a:pathLst>
                  <a:path w="883" h="833" extrusionOk="0">
                    <a:moveTo>
                      <a:pt x="489" y="0"/>
                    </a:moveTo>
                    <a:cubicBezTo>
                      <a:pt x="448" y="0"/>
                      <a:pt x="406" y="12"/>
                      <a:pt x="366" y="37"/>
                    </a:cubicBezTo>
                    <a:cubicBezTo>
                      <a:pt x="152" y="168"/>
                      <a:pt x="1" y="341"/>
                      <a:pt x="1" y="493"/>
                    </a:cubicBezTo>
                    <a:lnTo>
                      <a:pt x="1" y="513"/>
                    </a:lnTo>
                    <a:cubicBezTo>
                      <a:pt x="1" y="513"/>
                      <a:pt x="1" y="524"/>
                      <a:pt x="10" y="524"/>
                    </a:cubicBezTo>
                    <a:cubicBezTo>
                      <a:pt x="71" y="676"/>
                      <a:pt x="264" y="777"/>
                      <a:pt x="508" y="828"/>
                    </a:cubicBezTo>
                    <a:cubicBezTo>
                      <a:pt x="523" y="831"/>
                      <a:pt x="538" y="832"/>
                      <a:pt x="553" y="832"/>
                    </a:cubicBezTo>
                    <a:cubicBezTo>
                      <a:pt x="751" y="832"/>
                      <a:pt x="882" y="589"/>
                      <a:pt x="873" y="371"/>
                    </a:cubicBezTo>
                    <a:lnTo>
                      <a:pt x="873" y="351"/>
                    </a:lnTo>
                    <a:lnTo>
                      <a:pt x="863" y="341"/>
                    </a:lnTo>
                    <a:cubicBezTo>
                      <a:pt x="807" y="164"/>
                      <a:pt x="648" y="0"/>
                      <a:pt x="48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51" name="Google Shape;29451;p29"/>
              <p:cNvSpPr/>
              <p:nvPr/>
            </p:nvSpPr>
            <p:spPr>
              <a:xfrm>
                <a:off x="1602908" y="768076"/>
                <a:ext cx="15024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15" h="315" extrusionOk="0">
                    <a:moveTo>
                      <a:pt x="162" y="0"/>
                    </a:moveTo>
                    <a:cubicBezTo>
                      <a:pt x="152" y="0"/>
                      <a:pt x="131" y="0"/>
                      <a:pt x="122" y="10"/>
                    </a:cubicBezTo>
                    <a:cubicBezTo>
                      <a:pt x="71" y="41"/>
                      <a:pt x="30" y="71"/>
                      <a:pt x="0" y="111"/>
                    </a:cubicBezTo>
                    <a:cubicBezTo>
                      <a:pt x="20" y="162"/>
                      <a:pt x="30" y="203"/>
                      <a:pt x="30" y="253"/>
                    </a:cubicBezTo>
                    <a:cubicBezTo>
                      <a:pt x="71" y="284"/>
                      <a:pt x="122" y="304"/>
                      <a:pt x="172" y="314"/>
                    </a:cubicBezTo>
                    <a:lnTo>
                      <a:pt x="192" y="314"/>
                    </a:lnTo>
                    <a:cubicBezTo>
                      <a:pt x="264" y="314"/>
                      <a:pt x="314" y="223"/>
                      <a:pt x="314" y="131"/>
                    </a:cubicBezTo>
                    <a:lnTo>
                      <a:pt x="314" y="122"/>
                    </a:lnTo>
                    <a:cubicBezTo>
                      <a:pt x="294" y="61"/>
                      <a:pt x="233" y="0"/>
                      <a:pt x="16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52" name="Google Shape;29452;p29"/>
              <p:cNvSpPr/>
              <p:nvPr/>
            </p:nvSpPr>
            <p:spPr>
              <a:xfrm>
                <a:off x="1582065" y="773371"/>
                <a:ext cx="14070" cy="12591"/>
              </a:xfrm>
              <a:custGeom>
                <a:avLst/>
                <a:gdLst/>
                <a:ahLst/>
                <a:cxnLst/>
                <a:rect l="l" t="t" r="r" b="b"/>
                <a:pathLst>
                  <a:path w="295" h="264" extrusionOk="0">
                    <a:moveTo>
                      <a:pt x="142" y="0"/>
                    </a:moveTo>
                    <a:cubicBezTo>
                      <a:pt x="92" y="0"/>
                      <a:pt x="41" y="31"/>
                      <a:pt x="21" y="92"/>
                    </a:cubicBezTo>
                    <a:cubicBezTo>
                      <a:pt x="0" y="153"/>
                      <a:pt x="31" y="234"/>
                      <a:pt x="102" y="254"/>
                    </a:cubicBezTo>
                    <a:cubicBezTo>
                      <a:pt x="112" y="254"/>
                      <a:pt x="133" y="264"/>
                      <a:pt x="142" y="264"/>
                    </a:cubicBezTo>
                    <a:cubicBezTo>
                      <a:pt x="194" y="264"/>
                      <a:pt x="244" y="223"/>
                      <a:pt x="264" y="173"/>
                    </a:cubicBezTo>
                    <a:cubicBezTo>
                      <a:pt x="295" y="112"/>
                      <a:pt x="254" y="31"/>
                      <a:pt x="183" y="11"/>
                    </a:cubicBezTo>
                    <a:cubicBezTo>
                      <a:pt x="173" y="0"/>
                      <a:pt x="163" y="0"/>
                      <a:pt x="14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9">
    <p:spTree>
      <p:nvGrpSpPr>
        <p:cNvPr id="1" name="Shape 29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454" name="Google Shape;29454;p30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29455" name="Google Shape;29455;p30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56" name="Google Shape;29456;p30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57" name="Google Shape;29457;p30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58" name="Google Shape;29458;p30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59" name="Google Shape;29459;p30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0" name="Google Shape;29460;p30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1" name="Google Shape;29461;p30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2" name="Google Shape;29462;p30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3" name="Google Shape;29463;p30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4" name="Google Shape;29464;p30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5" name="Google Shape;29465;p30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6" name="Google Shape;29466;p30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7" name="Google Shape;29467;p30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8" name="Google Shape;29468;p30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9" name="Google Shape;29469;p30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0" name="Google Shape;29470;p30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1" name="Google Shape;29471;p30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2" name="Google Shape;29472;p30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3" name="Google Shape;29473;p30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4" name="Google Shape;29474;p30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5" name="Google Shape;29475;p30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6" name="Google Shape;29476;p30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7" name="Google Shape;29477;p30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8" name="Google Shape;29478;p30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9" name="Google Shape;29479;p30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0" name="Google Shape;29480;p30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1" name="Google Shape;29481;p30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2" name="Google Shape;29482;p30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3" name="Google Shape;29483;p30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4" name="Google Shape;29484;p30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5" name="Google Shape;29485;p30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6" name="Google Shape;29486;p30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7" name="Google Shape;29487;p30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8" name="Google Shape;29488;p30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9" name="Google Shape;29489;p30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0" name="Google Shape;29490;p30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1" name="Google Shape;29491;p30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2" name="Google Shape;29492;p30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3" name="Google Shape;29493;p30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4" name="Google Shape;29494;p30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5" name="Google Shape;29495;p30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6" name="Google Shape;29496;p30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7" name="Google Shape;29497;p30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8" name="Google Shape;29498;p30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9" name="Google Shape;29499;p30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0" name="Google Shape;29500;p30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1" name="Google Shape;29501;p30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2" name="Google Shape;29502;p30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3" name="Google Shape;29503;p30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4" name="Google Shape;29504;p30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5" name="Google Shape;29505;p30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6" name="Google Shape;29506;p30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7" name="Google Shape;29507;p30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8" name="Google Shape;29508;p30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9" name="Google Shape;29509;p30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0" name="Google Shape;29510;p30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1" name="Google Shape;29511;p30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2" name="Google Shape;29512;p30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3" name="Google Shape;29513;p30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4" name="Google Shape;29514;p30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5" name="Google Shape;29515;p30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6" name="Google Shape;29516;p30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7" name="Google Shape;29517;p30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8" name="Google Shape;29518;p30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9" name="Google Shape;29519;p30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0" name="Google Shape;29520;p30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1" name="Google Shape;29521;p30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2" name="Google Shape;29522;p30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3" name="Google Shape;29523;p30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4" name="Google Shape;29524;p30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5" name="Google Shape;29525;p30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6" name="Google Shape;29526;p30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7" name="Google Shape;29527;p30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8" name="Google Shape;29528;p30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9" name="Google Shape;29529;p30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0" name="Google Shape;29530;p30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1" name="Google Shape;29531;p30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2" name="Google Shape;29532;p30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3" name="Google Shape;29533;p30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4" name="Google Shape;29534;p30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5" name="Google Shape;29535;p30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6" name="Google Shape;29536;p30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7" name="Google Shape;29537;p30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8" name="Google Shape;29538;p30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9" name="Google Shape;29539;p30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0" name="Google Shape;29540;p30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1" name="Google Shape;29541;p30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2" name="Google Shape;29542;p30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3" name="Google Shape;29543;p30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4" name="Google Shape;29544;p30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5" name="Google Shape;29545;p30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6" name="Google Shape;29546;p30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7" name="Google Shape;29547;p30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8" name="Google Shape;29548;p30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9" name="Google Shape;29549;p30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0" name="Google Shape;29550;p30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1" name="Google Shape;29551;p30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2" name="Google Shape;29552;p30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3" name="Google Shape;29553;p30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4" name="Google Shape;29554;p30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5" name="Google Shape;29555;p30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6" name="Google Shape;29556;p30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7" name="Google Shape;29557;p30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8" name="Google Shape;29558;p30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9" name="Google Shape;29559;p30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0" name="Google Shape;29560;p30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1" name="Google Shape;29561;p30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2" name="Google Shape;29562;p30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3" name="Google Shape;29563;p30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4" name="Google Shape;29564;p30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5" name="Google Shape;29565;p30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6" name="Google Shape;29566;p30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7" name="Google Shape;29567;p30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8" name="Google Shape;29568;p30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9" name="Google Shape;29569;p30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0" name="Google Shape;29570;p30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1" name="Google Shape;29571;p30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2" name="Google Shape;29572;p30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3" name="Google Shape;29573;p30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4" name="Google Shape;29574;p30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5" name="Google Shape;29575;p30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6" name="Google Shape;29576;p30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7" name="Google Shape;29577;p30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8" name="Google Shape;29578;p30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9" name="Google Shape;29579;p30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0" name="Google Shape;29580;p30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1" name="Google Shape;29581;p30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2" name="Google Shape;29582;p30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3" name="Google Shape;29583;p30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4" name="Google Shape;29584;p30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5" name="Google Shape;29585;p30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6" name="Google Shape;29586;p30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7" name="Google Shape;29587;p30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8" name="Google Shape;29588;p30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9" name="Google Shape;29589;p30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0" name="Google Shape;29590;p30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1" name="Google Shape;29591;p30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2" name="Google Shape;29592;p30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3" name="Google Shape;29593;p30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4" name="Google Shape;29594;p30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5" name="Google Shape;29595;p30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6" name="Google Shape;29596;p30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7" name="Google Shape;29597;p30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8" name="Google Shape;29598;p30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9" name="Google Shape;29599;p30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0" name="Google Shape;29600;p30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1" name="Google Shape;29601;p30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2" name="Google Shape;29602;p30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3" name="Google Shape;29603;p30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4" name="Google Shape;29604;p30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5" name="Google Shape;29605;p30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6" name="Google Shape;29606;p30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7" name="Google Shape;29607;p30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8" name="Google Shape;29608;p30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9" name="Google Shape;29609;p30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0" name="Google Shape;29610;p30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1" name="Google Shape;29611;p30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2" name="Google Shape;29612;p30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3" name="Google Shape;29613;p30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4" name="Google Shape;29614;p30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5" name="Google Shape;29615;p30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6" name="Google Shape;29616;p30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7" name="Google Shape;29617;p30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8" name="Google Shape;29618;p30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9" name="Google Shape;29619;p30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0" name="Google Shape;29620;p30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1" name="Google Shape;29621;p30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2" name="Google Shape;29622;p30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3" name="Google Shape;29623;p30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4" name="Google Shape;29624;p30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5" name="Google Shape;29625;p30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6" name="Google Shape;29626;p30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7" name="Google Shape;29627;p30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8" name="Google Shape;29628;p30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9" name="Google Shape;29629;p30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0" name="Google Shape;29630;p30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1" name="Google Shape;29631;p30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2" name="Google Shape;29632;p30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3" name="Google Shape;29633;p30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4" name="Google Shape;29634;p30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5" name="Google Shape;29635;p30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6" name="Google Shape;29636;p30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7" name="Google Shape;29637;p30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8" name="Google Shape;29638;p30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9" name="Google Shape;29639;p30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0" name="Google Shape;29640;p30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1" name="Google Shape;29641;p30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2" name="Google Shape;29642;p30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3" name="Google Shape;29643;p30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4" name="Google Shape;29644;p30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5" name="Google Shape;29645;p30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6" name="Google Shape;29646;p30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7" name="Google Shape;29647;p30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8" name="Google Shape;29648;p30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9" name="Google Shape;29649;p30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0" name="Google Shape;29650;p30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1" name="Google Shape;29651;p30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2" name="Google Shape;29652;p30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3" name="Google Shape;29653;p30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4" name="Google Shape;29654;p30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5" name="Google Shape;29655;p30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6" name="Google Shape;29656;p30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7" name="Google Shape;29657;p30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8" name="Google Shape;29658;p30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9" name="Google Shape;29659;p30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0" name="Google Shape;29660;p30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1" name="Google Shape;29661;p30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2" name="Google Shape;29662;p30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3" name="Google Shape;29663;p30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4" name="Google Shape;29664;p30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5" name="Google Shape;29665;p30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6" name="Google Shape;29666;p30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7" name="Google Shape;29667;p30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8" name="Google Shape;29668;p30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9" name="Google Shape;29669;p30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0" name="Google Shape;29670;p30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1" name="Google Shape;29671;p30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2" name="Google Shape;29672;p30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3" name="Google Shape;29673;p30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4" name="Google Shape;29674;p30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5" name="Google Shape;29675;p30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6" name="Google Shape;29676;p30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7" name="Google Shape;29677;p30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8" name="Google Shape;29678;p30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9" name="Google Shape;29679;p30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0" name="Google Shape;29680;p30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1" name="Google Shape;29681;p30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2" name="Google Shape;29682;p30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3" name="Google Shape;29683;p30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4" name="Google Shape;29684;p30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5" name="Google Shape;29685;p30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6" name="Google Shape;29686;p30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7" name="Google Shape;29687;p30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8" name="Google Shape;29688;p30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9" name="Google Shape;29689;p30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0" name="Google Shape;29690;p30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1" name="Google Shape;29691;p30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2" name="Google Shape;29692;p30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3" name="Google Shape;29693;p30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4" name="Google Shape;29694;p30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5" name="Google Shape;29695;p30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6" name="Google Shape;29696;p30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7" name="Google Shape;29697;p30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8" name="Google Shape;29698;p30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9" name="Google Shape;29699;p30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0" name="Google Shape;29700;p30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1" name="Google Shape;29701;p30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2" name="Google Shape;29702;p30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3" name="Google Shape;29703;p30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4" name="Google Shape;29704;p30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5" name="Google Shape;29705;p30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6" name="Google Shape;29706;p30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7" name="Google Shape;29707;p30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8" name="Google Shape;29708;p30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9" name="Google Shape;29709;p30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0" name="Google Shape;29710;p30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1" name="Google Shape;29711;p30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2" name="Google Shape;29712;p30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3" name="Google Shape;29713;p30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4" name="Google Shape;29714;p30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5" name="Google Shape;29715;p30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6" name="Google Shape;29716;p30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7" name="Google Shape;29717;p30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8" name="Google Shape;29718;p30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9" name="Google Shape;29719;p30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0" name="Google Shape;29720;p30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1" name="Google Shape;29721;p30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2" name="Google Shape;29722;p30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3" name="Google Shape;29723;p30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4" name="Google Shape;29724;p30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5" name="Google Shape;29725;p30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6" name="Google Shape;29726;p30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7" name="Google Shape;29727;p30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8" name="Google Shape;29728;p30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9" name="Google Shape;29729;p30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0" name="Google Shape;29730;p30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1" name="Google Shape;29731;p30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2" name="Google Shape;29732;p30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3" name="Google Shape;29733;p30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4" name="Google Shape;29734;p30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5" name="Google Shape;29735;p30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6" name="Google Shape;29736;p30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7" name="Google Shape;29737;p30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8" name="Google Shape;29738;p30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9" name="Google Shape;29739;p30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0" name="Google Shape;29740;p30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1" name="Google Shape;29741;p30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2" name="Google Shape;29742;p30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3" name="Google Shape;29743;p30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4" name="Google Shape;29744;p30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5" name="Google Shape;29745;p30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6" name="Google Shape;29746;p30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7" name="Google Shape;29747;p30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8" name="Google Shape;29748;p30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9" name="Google Shape;29749;p30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0" name="Google Shape;29750;p30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1" name="Google Shape;29751;p30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2" name="Google Shape;29752;p30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3" name="Google Shape;29753;p30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4" name="Google Shape;29754;p30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5" name="Google Shape;29755;p30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6" name="Google Shape;29756;p30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7" name="Google Shape;29757;p30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8" name="Google Shape;29758;p30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9" name="Google Shape;29759;p30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0" name="Google Shape;29760;p30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1" name="Google Shape;29761;p30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2" name="Google Shape;29762;p30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3" name="Google Shape;29763;p30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4" name="Google Shape;29764;p30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5" name="Google Shape;29765;p30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6" name="Google Shape;29766;p30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7" name="Google Shape;29767;p30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8" name="Google Shape;29768;p30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9" name="Google Shape;29769;p30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0" name="Google Shape;29770;p30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1" name="Google Shape;29771;p30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2" name="Google Shape;29772;p30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3" name="Google Shape;29773;p30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4" name="Google Shape;29774;p30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5" name="Google Shape;29775;p30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6" name="Google Shape;29776;p30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7" name="Google Shape;29777;p30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8" name="Google Shape;29778;p30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9" name="Google Shape;29779;p30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0" name="Google Shape;29780;p30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1" name="Google Shape;29781;p30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2" name="Google Shape;29782;p30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3" name="Google Shape;29783;p30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4" name="Google Shape;29784;p30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5" name="Google Shape;29785;p30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6" name="Google Shape;29786;p30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7" name="Google Shape;29787;p30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8" name="Google Shape;29788;p30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9" name="Google Shape;29789;p30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0" name="Google Shape;29790;p30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1" name="Google Shape;29791;p30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2" name="Google Shape;29792;p30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3" name="Google Shape;29793;p30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4" name="Google Shape;29794;p30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5" name="Google Shape;29795;p30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6" name="Google Shape;29796;p30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7" name="Google Shape;29797;p30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8" name="Google Shape;29798;p30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9" name="Google Shape;29799;p30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0" name="Google Shape;29800;p30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1" name="Google Shape;29801;p30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2" name="Google Shape;29802;p30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3" name="Google Shape;29803;p30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4" name="Google Shape;29804;p30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5" name="Google Shape;29805;p30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6" name="Google Shape;29806;p30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7" name="Google Shape;29807;p30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8" name="Google Shape;29808;p30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9" name="Google Shape;29809;p30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0" name="Google Shape;29810;p30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1" name="Google Shape;29811;p30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2" name="Google Shape;29812;p30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3" name="Google Shape;29813;p30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4" name="Google Shape;29814;p30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5" name="Google Shape;29815;p30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6" name="Google Shape;29816;p30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7" name="Google Shape;29817;p30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8" name="Google Shape;29818;p30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9" name="Google Shape;29819;p30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0" name="Google Shape;29820;p30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1" name="Google Shape;29821;p30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2" name="Google Shape;29822;p30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3" name="Google Shape;29823;p30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4" name="Google Shape;29824;p30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5" name="Google Shape;29825;p30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6" name="Google Shape;29826;p30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7" name="Google Shape;29827;p30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8" name="Google Shape;29828;p30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9" name="Google Shape;29829;p30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0" name="Google Shape;29830;p30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1" name="Google Shape;29831;p30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2" name="Google Shape;29832;p30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3" name="Google Shape;29833;p30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4" name="Google Shape;29834;p30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5" name="Google Shape;29835;p30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6" name="Google Shape;29836;p30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7" name="Google Shape;29837;p30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8" name="Google Shape;29838;p30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9" name="Google Shape;29839;p30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0" name="Google Shape;29840;p30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1" name="Google Shape;29841;p30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2" name="Google Shape;29842;p30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3" name="Google Shape;29843;p30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4" name="Google Shape;29844;p30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5" name="Google Shape;29845;p30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6" name="Google Shape;29846;p30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7" name="Google Shape;29847;p30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8" name="Google Shape;29848;p30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9" name="Google Shape;29849;p30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0" name="Google Shape;29850;p30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1" name="Google Shape;29851;p30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2" name="Google Shape;29852;p30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3" name="Google Shape;29853;p30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4" name="Google Shape;29854;p30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5" name="Google Shape;29855;p30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6" name="Google Shape;29856;p30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7" name="Google Shape;29857;p30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8" name="Google Shape;29858;p30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9" name="Google Shape;29859;p30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0" name="Google Shape;29860;p30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1" name="Google Shape;29861;p30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2" name="Google Shape;29862;p30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3" name="Google Shape;29863;p30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4" name="Google Shape;29864;p30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5" name="Google Shape;29865;p30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6" name="Google Shape;29866;p30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7" name="Google Shape;29867;p30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8" name="Google Shape;29868;p30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9" name="Google Shape;29869;p30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0" name="Google Shape;29870;p30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1" name="Google Shape;29871;p30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2" name="Google Shape;29872;p30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3" name="Google Shape;29873;p30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4" name="Google Shape;29874;p30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5" name="Google Shape;29875;p30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6" name="Google Shape;29876;p30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7" name="Google Shape;29877;p30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8" name="Google Shape;29878;p30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9" name="Google Shape;29879;p30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0" name="Google Shape;29880;p30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1" name="Google Shape;29881;p30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2" name="Google Shape;29882;p30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3" name="Google Shape;29883;p30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4" name="Google Shape;29884;p30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5" name="Google Shape;29885;p30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6" name="Google Shape;29886;p30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7" name="Google Shape;29887;p30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8" name="Google Shape;29888;p30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9" name="Google Shape;29889;p30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0" name="Google Shape;29890;p30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1" name="Google Shape;29891;p30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2" name="Google Shape;29892;p30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3" name="Google Shape;29893;p30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4" name="Google Shape;29894;p30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5" name="Google Shape;29895;p30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6" name="Google Shape;29896;p30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7" name="Google Shape;29897;p30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8" name="Google Shape;29898;p30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9" name="Google Shape;29899;p30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0" name="Google Shape;29900;p30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1" name="Google Shape;29901;p30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2" name="Google Shape;29902;p30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3" name="Google Shape;29903;p30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4" name="Google Shape;29904;p30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5" name="Google Shape;29905;p30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6" name="Google Shape;29906;p30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7" name="Google Shape;29907;p30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8" name="Google Shape;29908;p30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9" name="Google Shape;29909;p30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0" name="Google Shape;29910;p30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1" name="Google Shape;29911;p30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2" name="Google Shape;29912;p30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3" name="Google Shape;29913;p30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4" name="Google Shape;29914;p30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5" name="Google Shape;29915;p30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6" name="Google Shape;29916;p30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7" name="Google Shape;29917;p30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8" name="Google Shape;29918;p30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9" name="Google Shape;29919;p30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0" name="Google Shape;29920;p30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1" name="Google Shape;29921;p30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2" name="Google Shape;29922;p30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3" name="Google Shape;29923;p30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4" name="Google Shape;29924;p30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5" name="Google Shape;29925;p30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6" name="Google Shape;29926;p30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7" name="Google Shape;29927;p30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8" name="Google Shape;29928;p30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9" name="Google Shape;29929;p30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0" name="Google Shape;29930;p30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1" name="Google Shape;29931;p30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2" name="Google Shape;29932;p30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3" name="Google Shape;29933;p30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4" name="Google Shape;29934;p30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5" name="Google Shape;29935;p30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6" name="Google Shape;29936;p30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7" name="Google Shape;29937;p30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8" name="Google Shape;29938;p30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9" name="Google Shape;29939;p30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0" name="Google Shape;29940;p30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1" name="Google Shape;29941;p30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2" name="Google Shape;29942;p30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3" name="Google Shape;29943;p30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4" name="Google Shape;29944;p30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5" name="Google Shape;29945;p30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6" name="Google Shape;29946;p30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7" name="Google Shape;29947;p30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8" name="Google Shape;29948;p30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9" name="Google Shape;29949;p30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0" name="Google Shape;29950;p30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1" name="Google Shape;29951;p30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2" name="Google Shape;29952;p30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3" name="Google Shape;29953;p30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4" name="Google Shape;29954;p30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5" name="Google Shape;29955;p30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6" name="Google Shape;29956;p30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7" name="Google Shape;29957;p30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8" name="Google Shape;29958;p30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9" name="Google Shape;29959;p30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0" name="Google Shape;29960;p30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1" name="Google Shape;29961;p30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2" name="Google Shape;29962;p30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3" name="Google Shape;29963;p30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4" name="Google Shape;29964;p30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5" name="Google Shape;29965;p30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6" name="Google Shape;29966;p30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7" name="Google Shape;29967;p30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8" name="Google Shape;29968;p30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9" name="Google Shape;29969;p30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0" name="Google Shape;29970;p30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1" name="Google Shape;29971;p30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2" name="Google Shape;29972;p30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3" name="Google Shape;29973;p30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4" name="Google Shape;29974;p30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5" name="Google Shape;29975;p30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6" name="Google Shape;29976;p30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7" name="Google Shape;29977;p30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8" name="Google Shape;29978;p30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9" name="Google Shape;29979;p30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0" name="Google Shape;29980;p30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1" name="Google Shape;29981;p30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2" name="Google Shape;29982;p30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3" name="Google Shape;29983;p30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4" name="Google Shape;29984;p30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5" name="Google Shape;29985;p30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6" name="Google Shape;29986;p30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7" name="Google Shape;29987;p30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8" name="Google Shape;29988;p30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9" name="Google Shape;29989;p30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0" name="Google Shape;29990;p30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1" name="Google Shape;29991;p30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2" name="Google Shape;29992;p30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3" name="Google Shape;29993;p30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4" name="Google Shape;29994;p30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5" name="Google Shape;29995;p30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6" name="Google Shape;29996;p30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7" name="Google Shape;29997;p30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8" name="Google Shape;29998;p30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9" name="Google Shape;29999;p30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0" name="Google Shape;30000;p30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1" name="Google Shape;30001;p30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2" name="Google Shape;30002;p30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3" name="Google Shape;30003;p30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4" name="Google Shape;30004;p30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5" name="Google Shape;30005;p30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6" name="Google Shape;30006;p30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7" name="Google Shape;30007;p30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8" name="Google Shape;30008;p30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9" name="Google Shape;30009;p30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0" name="Google Shape;30010;p30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1" name="Google Shape;30011;p30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2" name="Google Shape;30012;p30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3" name="Google Shape;30013;p30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4" name="Google Shape;30014;p30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5" name="Google Shape;30015;p30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6" name="Google Shape;30016;p30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7" name="Google Shape;30017;p30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8" name="Google Shape;30018;p30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9" name="Google Shape;30019;p30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0" name="Google Shape;30020;p30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1" name="Google Shape;30021;p30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2" name="Google Shape;30022;p30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3" name="Google Shape;30023;p30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4" name="Google Shape;30024;p30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5" name="Google Shape;30025;p30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6" name="Google Shape;30026;p30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7" name="Google Shape;30027;p30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8" name="Google Shape;30028;p30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9" name="Google Shape;30029;p30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0" name="Google Shape;30030;p30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1" name="Google Shape;30031;p30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2" name="Google Shape;30032;p30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3" name="Google Shape;30033;p30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4" name="Google Shape;30034;p30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5" name="Google Shape;30035;p30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6" name="Google Shape;30036;p30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7" name="Google Shape;30037;p30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8" name="Google Shape;30038;p30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9" name="Google Shape;30039;p30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0" name="Google Shape;30040;p30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1" name="Google Shape;30041;p30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2" name="Google Shape;30042;p30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3" name="Google Shape;30043;p30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4" name="Google Shape;30044;p30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5" name="Google Shape;30045;p30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6" name="Google Shape;30046;p30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7" name="Google Shape;30047;p30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8" name="Google Shape;30048;p30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9" name="Google Shape;30049;p30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0" name="Google Shape;30050;p30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1" name="Google Shape;30051;p30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2" name="Google Shape;30052;p30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3" name="Google Shape;30053;p30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4" name="Google Shape;30054;p30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5" name="Google Shape;30055;p30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6" name="Google Shape;30056;p30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7" name="Google Shape;30057;p30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8" name="Google Shape;30058;p30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9" name="Google Shape;30059;p30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0" name="Google Shape;30060;p30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1" name="Google Shape;30061;p30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2" name="Google Shape;30062;p30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3" name="Google Shape;30063;p30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4" name="Google Shape;30064;p30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5" name="Google Shape;30065;p30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6" name="Google Shape;30066;p30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7" name="Google Shape;30067;p30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8" name="Google Shape;30068;p30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9" name="Google Shape;30069;p30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0" name="Google Shape;30070;p30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1" name="Google Shape;30071;p30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2" name="Google Shape;30072;p30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3" name="Google Shape;30073;p30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4" name="Google Shape;30074;p30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5" name="Google Shape;30075;p30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6" name="Google Shape;30076;p30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7" name="Google Shape;30077;p30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8" name="Google Shape;30078;p30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9" name="Google Shape;30079;p30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0" name="Google Shape;30080;p30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1" name="Google Shape;30081;p30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2" name="Google Shape;30082;p30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3" name="Google Shape;30083;p30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4" name="Google Shape;30084;p30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5" name="Google Shape;30085;p30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6" name="Google Shape;30086;p30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7" name="Google Shape;30087;p30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8" name="Google Shape;30088;p30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9" name="Google Shape;30089;p30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0" name="Google Shape;30090;p30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1" name="Google Shape;30091;p30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2" name="Google Shape;30092;p30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3" name="Google Shape;30093;p30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4" name="Google Shape;30094;p30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5" name="Google Shape;30095;p30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6" name="Google Shape;30096;p30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7" name="Google Shape;30097;p30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8" name="Google Shape;30098;p30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9" name="Google Shape;30099;p30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0" name="Google Shape;30100;p30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1" name="Google Shape;30101;p30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2" name="Google Shape;30102;p30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3" name="Google Shape;30103;p30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4" name="Google Shape;30104;p30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5" name="Google Shape;30105;p30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6" name="Google Shape;30106;p30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7" name="Google Shape;30107;p30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8" name="Google Shape;30108;p30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9" name="Google Shape;30109;p30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0" name="Google Shape;30110;p30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1" name="Google Shape;30111;p30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2" name="Google Shape;30112;p30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3" name="Google Shape;30113;p30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4" name="Google Shape;30114;p30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5" name="Google Shape;30115;p30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6" name="Google Shape;30116;p30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7" name="Google Shape;30117;p30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8" name="Google Shape;30118;p30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9" name="Google Shape;30119;p30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0" name="Google Shape;30120;p30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1" name="Google Shape;30121;p30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2" name="Google Shape;30122;p30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3" name="Google Shape;30123;p30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4" name="Google Shape;30124;p30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5" name="Google Shape;30125;p30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6" name="Google Shape;30126;p30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7" name="Google Shape;30127;p30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8" name="Google Shape;30128;p30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9" name="Google Shape;30129;p30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0" name="Google Shape;30130;p30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1" name="Google Shape;30131;p30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2" name="Google Shape;30132;p30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3" name="Google Shape;30133;p30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4" name="Google Shape;30134;p30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5" name="Google Shape;30135;p30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6" name="Google Shape;30136;p30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7" name="Google Shape;30137;p30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8" name="Google Shape;30138;p30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9" name="Google Shape;30139;p30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0" name="Google Shape;30140;p30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1" name="Google Shape;30141;p30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2" name="Google Shape;30142;p30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3" name="Google Shape;30143;p30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4" name="Google Shape;30144;p30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5" name="Google Shape;30145;p30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6" name="Google Shape;30146;p30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7" name="Google Shape;30147;p30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8" name="Google Shape;30148;p30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9" name="Google Shape;30149;p30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0" name="Google Shape;30150;p30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1" name="Google Shape;30151;p30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2" name="Google Shape;30152;p30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3" name="Google Shape;30153;p30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4" name="Google Shape;30154;p30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5" name="Google Shape;30155;p30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6" name="Google Shape;30156;p30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7" name="Google Shape;30157;p30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8" name="Google Shape;30158;p30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9" name="Google Shape;30159;p30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0" name="Google Shape;30160;p30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1" name="Google Shape;30161;p30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2" name="Google Shape;30162;p30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3" name="Google Shape;30163;p30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4" name="Google Shape;30164;p30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5" name="Google Shape;30165;p30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6" name="Google Shape;30166;p30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7" name="Google Shape;30167;p30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8" name="Google Shape;30168;p30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9" name="Google Shape;30169;p30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0" name="Google Shape;30170;p30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1" name="Google Shape;30171;p30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2" name="Google Shape;30172;p30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3" name="Google Shape;30173;p30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4" name="Google Shape;30174;p30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5" name="Google Shape;30175;p30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6" name="Google Shape;30176;p30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7" name="Google Shape;30177;p30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8" name="Google Shape;30178;p30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9" name="Google Shape;30179;p30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0" name="Google Shape;30180;p30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1" name="Google Shape;30181;p30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2" name="Google Shape;30182;p30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3" name="Google Shape;30183;p30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4" name="Google Shape;30184;p30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5" name="Google Shape;30185;p30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6" name="Google Shape;30186;p30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7" name="Google Shape;30187;p30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8" name="Google Shape;30188;p30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9" name="Google Shape;30189;p30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0" name="Google Shape;30190;p30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1" name="Google Shape;30191;p30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2" name="Google Shape;30192;p30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3" name="Google Shape;30193;p30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4" name="Google Shape;30194;p30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5" name="Google Shape;30195;p30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6" name="Google Shape;30196;p30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7" name="Google Shape;30197;p30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8" name="Google Shape;30198;p30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9" name="Google Shape;30199;p30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0" name="Google Shape;30200;p30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1" name="Google Shape;30201;p30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2" name="Google Shape;30202;p30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3" name="Google Shape;30203;p30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4" name="Google Shape;30204;p30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5" name="Google Shape;30205;p30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6" name="Google Shape;30206;p30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7" name="Google Shape;30207;p30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8" name="Google Shape;30208;p30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9" name="Google Shape;30209;p30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0" name="Google Shape;30210;p30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1" name="Google Shape;30211;p30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2" name="Google Shape;30212;p30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3" name="Google Shape;30213;p30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4" name="Google Shape;30214;p30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5" name="Google Shape;30215;p30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6" name="Google Shape;30216;p30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7" name="Google Shape;30217;p30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8" name="Google Shape;30218;p30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9" name="Google Shape;30219;p30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0" name="Google Shape;30220;p30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1" name="Google Shape;30221;p30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2" name="Google Shape;30222;p30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3" name="Google Shape;30223;p30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4" name="Google Shape;30224;p30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5" name="Google Shape;30225;p30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6" name="Google Shape;30226;p30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7" name="Google Shape;30227;p30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8" name="Google Shape;30228;p30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9" name="Google Shape;30229;p30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0" name="Google Shape;30230;p30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1" name="Google Shape;30231;p30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2" name="Google Shape;30232;p30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3" name="Google Shape;30233;p30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4" name="Google Shape;30234;p30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5" name="Google Shape;30235;p30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6" name="Google Shape;30236;p30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7" name="Google Shape;30237;p30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8" name="Google Shape;30238;p30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9" name="Google Shape;30239;p30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0" name="Google Shape;30240;p30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1" name="Google Shape;30241;p30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2" name="Google Shape;30242;p30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3" name="Google Shape;30243;p30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4" name="Google Shape;30244;p30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5" name="Google Shape;30245;p30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6" name="Google Shape;30246;p30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7" name="Google Shape;30247;p30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8" name="Google Shape;30248;p30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9" name="Google Shape;30249;p30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0" name="Google Shape;30250;p30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1" name="Google Shape;30251;p30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2" name="Google Shape;30252;p30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3" name="Google Shape;30253;p30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4" name="Google Shape;30254;p30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5" name="Google Shape;30255;p30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6" name="Google Shape;30256;p30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7" name="Google Shape;30257;p30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8" name="Google Shape;30258;p30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9" name="Google Shape;30259;p30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0" name="Google Shape;30260;p30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1" name="Google Shape;30261;p30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2" name="Google Shape;30262;p30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3" name="Google Shape;30263;p30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4" name="Google Shape;30264;p30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5" name="Google Shape;30265;p30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6" name="Google Shape;30266;p30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7" name="Google Shape;30267;p30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8" name="Google Shape;30268;p30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9" name="Google Shape;30269;p30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0" name="Google Shape;30270;p30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1" name="Google Shape;30271;p30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2" name="Google Shape;30272;p30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3" name="Google Shape;30273;p30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4" name="Google Shape;30274;p30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5" name="Google Shape;30275;p30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6" name="Google Shape;30276;p30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7" name="Google Shape;30277;p30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8" name="Google Shape;30278;p30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9" name="Google Shape;30279;p30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80" name="Google Shape;30280;p30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81" name="Google Shape;30281;p30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82" name="Google Shape;30282;p30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83" name="Google Shape;30283;p30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84" name="Google Shape;30284;p30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85" name="Google Shape;30285;p30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86" name="Google Shape;30286;p30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87" name="Google Shape;30287;p30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88" name="Google Shape;30288;p30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89" name="Google Shape;30289;p30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90" name="Google Shape;30290;p30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91" name="Google Shape;30291;p30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92" name="Google Shape;30292;p30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93" name="Google Shape;30293;p30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94" name="Google Shape;30294;p30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95" name="Google Shape;30295;p30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96" name="Google Shape;30296;p30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97" name="Google Shape;30297;p30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98" name="Google Shape;30298;p30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99" name="Google Shape;30299;p30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00" name="Google Shape;30300;p30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01" name="Google Shape;30301;p30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02" name="Google Shape;30302;p30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03" name="Google Shape;30303;p30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04" name="Google Shape;30304;p30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05" name="Google Shape;30305;p30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06" name="Google Shape;30306;p30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07" name="Google Shape;30307;p30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08" name="Google Shape;30308;p30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09" name="Google Shape;30309;p30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10" name="Google Shape;30310;p30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11" name="Google Shape;30311;p30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12" name="Google Shape;30312;p30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13" name="Google Shape;30313;p30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14" name="Google Shape;30314;p30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15" name="Google Shape;30315;p30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16" name="Google Shape;30316;p30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17" name="Google Shape;30317;p30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18" name="Google Shape;30318;p30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19" name="Google Shape;30319;p30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20" name="Google Shape;30320;p30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21" name="Google Shape;30321;p30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22" name="Google Shape;30322;p30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23" name="Google Shape;30323;p30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24" name="Google Shape;30324;p30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25" name="Google Shape;30325;p30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26" name="Google Shape;30326;p30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27" name="Google Shape;30327;p30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28" name="Google Shape;30328;p30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29" name="Google Shape;30329;p30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30" name="Google Shape;30330;p30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31" name="Google Shape;30331;p30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32" name="Google Shape;30332;p30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33" name="Google Shape;30333;p30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34" name="Google Shape;30334;p30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35" name="Google Shape;30335;p30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36" name="Google Shape;30336;p30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37" name="Google Shape;30337;p30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38" name="Google Shape;30338;p30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39" name="Google Shape;30339;p30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40" name="Google Shape;30340;p30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41" name="Google Shape;30341;p30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42" name="Google Shape;30342;p30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43" name="Google Shape;30343;p30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44" name="Google Shape;30344;p30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45" name="Google Shape;30345;p30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46" name="Google Shape;30346;p30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47" name="Google Shape;30347;p30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48" name="Google Shape;30348;p30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49" name="Google Shape;30349;p30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50" name="Google Shape;30350;p30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51" name="Google Shape;30351;p30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52" name="Google Shape;30352;p30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53" name="Google Shape;30353;p30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54" name="Google Shape;30354;p30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55" name="Google Shape;30355;p30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56" name="Google Shape;30356;p30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57" name="Google Shape;30357;p30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58" name="Google Shape;30358;p30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59" name="Google Shape;30359;p30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60" name="Google Shape;30360;p30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61" name="Google Shape;30361;p30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62" name="Google Shape;30362;p30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63" name="Google Shape;30363;p30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64" name="Google Shape;30364;p30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65" name="Google Shape;30365;p30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66" name="Google Shape;30366;p30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67" name="Google Shape;30367;p30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68" name="Google Shape;30368;p30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69" name="Google Shape;30369;p30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70" name="Google Shape;30370;p30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71" name="Google Shape;30371;p30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72" name="Google Shape;30372;p30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73" name="Google Shape;30373;p30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74" name="Google Shape;30374;p30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75" name="Google Shape;30375;p30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76" name="Google Shape;30376;p30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77" name="Google Shape;30377;p30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78" name="Google Shape;30378;p30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79" name="Google Shape;30379;p30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80" name="Google Shape;30380;p30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81" name="Google Shape;30381;p30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82" name="Google Shape;30382;p30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83" name="Google Shape;30383;p30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84" name="Google Shape;30384;p30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85" name="Google Shape;30385;p30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86" name="Google Shape;30386;p30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87" name="Google Shape;30387;p30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88" name="Google Shape;30388;p30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89" name="Google Shape;30389;p30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90" name="Google Shape;30390;p30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91" name="Google Shape;30391;p30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92" name="Google Shape;30392;p30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93" name="Google Shape;30393;p30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94" name="Google Shape;30394;p30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95" name="Google Shape;30395;p30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96" name="Google Shape;30396;p30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97" name="Google Shape;30397;p30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98" name="Google Shape;30398;p30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99" name="Google Shape;30399;p30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00" name="Google Shape;30400;p30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01" name="Google Shape;30401;p30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02" name="Google Shape;30402;p30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03" name="Google Shape;30403;p30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04" name="Google Shape;30404;p30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05" name="Google Shape;30405;p30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06" name="Google Shape;30406;p30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07" name="Google Shape;30407;p30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08" name="Google Shape;30408;p30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09" name="Google Shape;30409;p30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10" name="Google Shape;30410;p30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11" name="Google Shape;30411;p30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12" name="Google Shape;30412;p30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13" name="Google Shape;30413;p30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14" name="Google Shape;30414;p30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15" name="Google Shape;30415;p30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16" name="Google Shape;30416;p30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17" name="Google Shape;30417;p30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18" name="Google Shape;30418;p30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19" name="Google Shape;30419;p30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20" name="Google Shape;30420;p30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21" name="Google Shape;30421;p30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22" name="Google Shape;30422;p30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23" name="Google Shape;30423;p30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24" name="Google Shape;30424;p30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25" name="Google Shape;30425;p30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26" name="Google Shape;30426;p30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27" name="Google Shape;30427;p30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28" name="Google Shape;30428;p30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29" name="Google Shape;30429;p30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30" name="Google Shape;30430;p30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31" name="Google Shape;30431;p30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32" name="Google Shape;30432;p30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33" name="Google Shape;30433;p30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34" name="Google Shape;30434;p30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35" name="Google Shape;30435;p30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36" name="Google Shape;30436;p30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37" name="Google Shape;30437;p30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38" name="Google Shape;30438;p30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39" name="Google Shape;30439;p30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0" name="Google Shape;30440;p30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1" name="Google Shape;30441;p30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2" name="Google Shape;30442;p30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3" name="Google Shape;30443;p30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4" name="Google Shape;30444;p30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5" name="Google Shape;30445;p30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6" name="Google Shape;30446;p30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7" name="Google Shape;30447;p30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8" name="Google Shape;30448;p30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9" name="Google Shape;30449;p30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50" name="Google Shape;30450;p30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51" name="Google Shape;30451;p30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52" name="Google Shape;30452;p30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53" name="Google Shape;30453;p30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54" name="Google Shape;30454;p30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55" name="Google Shape;30455;p30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56" name="Google Shape;30456;p30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57" name="Google Shape;30457;p30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58" name="Google Shape;30458;p30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59" name="Google Shape;30459;p30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60" name="Google Shape;30460;p30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61" name="Google Shape;30461;p30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62" name="Google Shape;30462;p30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63" name="Google Shape;30463;p30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64" name="Google Shape;30464;p30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65" name="Google Shape;30465;p30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66" name="Google Shape;30466;p30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67" name="Google Shape;30467;p30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68" name="Google Shape;30468;p30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69" name="Google Shape;30469;p30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70" name="Google Shape;30470;p30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71" name="Google Shape;30471;p30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72" name="Google Shape;30472;p30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73" name="Google Shape;30473;p30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74" name="Google Shape;30474;p30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75" name="Google Shape;30475;p30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76" name="Google Shape;30476;p30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0477" name="Google Shape;30477;p30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78" name="Google Shape;30478;p30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30479" name="Google Shape;30479;p30"/>
          <p:cNvSpPr txBox="1">
            <a:spLocks noGrp="1"/>
          </p:cNvSpPr>
          <p:nvPr>
            <p:ph type="subTitle" idx="1"/>
          </p:nvPr>
        </p:nvSpPr>
        <p:spPr>
          <a:xfrm>
            <a:off x="5010150" y="1477850"/>
            <a:ext cx="3111900" cy="27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ONE_COLUMN_TEXT_1">
    <p:spTree>
      <p:nvGrpSpPr>
        <p:cNvPr id="1" name="Shape 30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481" name="Google Shape;30481;p31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30482" name="Google Shape;30482;p31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83" name="Google Shape;30483;p31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84" name="Google Shape;30484;p31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85" name="Google Shape;30485;p31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86" name="Google Shape;30486;p31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87" name="Google Shape;30487;p31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88" name="Google Shape;30488;p31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89" name="Google Shape;30489;p31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90" name="Google Shape;30490;p31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91" name="Google Shape;30491;p31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92" name="Google Shape;30492;p31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93" name="Google Shape;30493;p31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94" name="Google Shape;30494;p31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95" name="Google Shape;30495;p31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96" name="Google Shape;30496;p31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97" name="Google Shape;30497;p31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98" name="Google Shape;30498;p31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99" name="Google Shape;30499;p31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0" name="Google Shape;30500;p31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1" name="Google Shape;30501;p31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2" name="Google Shape;30502;p31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3" name="Google Shape;30503;p31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4" name="Google Shape;30504;p31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5" name="Google Shape;30505;p31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6" name="Google Shape;30506;p31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7" name="Google Shape;30507;p31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8" name="Google Shape;30508;p31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9" name="Google Shape;30509;p31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10" name="Google Shape;30510;p31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11" name="Google Shape;30511;p31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12" name="Google Shape;30512;p31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13" name="Google Shape;30513;p31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14" name="Google Shape;30514;p31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15" name="Google Shape;30515;p31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16" name="Google Shape;30516;p31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17" name="Google Shape;30517;p31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18" name="Google Shape;30518;p31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19" name="Google Shape;30519;p31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0" name="Google Shape;30520;p31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1" name="Google Shape;30521;p31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2" name="Google Shape;30522;p31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3" name="Google Shape;30523;p31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4" name="Google Shape;30524;p31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5" name="Google Shape;30525;p31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6" name="Google Shape;30526;p31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7" name="Google Shape;30527;p31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8" name="Google Shape;30528;p31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9" name="Google Shape;30529;p31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0" name="Google Shape;30530;p31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1" name="Google Shape;30531;p31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2" name="Google Shape;30532;p31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3" name="Google Shape;30533;p31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4" name="Google Shape;30534;p31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5" name="Google Shape;30535;p31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6" name="Google Shape;30536;p31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7" name="Google Shape;30537;p31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8" name="Google Shape;30538;p31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9" name="Google Shape;30539;p31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0" name="Google Shape;30540;p31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1" name="Google Shape;30541;p31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2" name="Google Shape;30542;p31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3" name="Google Shape;30543;p31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4" name="Google Shape;30544;p31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5" name="Google Shape;30545;p31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6" name="Google Shape;30546;p31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7" name="Google Shape;30547;p31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8" name="Google Shape;30548;p31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9" name="Google Shape;30549;p31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0" name="Google Shape;30550;p31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1" name="Google Shape;30551;p31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2" name="Google Shape;30552;p31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3" name="Google Shape;30553;p31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4" name="Google Shape;30554;p31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5" name="Google Shape;30555;p31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6" name="Google Shape;30556;p31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7" name="Google Shape;30557;p31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8" name="Google Shape;30558;p31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9" name="Google Shape;30559;p31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0" name="Google Shape;30560;p31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1" name="Google Shape;30561;p31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2" name="Google Shape;30562;p31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3" name="Google Shape;30563;p31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4" name="Google Shape;30564;p31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5" name="Google Shape;30565;p31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6" name="Google Shape;30566;p31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7" name="Google Shape;30567;p31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8" name="Google Shape;30568;p31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9" name="Google Shape;30569;p31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0" name="Google Shape;30570;p31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1" name="Google Shape;30571;p31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2" name="Google Shape;30572;p31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3" name="Google Shape;30573;p31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4" name="Google Shape;30574;p31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5" name="Google Shape;30575;p31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6" name="Google Shape;30576;p31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7" name="Google Shape;30577;p31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8" name="Google Shape;30578;p31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9" name="Google Shape;30579;p31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0" name="Google Shape;30580;p31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1" name="Google Shape;30581;p31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2" name="Google Shape;30582;p31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3" name="Google Shape;30583;p31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4" name="Google Shape;30584;p31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5" name="Google Shape;30585;p31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6" name="Google Shape;30586;p31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7" name="Google Shape;30587;p31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8" name="Google Shape;30588;p31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9" name="Google Shape;30589;p31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0" name="Google Shape;30590;p31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1" name="Google Shape;30591;p31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2" name="Google Shape;30592;p31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3" name="Google Shape;30593;p31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4" name="Google Shape;30594;p31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5" name="Google Shape;30595;p31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6" name="Google Shape;30596;p31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7" name="Google Shape;30597;p31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8" name="Google Shape;30598;p31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9" name="Google Shape;30599;p31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0" name="Google Shape;30600;p31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1" name="Google Shape;30601;p31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2" name="Google Shape;30602;p31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3" name="Google Shape;30603;p31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4" name="Google Shape;30604;p31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5" name="Google Shape;30605;p31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6" name="Google Shape;30606;p31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7" name="Google Shape;30607;p31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8" name="Google Shape;30608;p31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9" name="Google Shape;30609;p31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0" name="Google Shape;30610;p31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1" name="Google Shape;30611;p31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2" name="Google Shape;30612;p31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3" name="Google Shape;30613;p31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4" name="Google Shape;30614;p31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5" name="Google Shape;30615;p31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6" name="Google Shape;30616;p31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7" name="Google Shape;30617;p31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8" name="Google Shape;30618;p31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9" name="Google Shape;30619;p31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0" name="Google Shape;30620;p31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1" name="Google Shape;30621;p31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2" name="Google Shape;30622;p31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3" name="Google Shape;30623;p31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4" name="Google Shape;30624;p31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5" name="Google Shape;30625;p31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6" name="Google Shape;30626;p31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7" name="Google Shape;30627;p31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8" name="Google Shape;30628;p31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9" name="Google Shape;30629;p31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0" name="Google Shape;30630;p31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1" name="Google Shape;30631;p31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2" name="Google Shape;30632;p31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3" name="Google Shape;30633;p31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4" name="Google Shape;30634;p31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5" name="Google Shape;30635;p31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6" name="Google Shape;30636;p31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7" name="Google Shape;30637;p31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8" name="Google Shape;30638;p31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9" name="Google Shape;30639;p31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0" name="Google Shape;30640;p31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1" name="Google Shape;30641;p31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2" name="Google Shape;30642;p31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3" name="Google Shape;30643;p31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4" name="Google Shape;30644;p31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5" name="Google Shape;30645;p31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6" name="Google Shape;30646;p31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7" name="Google Shape;30647;p31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8" name="Google Shape;30648;p31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9" name="Google Shape;30649;p31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0" name="Google Shape;30650;p31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1" name="Google Shape;30651;p31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2" name="Google Shape;30652;p31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3" name="Google Shape;30653;p31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4" name="Google Shape;30654;p31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5" name="Google Shape;30655;p31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6" name="Google Shape;30656;p31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7" name="Google Shape;30657;p31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8" name="Google Shape;30658;p31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9" name="Google Shape;30659;p31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0" name="Google Shape;30660;p31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1" name="Google Shape;30661;p31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2" name="Google Shape;30662;p31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3" name="Google Shape;30663;p31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4" name="Google Shape;30664;p31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5" name="Google Shape;30665;p31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6" name="Google Shape;30666;p31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7" name="Google Shape;30667;p31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8" name="Google Shape;30668;p31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9" name="Google Shape;30669;p31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0" name="Google Shape;30670;p31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1" name="Google Shape;30671;p31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2" name="Google Shape;30672;p31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3" name="Google Shape;30673;p31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4" name="Google Shape;30674;p31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5" name="Google Shape;30675;p31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6" name="Google Shape;30676;p31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7" name="Google Shape;30677;p31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8" name="Google Shape;30678;p31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9" name="Google Shape;30679;p31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0" name="Google Shape;30680;p31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1" name="Google Shape;30681;p31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2" name="Google Shape;30682;p31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3" name="Google Shape;30683;p31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4" name="Google Shape;30684;p31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5" name="Google Shape;30685;p31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6" name="Google Shape;30686;p31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7" name="Google Shape;30687;p31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8" name="Google Shape;30688;p31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9" name="Google Shape;30689;p31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0" name="Google Shape;30690;p31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1" name="Google Shape;30691;p31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2" name="Google Shape;30692;p31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3" name="Google Shape;30693;p31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4" name="Google Shape;30694;p31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5" name="Google Shape;30695;p31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6" name="Google Shape;30696;p31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7" name="Google Shape;30697;p31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8" name="Google Shape;30698;p31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9" name="Google Shape;30699;p31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0" name="Google Shape;30700;p31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1" name="Google Shape;30701;p31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2" name="Google Shape;30702;p31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3" name="Google Shape;30703;p31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4" name="Google Shape;30704;p31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5" name="Google Shape;30705;p31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6" name="Google Shape;30706;p31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7" name="Google Shape;30707;p31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8" name="Google Shape;30708;p31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9" name="Google Shape;30709;p31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0" name="Google Shape;30710;p31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1" name="Google Shape;30711;p31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2" name="Google Shape;30712;p31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3" name="Google Shape;30713;p31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4" name="Google Shape;30714;p31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5" name="Google Shape;30715;p31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6" name="Google Shape;30716;p31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7" name="Google Shape;30717;p31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8" name="Google Shape;30718;p31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9" name="Google Shape;30719;p31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0" name="Google Shape;30720;p31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1" name="Google Shape;30721;p31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2" name="Google Shape;30722;p31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3" name="Google Shape;30723;p31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4" name="Google Shape;30724;p31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5" name="Google Shape;30725;p31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6" name="Google Shape;30726;p31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7" name="Google Shape;30727;p31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8" name="Google Shape;30728;p31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9" name="Google Shape;30729;p31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0" name="Google Shape;30730;p31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1" name="Google Shape;30731;p31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2" name="Google Shape;30732;p31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3" name="Google Shape;30733;p31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4" name="Google Shape;30734;p31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5" name="Google Shape;30735;p31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6" name="Google Shape;30736;p31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7" name="Google Shape;30737;p31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8" name="Google Shape;30738;p31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9" name="Google Shape;30739;p31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0" name="Google Shape;30740;p31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1" name="Google Shape;30741;p31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2" name="Google Shape;30742;p31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3" name="Google Shape;30743;p31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4" name="Google Shape;30744;p31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5" name="Google Shape;30745;p31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6" name="Google Shape;30746;p31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7" name="Google Shape;30747;p31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8" name="Google Shape;30748;p31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9" name="Google Shape;30749;p31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0" name="Google Shape;30750;p31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1" name="Google Shape;30751;p31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2" name="Google Shape;30752;p31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3" name="Google Shape;30753;p31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4" name="Google Shape;30754;p31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5" name="Google Shape;30755;p31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6" name="Google Shape;30756;p31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7" name="Google Shape;30757;p31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8" name="Google Shape;30758;p31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9" name="Google Shape;30759;p31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0" name="Google Shape;30760;p31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1" name="Google Shape;30761;p31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2" name="Google Shape;30762;p31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3" name="Google Shape;30763;p31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4" name="Google Shape;30764;p31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5" name="Google Shape;30765;p31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6" name="Google Shape;30766;p31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7" name="Google Shape;30767;p31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8" name="Google Shape;30768;p31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9" name="Google Shape;30769;p31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0" name="Google Shape;30770;p31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1" name="Google Shape;30771;p31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2" name="Google Shape;30772;p31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3" name="Google Shape;30773;p31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4" name="Google Shape;30774;p31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5" name="Google Shape;30775;p31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6" name="Google Shape;30776;p31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7" name="Google Shape;30777;p31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8" name="Google Shape;30778;p31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9" name="Google Shape;30779;p31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0" name="Google Shape;30780;p31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1" name="Google Shape;30781;p31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2" name="Google Shape;30782;p31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3" name="Google Shape;30783;p31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4" name="Google Shape;30784;p31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5" name="Google Shape;30785;p31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6" name="Google Shape;30786;p31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7" name="Google Shape;30787;p31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8" name="Google Shape;30788;p31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9" name="Google Shape;30789;p31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0" name="Google Shape;30790;p31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1" name="Google Shape;30791;p31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2" name="Google Shape;30792;p31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3" name="Google Shape;30793;p31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4" name="Google Shape;30794;p31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5" name="Google Shape;30795;p31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6" name="Google Shape;30796;p31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7" name="Google Shape;30797;p31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8" name="Google Shape;30798;p31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9" name="Google Shape;30799;p31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0" name="Google Shape;30800;p31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1" name="Google Shape;30801;p31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2" name="Google Shape;30802;p31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3" name="Google Shape;30803;p31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4" name="Google Shape;30804;p31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5" name="Google Shape;30805;p31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6" name="Google Shape;30806;p31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7" name="Google Shape;30807;p31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8" name="Google Shape;30808;p31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9" name="Google Shape;30809;p31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0" name="Google Shape;30810;p31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1" name="Google Shape;30811;p31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2" name="Google Shape;30812;p31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3" name="Google Shape;30813;p31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4" name="Google Shape;30814;p31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5" name="Google Shape;30815;p31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6" name="Google Shape;30816;p31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7" name="Google Shape;30817;p31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8" name="Google Shape;30818;p31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9" name="Google Shape;30819;p31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0" name="Google Shape;30820;p31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1" name="Google Shape;30821;p31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2" name="Google Shape;30822;p31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3" name="Google Shape;30823;p31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4" name="Google Shape;30824;p31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5" name="Google Shape;30825;p31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6" name="Google Shape;30826;p31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7" name="Google Shape;30827;p31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8" name="Google Shape;30828;p31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9" name="Google Shape;30829;p31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0" name="Google Shape;30830;p31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1" name="Google Shape;30831;p31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2" name="Google Shape;30832;p31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3" name="Google Shape;30833;p31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4" name="Google Shape;30834;p31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5" name="Google Shape;30835;p31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6" name="Google Shape;30836;p31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7" name="Google Shape;30837;p31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8" name="Google Shape;30838;p31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9" name="Google Shape;30839;p31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0" name="Google Shape;30840;p31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1" name="Google Shape;30841;p31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2" name="Google Shape;30842;p31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3" name="Google Shape;30843;p31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4" name="Google Shape;30844;p31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5" name="Google Shape;30845;p31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6" name="Google Shape;30846;p31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7" name="Google Shape;30847;p31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8" name="Google Shape;30848;p31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9" name="Google Shape;30849;p31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0" name="Google Shape;30850;p31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1" name="Google Shape;30851;p31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2" name="Google Shape;30852;p31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3" name="Google Shape;30853;p31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4" name="Google Shape;30854;p31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5" name="Google Shape;30855;p31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6" name="Google Shape;30856;p31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7" name="Google Shape;30857;p31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8" name="Google Shape;30858;p31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9" name="Google Shape;30859;p31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0" name="Google Shape;30860;p31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1" name="Google Shape;30861;p31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2" name="Google Shape;30862;p31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3" name="Google Shape;30863;p31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4" name="Google Shape;30864;p31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5" name="Google Shape;30865;p31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6" name="Google Shape;30866;p31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7" name="Google Shape;30867;p31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8" name="Google Shape;30868;p31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9" name="Google Shape;30869;p31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0" name="Google Shape;30870;p31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1" name="Google Shape;30871;p31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2" name="Google Shape;30872;p31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3" name="Google Shape;30873;p31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4" name="Google Shape;30874;p31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5" name="Google Shape;30875;p31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6" name="Google Shape;30876;p31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7" name="Google Shape;30877;p31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8" name="Google Shape;30878;p31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9" name="Google Shape;30879;p31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0" name="Google Shape;30880;p31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1" name="Google Shape;30881;p31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2" name="Google Shape;30882;p31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3" name="Google Shape;30883;p31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4" name="Google Shape;30884;p31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5" name="Google Shape;30885;p31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6" name="Google Shape;30886;p31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7" name="Google Shape;30887;p31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8" name="Google Shape;30888;p31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9" name="Google Shape;30889;p31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0" name="Google Shape;30890;p31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1" name="Google Shape;30891;p31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2" name="Google Shape;30892;p31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3" name="Google Shape;30893;p31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4" name="Google Shape;30894;p31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5" name="Google Shape;30895;p31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6" name="Google Shape;30896;p31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7" name="Google Shape;30897;p31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8" name="Google Shape;30898;p31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9" name="Google Shape;30899;p31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0" name="Google Shape;30900;p31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1" name="Google Shape;30901;p31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2" name="Google Shape;30902;p31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3" name="Google Shape;30903;p31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4" name="Google Shape;30904;p31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5" name="Google Shape;30905;p31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6" name="Google Shape;30906;p31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7" name="Google Shape;30907;p31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8" name="Google Shape;30908;p31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9" name="Google Shape;30909;p31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0" name="Google Shape;30910;p31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1" name="Google Shape;30911;p31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2" name="Google Shape;30912;p31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3" name="Google Shape;30913;p31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4" name="Google Shape;30914;p31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5" name="Google Shape;30915;p31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6" name="Google Shape;30916;p31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7" name="Google Shape;30917;p31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8" name="Google Shape;30918;p31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9" name="Google Shape;30919;p31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0" name="Google Shape;30920;p31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1" name="Google Shape;30921;p31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2" name="Google Shape;30922;p31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3" name="Google Shape;30923;p31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4" name="Google Shape;30924;p31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5" name="Google Shape;30925;p31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6" name="Google Shape;30926;p31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7" name="Google Shape;30927;p31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8" name="Google Shape;30928;p31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9" name="Google Shape;30929;p31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0" name="Google Shape;30930;p31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1" name="Google Shape;30931;p31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2" name="Google Shape;30932;p31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3" name="Google Shape;30933;p31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4" name="Google Shape;30934;p31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5" name="Google Shape;30935;p31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6" name="Google Shape;30936;p31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7" name="Google Shape;30937;p31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8" name="Google Shape;30938;p31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9" name="Google Shape;30939;p31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0" name="Google Shape;30940;p31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1" name="Google Shape;30941;p31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2" name="Google Shape;30942;p31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3" name="Google Shape;30943;p31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4" name="Google Shape;30944;p31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5" name="Google Shape;30945;p31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6" name="Google Shape;30946;p31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7" name="Google Shape;30947;p31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8" name="Google Shape;30948;p31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9" name="Google Shape;30949;p31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0" name="Google Shape;30950;p31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1" name="Google Shape;30951;p31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2" name="Google Shape;30952;p31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3" name="Google Shape;30953;p31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4" name="Google Shape;30954;p31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5" name="Google Shape;30955;p31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6" name="Google Shape;30956;p31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7" name="Google Shape;30957;p31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8" name="Google Shape;30958;p31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9" name="Google Shape;30959;p31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0" name="Google Shape;30960;p31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1" name="Google Shape;30961;p31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2" name="Google Shape;30962;p31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3" name="Google Shape;30963;p31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4" name="Google Shape;30964;p31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5" name="Google Shape;30965;p31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6" name="Google Shape;30966;p31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7" name="Google Shape;30967;p31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8" name="Google Shape;30968;p31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9" name="Google Shape;30969;p31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0" name="Google Shape;30970;p31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1" name="Google Shape;30971;p31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2" name="Google Shape;30972;p31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3" name="Google Shape;30973;p31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4" name="Google Shape;30974;p31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5" name="Google Shape;30975;p31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6" name="Google Shape;30976;p31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7" name="Google Shape;30977;p31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8" name="Google Shape;30978;p31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9" name="Google Shape;30979;p31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0" name="Google Shape;30980;p31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1" name="Google Shape;30981;p31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2" name="Google Shape;30982;p31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3" name="Google Shape;30983;p31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4" name="Google Shape;30984;p31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5" name="Google Shape;30985;p31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6" name="Google Shape;30986;p31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7" name="Google Shape;30987;p31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8" name="Google Shape;30988;p31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9" name="Google Shape;30989;p31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0" name="Google Shape;30990;p31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1" name="Google Shape;30991;p31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2" name="Google Shape;30992;p31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3" name="Google Shape;30993;p31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4" name="Google Shape;30994;p31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5" name="Google Shape;30995;p31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6" name="Google Shape;30996;p31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7" name="Google Shape;30997;p31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8" name="Google Shape;30998;p31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9" name="Google Shape;30999;p31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0" name="Google Shape;31000;p31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1" name="Google Shape;31001;p31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2" name="Google Shape;31002;p31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3" name="Google Shape;31003;p31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4" name="Google Shape;31004;p31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5" name="Google Shape;31005;p31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6" name="Google Shape;31006;p31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7" name="Google Shape;31007;p31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8" name="Google Shape;31008;p31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9" name="Google Shape;31009;p31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0" name="Google Shape;31010;p31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1" name="Google Shape;31011;p31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2" name="Google Shape;31012;p31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3" name="Google Shape;31013;p31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4" name="Google Shape;31014;p31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5" name="Google Shape;31015;p31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6" name="Google Shape;31016;p31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7" name="Google Shape;31017;p31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8" name="Google Shape;31018;p31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9" name="Google Shape;31019;p31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0" name="Google Shape;31020;p31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1" name="Google Shape;31021;p31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2" name="Google Shape;31022;p31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3" name="Google Shape;31023;p31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4" name="Google Shape;31024;p31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5" name="Google Shape;31025;p31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6" name="Google Shape;31026;p31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7" name="Google Shape;31027;p31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8" name="Google Shape;31028;p31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9" name="Google Shape;31029;p31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0" name="Google Shape;31030;p31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1" name="Google Shape;31031;p31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2" name="Google Shape;31032;p31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3" name="Google Shape;31033;p31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4" name="Google Shape;31034;p31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5" name="Google Shape;31035;p31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6" name="Google Shape;31036;p31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7" name="Google Shape;31037;p31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8" name="Google Shape;31038;p31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9" name="Google Shape;31039;p31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0" name="Google Shape;31040;p31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1" name="Google Shape;31041;p31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2" name="Google Shape;31042;p31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3" name="Google Shape;31043;p31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4" name="Google Shape;31044;p31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5" name="Google Shape;31045;p31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6" name="Google Shape;31046;p31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7" name="Google Shape;31047;p31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8" name="Google Shape;31048;p31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9" name="Google Shape;31049;p31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0" name="Google Shape;31050;p31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1" name="Google Shape;31051;p31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2" name="Google Shape;31052;p31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3" name="Google Shape;31053;p31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4" name="Google Shape;31054;p31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5" name="Google Shape;31055;p31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6" name="Google Shape;31056;p31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7" name="Google Shape;31057;p31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8" name="Google Shape;31058;p31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9" name="Google Shape;31059;p31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0" name="Google Shape;31060;p31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1" name="Google Shape;31061;p31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2" name="Google Shape;31062;p31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3" name="Google Shape;31063;p31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4" name="Google Shape;31064;p31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5" name="Google Shape;31065;p31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6" name="Google Shape;31066;p31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7" name="Google Shape;31067;p31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8" name="Google Shape;31068;p31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9" name="Google Shape;31069;p31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0" name="Google Shape;31070;p31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1" name="Google Shape;31071;p31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2" name="Google Shape;31072;p31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3" name="Google Shape;31073;p31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4" name="Google Shape;31074;p31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5" name="Google Shape;31075;p31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6" name="Google Shape;31076;p31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7" name="Google Shape;31077;p31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8" name="Google Shape;31078;p31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9" name="Google Shape;31079;p31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0" name="Google Shape;31080;p31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1" name="Google Shape;31081;p31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2" name="Google Shape;31082;p31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3" name="Google Shape;31083;p31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4" name="Google Shape;31084;p31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5" name="Google Shape;31085;p31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6" name="Google Shape;31086;p31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7" name="Google Shape;31087;p31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8" name="Google Shape;31088;p31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9" name="Google Shape;31089;p31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0" name="Google Shape;31090;p31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1" name="Google Shape;31091;p31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2" name="Google Shape;31092;p31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3" name="Google Shape;31093;p31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4" name="Google Shape;31094;p31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5" name="Google Shape;31095;p31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6" name="Google Shape;31096;p31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7" name="Google Shape;31097;p31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8" name="Google Shape;31098;p31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9" name="Google Shape;31099;p31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0" name="Google Shape;31100;p31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1" name="Google Shape;31101;p31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2" name="Google Shape;31102;p31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3" name="Google Shape;31103;p31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4" name="Google Shape;31104;p31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5" name="Google Shape;31105;p31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6" name="Google Shape;31106;p31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7" name="Google Shape;31107;p31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8" name="Google Shape;31108;p31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9" name="Google Shape;31109;p31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0" name="Google Shape;31110;p31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1" name="Google Shape;31111;p31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2" name="Google Shape;31112;p31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3" name="Google Shape;31113;p31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4" name="Google Shape;31114;p31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5" name="Google Shape;31115;p31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6" name="Google Shape;31116;p31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7" name="Google Shape;31117;p31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8" name="Google Shape;31118;p31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9" name="Google Shape;31119;p31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0" name="Google Shape;31120;p31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1" name="Google Shape;31121;p31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2" name="Google Shape;31122;p31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3" name="Google Shape;31123;p31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4" name="Google Shape;31124;p31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5" name="Google Shape;31125;p31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6" name="Google Shape;31126;p31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7" name="Google Shape;31127;p31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8" name="Google Shape;31128;p31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9" name="Google Shape;31129;p31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0" name="Google Shape;31130;p31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1" name="Google Shape;31131;p31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2" name="Google Shape;31132;p31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3" name="Google Shape;31133;p31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4" name="Google Shape;31134;p31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5" name="Google Shape;31135;p31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6" name="Google Shape;31136;p31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7" name="Google Shape;31137;p31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8" name="Google Shape;31138;p31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9" name="Google Shape;31139;p31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0" name="Google Shape;31140;p31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1" name="Google Shape;31141;p31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2" name="Google Shape;31142;p31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3" name="Google Shape;31143;p31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4" name="Google Shape;31144;p31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5" name="Google Shape;31145;p31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6" name="Google Shape;31146;p31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7" name="Google Shape;31147;p31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8" name="Google Shape;31148;p31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9" name="Google Shape;31149;p31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0" name="Google Shape;31150;p31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1" name="Google Shape;31151;p31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2" name="Google Shape;31152;p31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3" name="Google Shape;31153;p31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4" name="Google Shape;31154;p31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5" name="Google Shape;31155;p31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6" name="Google Shape;31156;p31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7" name="Google Shape;31157;p31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8" name="Google Shape;31158;p31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9" name="Google Shape;31159;p31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0" name="Google Shape;31160;p31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1" name="Google Shape;31161;p31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2" name="Google Shape;31162;p31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3" name="Google Shape;31163;p31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4" name="Google Shape;31164;p31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5" name="Google Shape;31165;p31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6" name="Google Shape;31166;p31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7" name="Google Shape;31167;p31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8" name="Google Shape;31168;p31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9" name="Google Shape;31169;p31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0" name="Google Shape;31170;p31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1" name="Google Shape;31171;p31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2" name="Google Shape;31172;p31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3" name="Google Shape;31173;p31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4" name="Google Shape;31174;p31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5" name="Google Shape;31175;p31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6" name="Google Shape;31176;p31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7" name="Google Shape;31177;p31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8" name="Google Shape;31178;p31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9" name="Google Shape;31179;p31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0" name="Google Shape;31180;p31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1" name="Google Shape;31181;p31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2" name="Google Shape;31182;p31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3" name="Google Shape;31183;p31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4" name="Google Shape;31184;p31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5" name="Google Shape;31185;p31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6" name="Google Shape;31186;p31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7" name="Google Shape;31187;p31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8" name="Google Shape;31188;p31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9" name="Google Shape;31189;p31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0" name="Google Shape;31190;p31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1" name="Google Shape;31191;p31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2" name="Google Shape;31192;p31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3" name="Google Shape;31193;p31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4" name="Google Shape;31194;p31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5" name="Google Shape;31195;p31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6" name="Google Shape;31196;p31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7" name="Google Shape;31197;p31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8" name="Google Shape;31198;p31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9" name="Google Shape;31199;p31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0" name="Google Shape;31200;p31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1" name="Google Shape;31201;p31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2" name="Google Shape;31202;p31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3" name="Google Shape;31203;p31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4" name="Google Shape;31204;p31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5" name="Google Shape;31205;p31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6" name="Google Shape;31206;p31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7" name="Google Shape;31207;p31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8" name="Google Shape;31208;p31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9" name="Google Shape;31209;p31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0" name="Google Shape;31210;p31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1" name="Google Shape;31211;p31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2" name="Google Shape;31212;p31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3" name="Google Shape;31213;p31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4" name="Google Shape;31214;p31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5" name="Google Shape;31215;p31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6" name="Google Shape;31216;p31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7" name="Google Shape;31217;p31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8" name="Google Shape;31218;p31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9" name="Google Shape;31219;p31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0" name="Google Shape;31220;p31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1" name="Google Shape;31221;p31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2" name="Google Shape;31222;p31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3" name="Google Shape;31223;p31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4" name="Google Shape;31224;p31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5" name="Google Shape;31225;p31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6" name="Google Shape;31226;p31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7" name="Google Shape;31227;p31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8" name="Google Shape;31228;p31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9" name="Google Shape;31229;p31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0" name="Google Shape;31230;p31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1" name="Google Shape;31231;p31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2" name="Google Shape;31232;p31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3" name="Google Shape;31233;p31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4" name="Google Shape;31234;p31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5" name="Google Shape;31235;p31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6" name="Google Shape;31236;p31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7" name="Google Shape;31237;p31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8" name="Google Shape;31238;p31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9" name="Google Shape;31239;p31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0" name="Google Shape;31240;p31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1" name="Google Shape;31241;p31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2" name="Google Shape;31242;p31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3" name="Google Shape;31243;p31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4" name="Google Shape;31244;p31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5" name="Google Shape;31245;p31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6" name="Google Shape;31246;p31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7" name="Google Shape;31247;p31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8" name="Google Shape;31248;p31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9" name="Google Shape;31249;p31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0" name="Google Shape;31250;p31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1" name="Google Shape;31251;p31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2" name="Google Shape;31252;p31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3" name="Google Shape;31253;p31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4" name="Google Shape;31254;p31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5" name="Google Shape;31255;p31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6" name="Google Shape;31256;p31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7" name="Google Shape;31257;p31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8" name="Google Shape;31258;p31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9" name="Google Shape;31259;p31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0" name="Google Shape;31260;p31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1" name="Google Shape;31261;p31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2" name="Google Shape;31262;p31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3" name="Google Shape;31263;p31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4" name="Google Shape;31264;p31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5" name="Google Shape;31265;p31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6" name="Google Shape;31266;p31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7" name="Google Shape;31267;p31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8" name="Google Shape;31268;p31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9" name="Google Shape;31269;p31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70" name="Google Shape;31270;p31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71" name="Google Shape;31271;p31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72" name="Google Shape;31272;p31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73" name="Google Shape;31273;p31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74" name="Google Shape;31274;p31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75" name="Google Shape;31275;p31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76" name="Google Shape;31276;p31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77" name="Google Shape;31277;p31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78" name="Google Shape;31278;p31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79" name="Google Shape;31279;p31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80" name="Google Shape;31280;p31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81" name="Google Shape;31281;p31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82" name="Google Shape;31282;p31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83" name="Google Shape;31283;p31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84" name="Google Shape;31284;p31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85" name="Google Shape;31285;p31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86" name="Google Shape;31286;p31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87" name="Google Shape;31287;p31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88" name="Google Shape;31288;p31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89" name="Google Shape;31289;p31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0" name="Google Shape;31290;p31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1" name="Google Shape;31291;p31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2" name="Google Shape;31292;p31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3" name="Google Shape;31293;p31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4" name="Google Shape;31294;p31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5" name="Google Shape;31295;p31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6" name="Google Shape;31296;p31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7" name="Google Shape;31297;p31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8" name="Google Shape;31298;p31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9" name="Google Shape;31299;p31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0" name="Google Shape;31300;p31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1" name="Google Shape;31301;p31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2" name="Google Shape;31302;p31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3" name="Google Shape;31303;p31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4" name="Google Shape;31304;p31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5" name="Google Shape;31305;p31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6" name="Google Shape;31306;p31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7" name="Google Shape;31307;p31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8" name="Google Shape;31308;p31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9" name="Google Shape;31309;p31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0" name="Google Shape;31310;p31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1" name="Google Shape;31311;p31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2" name="Google Shape;31312;p31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3" name="Google Shape;31313;p31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4" name="Google Shape;31314;p31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5" name="Google Shape;31315;p31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6" name="Google Shape;31316;p31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7" name="Google Shape;31317;p31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8" name="Google Shape;31318;p31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9" name="Google Shape;31319;p31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0" name="Google Shape;31320;p31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1" name="Google Shape;31321;p31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2" name="Google Shape;31322;p31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3" name="Google Shape;31323;p31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4" name="Google Shape;31324;p31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5" name="Google Shape;31325;p31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6" name="Google Shape;31326;p31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7" name="Google Shape;31327;p31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8" name="Google Shape;31328;p31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9" name="Google Shape;31329;p31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0" name="Google Shape;31330;p31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1" name="Google Shape;31331;p31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2" name="Google Shape;31332;p31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3" name="Google Shape;31333;p31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4" name="Google Shape;31334;p31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5" name="Google Shape;31335;p31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6" name="Google Shape;31336;p31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7" name="Google Shape;31337;p31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8" name="Google Shape;31338;p31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9" name="Google Shape;31339;p31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0" name="Google Shape;31340;p31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1" name="Google Shape;31341;p31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2" name="Google Shape;31342;p31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3" name="Google Shape;31343;p31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4" name="Google Shape;31344;p31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5" name="Google Shape;31345;p31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6" name="Google Shape;31346;p31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7" name="Google Shape;31347;p31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8" name="Google Shape;31348;p31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9" name="Google Shape;31349;p31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0" name="Google Shape;31350;p31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1" name="Google Shape;31351;p31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2" name="Google Shape;31352;p31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3" name="Google Shape;31353;p31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4" name="Google Shape;31354;p31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5" name="Google Shape;31355;p31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6" name="Google Shape;31356;p31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7" name="Google Shape;31357;p31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8" name="Google Shape;31358;p31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9" name="Google Shape;31359;p31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60" name="Google Shape;31360;p31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61" name="Google Shape;31361;p31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62" name="Google Shape;31362;p31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63" name="Google Shape;31363;p31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64" name="Google Shape;31364;p31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65" name="Google Shape;31365;p31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66" name="Google Shape;31366;p31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67" name="Google Shape;31367;p31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68" name="Google Shape;31368;p31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69" name="Google Shape;31369;p31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70" name="Google Shape;31370;p31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71" name="Google Shape;31371;p31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72" name="Google Shape;31372;p31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73" name="Google Shape;31373;p31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74" name="Google Shape;31374;p31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75" name="Google Shape;31375;p31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76" name="Google Shape;31376;p31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77" name="Google Shape;31377;p31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78" name="Google Shape;31378;p31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79" name="Google Shape;31379;p31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80" name="Google Shape;31380;p31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81" name="Google Shape;31381;p31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82" name="Google Shape;31382;p31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83" name="Google Shape;31383;p31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84" name="Google Shape;31384;p31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85" name="Google Shape;31385;p31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86" name="Google Shape;31386;p31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87" name="Google Shape;31387;p31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88" name="Google Shape;31388;p31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89" name="Google Shape;31389;p31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90" name="Google Shape;31390;p31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91" name="Google Shape;31391;p31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92" name="Google Shape;31392;p31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93" name="Google Shape;31393;p31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94" name="Google Shape;31394;p31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95" name="Google Shape;31395;p31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96" name="Google Shape;31396;p31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97" name="Google Shape;31397;p31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98" name="Google Shape;31398;p31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99" name="Google Shape;31399;p31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00" name="Google Shape;31400;p31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01" name="Google Shape;31401;p31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02" name="Google Shape;31402;p31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03" name="Google Shape;31403;p31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04" name="Google Shape;31404;p31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05" name="Google Shape;31405;p31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06" name="Google Shape;31406;p31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07" name="Google Shape;31407;p31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08" name="Google Shape;31408;p31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09" name="Google Shape;31409;p31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0" name="Google Shape;31410;p31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1" name="Google Shape;31411;p31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2" name="Google Shape;31412;p31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3" name="Google Shape;31413;p31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4" name="Google Shape;31414;p31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5" name="Google Shape;31415;p31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6" name="Google Shape;31416;p31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7" name="Google Shape;31417;p31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8" name="Google Shape;31418;p31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9" name="Google Shape;31419;p31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0" name="Google Shape;31420;p31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1" name="Google Shape;31421;p31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2" name="Google Shape;31422;p31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3" name="Google Shape;31423;p31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4" name="Google Shape;31424;p31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5" name="Google Shape;31425;p31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6" name="Google Shape;31426;p31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7" name="Google Shape;31427;p31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8" name="Google Shape;31428;p31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9" name="Google Shape;31429;p31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0" name="Google Shape;31430;p31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1" name="Google Shape;31431;p31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2" name="Google Shape;31432;p31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3" name="Google Shape;31433;p31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4" name="Google Shape;31434;p31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5" name="Google Shape;31435;p31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6" name="Google Shape;31436;p31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7" name="Google Shape;31437;p31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8" name="Google Shape;31438;p31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9" name="Google Shape;31439;p31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0" name="Google Shape;31440;p31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1" name="Google Shape;31441;p31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2" name="Google Shape;31442;p31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3" name="Google Shape;31443;p31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4" name="Google Shape;31444;p31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5" name="Google Shape;31445;p31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6" name="Google Shape;31446;p31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7" name="Google Shape;31447;p31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8" name="Google Shape;31448;p31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9" name="Google Shape;31449;p31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0" name="Google Shape;31450;p31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1" name="Google Shape;31451;p31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2" name="Google Shape;31452;p31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3" name="Google Shape;31453;p31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4" name="Google Shape;31454;p31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5" name="Google Shape;31455;p31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6" name="Google Shape;31456;p31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7" name="Google Shape;31457;p31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8" name="Google Shape;31458;p31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9" name="Google Shape;31459;p31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0" name="Google Shape;31460;p31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1" name="Google Shape;31461;p31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2" name="Google Shape;31462;p31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3" name="Google Shape;31463;p31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4" name="Google Shape;31464;p31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5" name="Google Shape;31465;p31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6" name="Google Shape;31466;p31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7" name="Google Shape;31467;p31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8" name="Google Shape;31468;p31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9" name="Google Shape;31469;p31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0" name="Google Shape;31470;p31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1" name="Google Shape;31471;p31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2" name="Google Shape;31472;p31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3" name="Google Shape;31473;p31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4" name="Google Shape;31474;p31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5" name="Google Shape;31475;p31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6" name="Google Shape;31476;p31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7" name="Google Shape;31477;p31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8" name="Google Shape;31478;p31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9" name="Google Shape;31479;p31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0" name="Google Shape;31480;p31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1" name="Google Shape;31481;p31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2" name="Google Shape;31482;p31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3" name="Google Shape;31483;p31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4" name="Google Shape;31484;p31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5" name="Google Shape;31485;p31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6" name="Google Shape;31486;p31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7" name="Google Shape;31487;p31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8" name="Google Shape;31488;p31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9" name="Google Shape;31489;p31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0" name="Google Shape;31490;p31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1" name="Google Shape;31491;p31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2" name="Google Shape;31492;p31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3" name="Google Shape;31493;p31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4" name="Google Shape;31494;p31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5" name="Google Shape;31495;p31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6" name="Google Shape;31496;p31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7" name="Google Shape;31497;p31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8" name="Google Shape;31498;p31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9" name="Google Shape;31499;p31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00" name="Google Shape;31500;p31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01" name="Google Shape;31501;p31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02" name="Google Shape;31502;p31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03" name="Google Shape;31503;p31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1504" name="Google Shape;31504;p31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505" name="Google Shape;31505;p31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31506" name="Google Shape;31506;p31"/>
          <p:cNvSpPr txBox="1">
            <a:spLocks noGrp="1"/>
          </p:cNvSpPr>
          <p:nvPr>
            <p:ph type="subTitle" idx="1"/>
          </p:nvPr>
        </p:nvSpPr>
        <p:spPr>
          <a:xfrm>
            <a:off x="5660358" y="1771000"/>
            <a:ext cx="24045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31507" name="Google Shape;31507;p31"/>
          <p:cNvSpPr txBox="1">
            <a:spLocks noGrp="1"/>
          </p:cNvSpPr>
          <p:nvPr>
            <p:ph type="subTitle" idx="2"/>
          </p:nvPr>
        </p:nvSpPr>
        <p:spPr>
          <a:xfrm>
            <a:off x="5657950" y="2124950"/>
            <a:ext cx="2404500" cy="139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_ONLY_1">
    <p:spTree>
      <p:nvGrpSpPr>
        <p:cNvPr id="1" name="Shape 31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509" name="Google Shape;31509;p32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31510" name="Google Shape;31510;p32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1" name="Google Shape;31511;p32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2" name="Google Shape;31512;p32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3" name="Google Shape;31513;p32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4" name="Google Shape;31514;p32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5" name="Google Shape;31515;p32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6" name="Google Shape;31516;p32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7" name="Google Shape;31517;p32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8" name="Google Shape;31518;p32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9" name="Google Shape;31519;p32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0" name="Google Shape;31520;p32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1" name="Google Shape;31521;p32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2" name="Google Shape;31522;p32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3" name="Google Shape;31523;p32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4" name="Google Shape;31524;p32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5" name="Google Shape;31525;p32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6" name="Google Shape;31526;p32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7" name="Google Shape;31527;p32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8" name="Google Shape;31528;p32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9" name="Google Shape;31529;p32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0" name="Google Shape;31530;p32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1" name="Google Shape;31531;p32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2" name="Google Shape;31532;p32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3" name="Google Shape;31533;p32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4" name="Google Shape;31534;p32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5" name="Google Shape;31535;p32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6" name="Google Shape;31536;p32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7" name="Google Shape;31537;p32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8" name="Google Shape;31538;p32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9" name="Google Shape;31539;p32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0" name="Google Shape;31540;p32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1" name="Google Shape;31541;p32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2" name="Google Shape;31542;p32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3" name="Google Shape;31543;p32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4" name="Google Shape;31544;p32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5" name="Google Shape;31545;p32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6" name="Google Shape;31546;p32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7" name="Google Shape;31547;p32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8" name="Google Shape;31548;p32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9" name="Google Shape;31549;p32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50" name="Google Shape;31550;p32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51" name="Google Shape;31551;p32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52" name="Google Shape;31552;p32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53" name="Google Shape;31553;p32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54" name="Google Shape;31554;p32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55" name="Google Shape;31555;p32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56" name="Google Shape;31556;p32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57" name="Google Shape;31557;p32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58" name="Google Shape;31558;p32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59" name="Google Shape;31559;p32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60" name="Google Shape;31560;p32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61" name="Google Shape;31561;p32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62" name="Google Shape;31562;p32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63" name="Google Shape;31563;p32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64" name="Google Shape;31564;p32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65" name="Google Shape;31565;p32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66" name="Google Shape;31566;p32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67" name="Google Shape;31567;p32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68" name="Google Shape;31568;p32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69" name="Google Shape;31569;p32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70" name="Google Shape;31570;p32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71" name="Google Shape;31571;p32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72" name="Google Shape;31572;p32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73" name="Google Shape;31573;p32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74" name="Google Shape;31574;p32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75" name="Google Shape;31575;p32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76" name="Google Shape;31576;p32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77" name="Google Shape;31577;p32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78" name="Google Shape;31578;p32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79" name="Google Shape;31579;p32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80" name="Google Shape;31580;p32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81" name="Google Shape;31581;p32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82" name="Google Shape;31582;p32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83" name="Google Shape;31583;p32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84" name="Google Shape;31584;p32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85" name="Google Shape;31585;p32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86" name="Google Shape;31586;p32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87" name="Google Shape;31587;p32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88" name="Google Shape;31588;p32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89" name="Google Shape;31589;p32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90" name="Google Shape;31590;p32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91" name="Google Shape;31591;p32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92" name="Google Shape;31592;p32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93" name="Google Shape;31593;p32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94" name="Google Shape;31594;p32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95" name="Google Shape;31595;p32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96" name="Google Shape;31596;p32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97" name="Google Shape;31597;p32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98" name="Google Shape;31598;p32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99" name="Google Shape;31599;p32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00" name="Google Shape;31600;p32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01" name="Google Shape;31601;p32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02" name="Google Shape;31602;p32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03" name="Google Shape;31603;p32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04" name="Google Shape;31604;p32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05" name="Google Shape;31605;p32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06" name="Google Shape;31606;p32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07" name="Google Shape;31607;p32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08" name="Google Shape;31608;p32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09" name="Google Shape;31609;p32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10" name="Google Shape;31610;p32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11" name="Google Shape;31611;p32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12" name="Google Shape;31612;p32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13" name="Google Shape;31613;p32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14" name="Google Shape;31614;p32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15" name="Google Shape;31615;p32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16" name="Google Shape;31616;p32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17" name="Google Shape;31617;p32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18" name="Google Shape;31618;p32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19" name="Google Shape;31619;p32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20" name="Google Shape;31620;p32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21" name="Google Shape;31621;p32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22" name="Google Shape;31622;p32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23" name="Google Shape;31623;p32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24" name="Google Shape;31624;p32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25" name="Google Shape;31625;p32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26" name="Google Shape;31626;p32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27" name="Google Shape;31627;p32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28" name="Google Shape;31628;p32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29" name="Google Shape;31629;p32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30" name="Google Shape;31630;p32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31" name="Google Shape;31631;p32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32" name="Google Shape;31632;p32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33" name="Google Shape;31633;p32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34" name="Google Shape;31634;p32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35" name="Google Shape;31635;p32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36" name="Google Shape;31636;p32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37" name="Google Shape;31637;p32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38" name="Google Shape;31638;p32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39" name="Google Shape;31639;p32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40" name="Google Shape;31640;p32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41" name="Google Shape;31641;p32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42" name="Google Shape;31642;p32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43" name="Google Shape;31643;p32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44" name="Google Shape;31644;p32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45" name="Google Shape;31645;p32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46" name="Google Shape;31646;p32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47" name="Google Shape;31647;p32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48" name="Google Shape;31648;p32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49" name="Google Shape;31649;p32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50" name="Google Shape;31650;p32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51" name="Google Shape;31651;p32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52" name="Google Shape;31652;p32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53" name="Google Shape;31653;p32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54" name="Google Shape;31654;p32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55" name="Google Shape;31655;p32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56" name="Google Shape;31656;p32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57" name="Google Shape;31657;p32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58" name="Google Shape;31658;p32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59" name="Google Shape;31659;p32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60" name="Google Shape;31660;p32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61" name="Google Shape;31661;p32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62" name="Google Shape;31662;p32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63" name="Google Shape;31663;p32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64" name="Google Shape;31664;p32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65" name="Google Shape;31665;p32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66" name="Google Shape;31666;p32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67" name="Google Shape;31667;p32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68" name="Google Shape;31668;p32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69" name="Google Shape;31669;p32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70" name="Google Shape;31670;p32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71" name="Google Shape;31671;p32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72" name="Google Shape;31672;p32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73" name="Google Shape;31673;p32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74" name="Google Shape;31674;p32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75" name="Google Shape;31675;p32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76" name="Google Shape;31676;p32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77" name="Google Shape;31677;p32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78" name="Google Shape;31678;p32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79" name="Google Shape;31679;p32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80" name="Google Shape;31680;p32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81" name="Google Shape;31681;p32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82" name="Google Shape;31682;p32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83" name="Google Shape;31683;p32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84" name="Google Shape;31684;p32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85" name="Google Shape;31685;p32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86" name="Google Shape;31686;p32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87" name="Google Shape;31687;p32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88" name="Google Shape;31688;p32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89" name="Google Shape;31689;p32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90" name="Google Shape;31690;p32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91" name="Google Shape;31691;p32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92" name="Google Shape;31692;p32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93" name="Google Shape;31693;p32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94" name="Google Shape;31694;p32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95" name="Google Shape;31695;p32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96" name="Google Shape;31696;p32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97" name="Google Shape;31697;p32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98" name="Google Shape;31698;p32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99" name="Google Shape;31699;p32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00" name="Google Shape;31700;p32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01" name="Google Shape;31701;p32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02" name="Google Shape;31702;p32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03" name="Google Shape;31703;p32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04" name="Google Shape;31704;p32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05" name="Google Shape;31705;p32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06" name="Google Shape;31706;p32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07" name="Google Shape;31707;p32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08" name="Google Shape;31708;p32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09" name="Google Shape;31709;p32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10" name="Google Shape;31710;p32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11" name="Google Shape;31711;p32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12" name="Google Shape;31712;p32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13" name="Google Shape;31713;p32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14" name="Google Shape;31714;p32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15" name="Google Shape;31715;p32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16" name="Google Shape;31716;p32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17" name="Google Shape;31717;p32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18" name="Google Shape;31718;p32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19" name="Google Shape;31719;p32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20" name="Google Shape;31720;p32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21" name="Google Shape;31721;p32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22" name="Google Shape;31722;p32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23" name="Google Shape;31723;p32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24" name="Google Shape;31724;p32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25" name="Google Shape;31725;p32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26" name="Google Shape;31726;p32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27" name="Google Shape;31727;p32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28" name="Google Shape;31728;p32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29" name="Google Shape;31729;p32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30" name="Google Shape;31730;p32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31" name="Google Shape;31731;p32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32" name="Google Shape;31732;p32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33" name="Google Shape;31733;p32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34" name="Google Shape;31734;p32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35" name="Google Shape;31735;p32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36" name="Google Shape;31736;p32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37" name="Google Shape;31737;p32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38" name="Google Shape;31738;p32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39" name="Google Shape;31739;p32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40" name="Google Shape;31740;p32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41" name="Google Shape;31741;p32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42" name="Google Shape;31742;p32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43" name="Google Shape;31743;p32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44" name="Google Shape;31744;p32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45" name="Google Shape;31745;p32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46" name="Google Shape;31746;p32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47" name="Google Shape;31747;p32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48" name="Google Shape;31748;p32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49" name="Google Shape;31749;p32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50" name="Google Shape;31750;p32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51" name="Google Shape;31751;p32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52" name="Google Shape;31752;p32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53" name="Google Shape;31753;p32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54" name="Google Shape;31754;p32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55" name="Google Shape;31755;p32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56" name="Google Shape;31756;p32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57" name="Google Shape;31757;p32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58" name="Google Shape;31758;p32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59" name="Google Shape;31759;p32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0" name="Google Shape;31760;p32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1" name="Google Shape;31761;p32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2" name="Google Shape;31762;p32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3" name="Google Shape;31763;p32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4" name="Google Shape;31764;p32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5" name="Google Shape;31765;p32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6" name="Google Shape;31766;p32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7" name="Google Shape;31767;p32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8" name="Google Shape;31768;p32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9" name="Google Shape;31769;p32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70" name="Google Shape;31770;p32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71" name="Google Shape;31771;p32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72" name="Google Shape;31772;p32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73" name="Google Shape;31773;p32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74" name="Google Shape;31774;p32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75" name="Google Shape;31775;p32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76" name="Google Shape;31776;p32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77" name="Google Shape;31777;p32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78" name="Google Shape;31778;p32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79" name="Google Shape;31779;p32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80" name="Google Shape;31780;p32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81" name="Google Shape;31781;p32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82" name="Google Shape;31782;p32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83" name="Google Shape;31783;p32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84" name="Google Shape;31784;p32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85" name="Google Shape;31785;p32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86" name="Google Shape;31786;p32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87" name="Google Shape;31787;p32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88" name="Google Shape;31788;p32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89" name="Google Shape;31789;p32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90" name="Google Shape;31790;p32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91" name="Google Shape;31791;p32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92" name="Google Shape;31792;p32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93" name="Google Shape;31793;p32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94" name="Google Shape;31794;p32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95" name="Google Shape;31795;p32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96" name="Google Shape;31796;p32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97" name="Google Shape;31797;p32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98" name="Google Shape;31798;p32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99" name="Google Shape;31799;p32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00" name="Google Shape;31800;p32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01" name="Google Shape;31801;p32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02" name="Google Shape;31802;p32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03" name="Google Shape;31803;p32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04" name="Google Shape;31804;p32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05" name="Google Shape;31805;p32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06" name="Google Shape;31806;p32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07" name="Google Shape;31807;p32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08" name="Google Shape;31808;p32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09" name="Google Shape;31809;p32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10" name="Google Shape;31810;p32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11" name="Google Shape;31811;p32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12" name="Google Shape;31812;p32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13" name="Google Shape;31813;p32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14" name="Google Shape;31814;p32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15" name="Google Shape;31815;p32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16" name="Google Shape;31816;p32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17" name="Google Shape;31817;p32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18" name="Google Shape;31818;p32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19" name="Google Shape;31819;p32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20" name="Google Shape;31820;p32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21" name="Google Shape;31821;p32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22" name="Google Shape;31822;p32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23" name="Google Shape;31823;p32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24" name="Google Shape;31824;p32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25" name="Google Shape;31825;p32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26" name="Google Shape;31826;p32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27" name="Google Shape;31827;p32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28" name="Google Shape;31828;p32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29" name="Google Shape;31829;p32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30" name="Google Shape;31830;p32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31" name="Google Shape;31831;p32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32" name="Google Shape;31832;p32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33" name="Google Shape;31833;p32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34" name="Google Shape;31834;p32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35" name="Google Shape;31835;p32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36" name="Google Shape;31836;p32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37" name="Google Shape;31837;p32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38" name="Google Shape;31838;p32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39" name="Google Shape;31839;p32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40" name="Google Shape;31840;p32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41" name="Google Shape;31841;p32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42" name="Google Shape;31842;p32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43" name="Google Shape;31843;p32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44" name="Google Shape;31844;p32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45" name="Google Shape;31845;p32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46" name="Google Shape;31846;p32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47" name="Google Shape;31847;p32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48" name="Google Shape;31848;p32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49" name="Google Shape;31849;p32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50" name="Google Shape;31850;p32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51" name="Google Shape;31851;p32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52" name="Google Shape;31852;p32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53" name="Google Shape;31853;p32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54" name="Google Shape;31854;p32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55" name="Google Shape;31855;p32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56" name="Google Shape;31856;p32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57" name="Google Shape;31857;p32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58" name="Google Shape;31858;p32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59" name="Google Shape;31859;p32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60" name="Google Shape;31860;p32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61" name="Google Shape;31861;p32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62" name="Google Shape;31862;p32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63" name="Google Shape;31863;p32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64" name="Google Shape;31864;p32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65" name="Google Shape;31865;p32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66" name="Google Shape;31866;p32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67" name="Google Shape;31867;p32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68" name="Google Shape;31868;p32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69" name="Google Shape;31869;p32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0" name="Google Shape;31870;p32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1" name="Google Shape;31871;p32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2" name="Google Shape;31872;p32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3" name="Google Shape;31873;p32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4" name="Google Shape;31874;p32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5" name="Google Shape;31875;p32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6" name="Google Shape;31876;p32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7" name="Google Shape;31877;p32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8" name="Google Shape;31878;p32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9" name="Google Shape;31879;p32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0" name="Google Shape;31880;p32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1" name="Google Shape;31881;p32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2" name="Google Shape;31882;p32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3" name="Google Shape;31883;p32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4" name="Google Shape;31884;p32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5" name="Google Shape;31885;p32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6" name="Google Shape;31886;p32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7" name="Google Shape;31887;p32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8" name="Google Shape;31888;p32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9" name="Google Shape;31889;p32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0" name="Google Shape;31890;p32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1" name="Google Shape;31891;p32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2" name="Google Shape;31892;p32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3" name="Google Shape;31893;p32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4" name="Google Shape;31894;p32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5" name="Google Shape;31895;p32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6" name="Google Shape;31896;p32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7" name="Google Shape;31897;p32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8" name="Google Shape;31898;p32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9" name="Google Shape;31899;p32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0" name="Google Shape;31900;p32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1" name="Google Shape;31901;p32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2" name="Google Shape;31902;p32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3" name="Google Shape;31903;p32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4" name="Google Shape;31904;p32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5" name="Google Shape;31905;p32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6" name="Google Shape;31906;p32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7" name="Google Shape;31907;p32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8" name="Google Shape;31908;p32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9" name="Google Shape;31909;p32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0" name="Google Shape;31910;p32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1" name="Google Shape;31911;p32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2" name="Google Shape;31912;p32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3" name="Google Shape;31913;p32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4" name="Google Shape;31914;p32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5" name="Google Shape;31915;p32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6" name="Google Shape;31916;p32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7" name="Google Shape;31917;p32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8" name="Google Shape;31918;p32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9" name="Google Shape;31919;p32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0" name="Google Shape;31920;p32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1" name="Google Shape;31921;p32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2" name="Google Shape;31922;p32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3" name="Google Shape;31923;p32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4" name="Google Shape;31924;p32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5" name="Google Shape;31925;p32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6" name="Google Shape;31926;p32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7" name="Google Shape;31927;p32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8" name="Google Shape;31928;p32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9" name="Google Shape;31929;p32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0" name="Google Shape;31930;p32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1" name="Google Shape;31931;p32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2" name="Google Shape;31932;p32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3" name="Google Shape;31933;p32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4" name="Google Shape;31934;p32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5" name="Google Shape;31935;p32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6" name="Google Shape;31936;p32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7" name="Google Shape;31937;p32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8" name="Google Shape;31938;p32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9" name="Google Shape;31939;p32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0" name="Google Shape;31940;p32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1" name="Google Shape;31941;p32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2" name="Google Shape;31942;p32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3" name="Google Shape;31943;p32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4" name="Google Shape;31944;p32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5" name="Google Shape;31945;p32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6" name="Google Shape;31946;p32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7" name="Google Shape;31947;p32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8" name="Google Shape;31948;p32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9" name="Google Shape;31949;p32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0" name="Google Shape;31950;p32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1" name="Google Shape;31951;p32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2" name="Google Shape;31952;p32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3" name="Google Shape;31953;p32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4" name="Google Shape;31954;p32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5" name="Google Shape;31955;p32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6" name="Google Shape;31956;p32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7" name="Google Shape;31957;p32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8" name="Google Shape;31958;p32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9" name="Google Shape;31959;p32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0" name="Google Shape;31960;p32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1" name="Google Shape;31961;p32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2" name="Google Shape;31962;p32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3" name="Google Shape;31963;p32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4" name="Google Shape;31964;p32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5" name="Google Shape;31965;p32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6" name="Google Shape;31966;p32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7" name="Google Shape;31967;p32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8" name="Google Shape;31968;p32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9" name="Google Shape;31969;p32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0" name="Google Shape;31970;p32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1" name="Google Shape;31971;p32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2" name="Google Shape;31972;p32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3" name="Google Shape;31973;p32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4" name="Google Shape;31974;p32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5" name="Google Shape;31975;p32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6" name="Google Shape;31976;p32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7" name="Google Shape;31977;p32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8" name="Google Shape;31978;p32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9" name="Google Shape;31979;p32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0" name="Google Shape;31980;p32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1" name="Google Shape;31981;p32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2" name="Google Shape;31982;p32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3" name="Google Shape;31983;p32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4" name="Google Shape;31984;p32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5" name="Google Shape;31985;p32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6" name="Google Shape;31986;p32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7" name="Google Shape;31987;p32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8" name="Google Shape;31988;p32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9" name="Google Shape;31989;p32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90" name="Google Shape;31990;p32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91" name="Google Shape;31991;p32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92" name="Google Shape;31992;p32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93" name="Google Shape;31993;p32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94" name="Google Shape;31994;p32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95" name="Google Shape;31995;p32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96" name="Google Shape;31996;p32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97" name="Google Shape;31997;p32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98" name="Google Shape;31998;p32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99" name="Google Shape;31999;p32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00" name="Google Shape;32000;p32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01" name="Google Shape;32001;p32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02" name="Google Shape;32002;p32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03" name="Google Shape;32003;p32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04" name="Google Shape;32004;p32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05" name="Google Shape;32005;p32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06" name="Google Shape;32006;p32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07" name="Google Shape;32007;p32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08" name="Google Shape;32008;p32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09" name="Google Shape;32009;p32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10" name="Google Shape;32010;p32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11" name="Google Shape;32011;p32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12" name="Google Shape;32012;p32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13" name="Google Shape;32013;p32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14" name="Google Shape;32014;p32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15" name="Google Shape;32015;p32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16" name="Google Shape;32016;p32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17" name="Google Shape;32017;p32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18" name="Google Shape;32018;p32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19" name="Google Shape;32019;p32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20" name="Google Shape;32020;p32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21" name="Google Shape;32021;p32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22" name="Google Shape;32022;p32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23" name="Google Shape;32023;p32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24" name="Google Shape;32024;p32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25" name="Google Shape;32025;p32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26" name="Google Shape;32026;p32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27" name="Google Shape;32027;p32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28" name="Google Shape;32028;p32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29" name="Google Shape;32029;p32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0" name="Google Shape;32030;p32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1" name="Google Shape;32031;p32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2" name="Google Shape;32032;p32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3" name="Google Shape;32033;p32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4" name="Google Shape;32034;p32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5" name="Google Shape;32035;p32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6" name="Google Shape;32036;p32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7" name="Google Shape;32037;p32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8" name="Google Shape;32038;p32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9" name="Google Shape;32039;p32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0" name="Google Shape;32040;p32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1" name="Google Shape;32041;p32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2" name="Google Shape;32042;p32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3" name="Google Shape;32043;p32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4" name="Google Shape;32044;p32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5" name="Google Shape;32045;p32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6" name="Google Shape;32046;p32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7" name="Google Shape;32047;p32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8" name="Google Shape;32048;p32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9" name="Google Shape;32049;p32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0" name="Google Shape;32050;p32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1" name="Google Shape;32051;p32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2" name="Google Shape;32052;p32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3" name="Google Shape;32053;p32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4" name="Google Shape;32054;p32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5" name="Google Shape;32055;p32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6" name="Google Shape;32056;p32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7" name="Google Shape;32057;p32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8" name="Google Shape;32058;p32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9" name="Google Shape;32059;p32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0" name="Google Shape;32060;p32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1" name="Google Shape;32061;p32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2" name="Google Shape;32062;p32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3" name="Google Shape;32063;p32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4" name="Google Shape;32064;p32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5" name="Google Shape;32065;p32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6" name="Google Shape;32066;p32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7" name="Google Shape;32067;p32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8" name="Google Shape;32068;p32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9" name="Google Shape;32069;p32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0" name="Google Shape;32070;p32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1" name="Google Shape;32071;p32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2" name="Google Shape;32072;p32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3" name="Google Shape;32073;p32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4" name="Google Shape;32074;p32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5" name="Google Shape;32075;p32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6" name="Google Shape;32076;p32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7" name="Google Shape;32077;p32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8" name="Google Shape;32078;p32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9" name="Google Shape;32079;p32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0" name="Google Shape;32080;p32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1" name="Google Shape;32081;p32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2" name="Google Shape;32082;p32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3" name="Google Shape;32083;p32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4" name="Google Shape;32084;p32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5" name="Google Shape;32085;p32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6" name="Google Shape;32086;p32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7" name="Google Shape;32087;p32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8" name="Google Shape;32088;p32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9" name="Google Shape;32089;p32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90" name="Google Shape;32090;p32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91" name="Google Shape;32091;p32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92" name="Google Shape;32092;p32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93" name="Google Shape;32093;p32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94" name="Google Shape;32094;p32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95" name="Google Shape;32095;p32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96" name="Google Shape;32096;p32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97" name="Google Shape;32097;p32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98" name="Google Shape;32098;p32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99" name="Google Shape;32099;p32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00" name="Google Shape;32100;p32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01" name="Google Shape;32101;p32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02" name="Google Shape;32102;p32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03" name="Google Shape;32103;p32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04" name="Google Shape;32104;p32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05" name="Google Shape;32105;p32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06" name="Google Shape;32106;p32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07" name="Google Shape;32107;p32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08" name="Google Shape;32108;p32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09" name="Google Shape;32109;p32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0" name="Google Shape;32110;p32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1" name="Google Shape;32111;p32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2" name="Google Shape;32112;p32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3" name="Google Shape;32113;p32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4" name="Google Shape;32114;p32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5" name="Google Shape;32115;p32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6" name="Google Shape;32116;p32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7" name="Google Shape;32117;p32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8" name="Google Shape;32118;p32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9" name="Google Shape;32119;p32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0" name="Google Shape;32120;p32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1" name="Google Shape;32121;p32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2" name="Google Shape;32122;p32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3" name="Google Shape;32123;p32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4" name="Google Shape;32124;p32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5" name="Google Shape;32125;p32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6" name="Google Shape;32126;p32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7" name="Google Shape;32127;p32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8" name="Google Shape;32128;p32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9" name="Google Shape;32129;p32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0" name="Google Shape;32130;p32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1" name="Google Shape;32131;p32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2" name="Google Shape;32132;p32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3" name="Google Shape;32133;p32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4" name="Google Shape;32134;p32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5" name="Google Shape;32135;p32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6" name="Google Shape;32136;p32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7" name="Google Shape;32137;p32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8" name="Google Shape;32138;p32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9" name="Google Shape;32139;p32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0" name="Google Shape;32140;p32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1" name="Google Shape;32141;p32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2" name="Google Shape;32142;p32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3" name="Google Shape;32143;p32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4" name="Google Shape;32144;p32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5" name="Google Shape;32145;p32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6" name="Google Shape;32146;p32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7" name="Google Shape;32147;p32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8" name="Google Shape;32148;p32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9" name="Google Shape;32149;p32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0" name="Google Shape;32150;p32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1" name="Google Shape;32151;p32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2" name="Google Shape;32152;p32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3" name="Google Shape;32153;p32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4" name="Google Shape;32154;p32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5" name="Google Shape;32155;p32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6" name="Google Shape;32156;p32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7" name="Google Shape;32157;p32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8" name="Google Shape;32158;p32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9" name="Google Shape;32159;p32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0" name="Google Shape;32160;p32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1" name="Google Shape;32161;p32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2" name="Google Shape;32162;p32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3" name="Google Shape;32163;p32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4" name="Google Shape;32164;p32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5" name="Google Shape;32165;p32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6" name="Google Shape;32166;p32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7" name="Google Shape;32167;p32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8" name="Google Shape;32168;p32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9" name="Google Shape;32169;p32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0" name="Google Shape;32170;p32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1" name="Google Shape;32171;p32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2" name="Google Shape;32172;p32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3" name="Google Shape;32173;p32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4" name="Google Shape;32174;p32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5" name="Google Shape;32175;p32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6" name="Google Shape;32176;p32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7" name="Google Shape;32177;p32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8" name="Google Shape;32178;p32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9" name="Google Shape;32179;p32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80" name="Google Shape;32180;p32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81" name="Google Shape;32181;p32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82" name="Google Shape;32182;p32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83" name="Google Shape;32183;p32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84" name="Google Shape;32184;p32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85" name="Google Shape;32185;p32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86" name="Google Shape;32186;p32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87" name="Google Shape;32187;p32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88" name="Google Shape;32188;p32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89" name="Google Shape;32189;p32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90" name="Google Shape;32190;p32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91" name="Google Shape;32191;p32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92" name="Google Shape;32192;p32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93" name="Google Shape;32193;p32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94" name="Google Shape;32194;p32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95" name="Google Shape;32195;p32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96" name="Google Shape;32196;p32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97" name="Google Shape;32197;p32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98" name="Google Shape;32198;p32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99" name="Google Shape;32199;p32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00" name="Google Shape;32200;p32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01" name="Google Shape;32201;p32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02" name="Google Shape;32202;p32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03" name="Google Shape;32203;p32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04" name="Google Shape;32204;p32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05" name="Google Shape;32205;p32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06" name="Google Shape;32206;p32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07" name="Google Shape;32207;p32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08" name="Google Shape;32208;p32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09" name="Google Shape;32209;p32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10" name="Google Shape;32210;p32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11" name="Google Shape;32211;p32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12" name="Google Shape;32212;p32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13" name="Google Shape;32213;p32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14" name="Google Shape;32214;p32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15" name="Google Shape;32215;p32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16" name="Google Shape;32216;p32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17" name="Google Shape;32217;p32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18" name="Google Shape;32218;p32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19" name="Google Shape;32219;p32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20" name="Google Shape;32220;p32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21" name="Google Shape;32221;p32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22" name="Google Shape;32222;p32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23" name="Google Shape;32223;p32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24" name="Google Shape;32224;p32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25" name="Google Shape;32225;p32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26" name="Google Shape;32226;p32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27" name="Google Shape;32227;p32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28" name="Google Shape;32228;p32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29" name="Google Shape;32229;p32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30" name="Google Shape;32230;p32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31" name="Google Shape;32231;p32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32" name="Google Shape;32232;p32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33" name="Google Shape;32233;p32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34" name="Google Shape;32234;p32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35" name="Google Shape;32235;p32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36" name="Google Shape;32236;p32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37" name="Google Shape;32237;p32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38" name="Google Shape;32238;p32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39" name="Google Shape;32239;p32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40" name="Google Shape;32240;p32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41" name="Google Shape;32241;p32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42" name="Google Shape;32242;p32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43" name="Google Shape;32243;p32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44" name="Google Shape;32244;p32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45" name="Google Shape;32245;p32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46" name="Google Shape;32246;p32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47" name="Google Shape;32247;p32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48" name="Google Shape;32248;p32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49" name="Google Shape;32249;p32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50" name="Google Shape;32250;p32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51" name="Google Shape;32251;p32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52" name="Google Shape;32252;p32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53" name="Google Shape;32253;p32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54" name="Google Shape;32254;p32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55" name="Google Shape;32255;p32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56" name="Google Shape;32256;p32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57" name="Google Shape;32257;p32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58" name="Google Shape;32258;p32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59" name="Google Shape;32259;p32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60" name="Google Shape;32260;p32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61" name="Google Shape;32261;p32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62" name="Google Shape;32262;p32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63" name="Google Shape;32263;p32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64" name="Google Shape;32264;p32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65" name="Google Shape;32265;p32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66" name="Google Shape;32266;p32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67" name="Google Shape;32267;p32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68" name="Google Shape;32268;p32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69" name="Google Shape;32269;p32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70" name="Google Shape;32270;p32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71" name="Google Shape;32271;p32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72" name="Google Shape;32272;p32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73" name="Google Shape;32273;p32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74" name="Google Shape;32274;p32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75" name="Google Shape;32275;p32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76" name="Google Shape;32276;p32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77" name="Google Shape;32277;p32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78" name="Google Shape;32278;p32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79" name="Google Shape;32279;p32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0" name="Google Shape;32280;p32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1" name="Google Shape;32281;p32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2" name="Google Shape;32282;p32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3" name="Google Shape;32283;p32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4" name="Google Shape;32284;p32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5" name="Google Shape;32285;p32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6" name="Google Shape;32286;p32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7" name="Google Shape;32287;p32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8" name="Google Shape;32288;p32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9" name="Google Shape;32289;p32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0" name="Google Shape;32290;p32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1" name="Google Shape;32291;p32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2" name="Google Shape;32292;p32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3" name="Google Shape;32293;p32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4" name="Google Shape;32294;p32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5" name="Google Shape;32295;p32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6" name="Google Shape;32296;p32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7" name="Google Shape;32297;p32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8" name="Google Shape;32298;p32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9" name="Google Shape;32299;p32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0" name="Google Shape;32300;p32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1" name="Google Shape;32301;p32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2" name="Google Shape;32302;p32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3" name="Google Shape;32303;p32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4" name="Google Shape;32304;p32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5" name="Google Shape;32305;p32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6" name="Google Shape;32306;p32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7" name="Google Shape;32307;p32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8" name="Google Shape;32308;p32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9" name="Google Shape;32309;p32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0" name="Google Shape;32310;p32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1" name="Google Shape;32311;p32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2" name="Google Shape;32312;p32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3" name="Google Shape;32313;p32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4" name="Google Shape;32314;p32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5" name="Google Shape;32315;p32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6" name="Google Shape;32316;p32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7" name="Google Shape;32317;p32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8" name="Google Shape;32318;p32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9" name="Google Shape;32319;p32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0" name="Google Shape;32320;p32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1" name="Google Shape;32321;p32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2" name="Google Shape;32322;p32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3" name="Google Shape;32323;p32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4" name="Google Shape;32324;p32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5" name="Google Shape;32325;p32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6" name="Google Shape;32326;p32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7" name="Google Shape;32327;p32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8" name="Google Shape;32328;p32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9" name="Google Shape;32329;p32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30" name="Google Shape;32330;p32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31" name="Google Shape;32331;p32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32" name="Google Shape;32332;p32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33" name="Google Shape;32333;p32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34" name="Google Shape;32334;p32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35" name="Google Shape;32335;p32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36" name="Google Shape;32336;p32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37" name="Google Shape;32337;p32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38" name="Google Shape;32338;p32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39" name="Google Shape;32339;p32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40" name="Google Shape;32340;p32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41" name="Google Shape;32341;p32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42" name="Google Shape;32342;p32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43" name="Google Shape;32343;p32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44" name="Google Shape;32344;p32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45" name="Google Shape;32345;p32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46" name="Google Shape;32346;p32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47" name="Google Shape;32347;p32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48" name="Google Shape;32348;p32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49" name="Google Shape;32349;p32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50" name="Google Shape;32350;p32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51" name="Google Shape;32351;p32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52" name="Google Shape;32352;p32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53" name="Google Shape;32353;p32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54" name="Google Shape;32354;p32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55" name="Google Shape;32355;p32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56" name="Google Shape;32356;p32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57" name="Google Shape;32357;p32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58" name="Google Shape;32358;p32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59" name="Google Shape;32359;p32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60" name="Google Shape;32360;p32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61" name="Google Shape;32361;p32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62" name="Google Shape;32362;p32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63" name="Google Shape;32363;p32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64" name="Google Shape;32364;p32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65" name="Google Shape;32365;p32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66" name="Google Shape;32366;p32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67" name="Google Shape;32367;p32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68" name="Google Shape;32368;p32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69" name="Google Shape;32369;p32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70" name="Google Shape;32370;p32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71" name="Google Shape;32371;p32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72" name="Google Shape;32372;p32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73" name="Google Shape;32373;p32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74" name="Google Shape;32374;p32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75" name="Google Shape;32375;p32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76" name="Google Shape;32376;p32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77" name="Google Shape;32377;p32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78" name="Google Shape;32378;p32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79" name="Google Shape;32379;p32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80" name="Google Shape;32380;p32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81" name="Google Shape;32381;p32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82" name="Google Shape;32382;p32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83" name="Google Shape;32383;p32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84" name="Google Shape;32384;p32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85" name="Google Shape;32385;p32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86" name="Google Shape;32386;p32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87" name="Google Shape;32387;p32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88" name="Google Shape;32388;p32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89" name="Google Shape;32389;p32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90" name="Google Shape;32390;p32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91" name="Google Shape;32391;p32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92" name="Google Shape;32392;p32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93" name="Google Shape;32393;p32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94" name="Google Shape;32394;p32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95" name="Google Shape;32395;p32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96" name="Google Shape;32396;p32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97" name="Google Shape;32397;p32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98" name="Google Shape;32398;p32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99" name="Google Shape;32399;p32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00" name="Google Shape;32400;p32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01" name="Google Shape;32401;p32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02" name="Google Shape;32402;p32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03" name="Google Shape;32403;p32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04" name="Google Shape;32404;p32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05" name="Google Shape;32405;p32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06" name="Google Shape;32406;p32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07" name="Google Shape;32407;p32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08" name="Google Shape;32408;p32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09" name="Google Shape;32409;p32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10" name="Google Shape;32410;p32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11" name="Google Shape;32411;p32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12" name="Google Shape;32412;p32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13" name="Google Shape;32413;p32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14" name="Google Shape;32414;p32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15" name="Google Shape;32415;p32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16" name="Google Shape;32416;p32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17" name="Google Shape;32417;p32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18" name="Google Shape;32418;p32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19" name="Google Shape;32419;p32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20" name="Google Shape;32420;p32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21" name="Google Shape;32421;p32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22" name="Google Shape;32422;p32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23" name="Google Shape;32423;p32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24" name="Google Shape;32424;p32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25" name="Google Shape;32425;p32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26" name="Google Shape;32426;p32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27" name="Google Shape;32427;p32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28" name="Google Shape;32428;p32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29" name="Google Shape;32429;p32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30" name="Google Shape;32430;p32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31" name="Google Shape;32431;p32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32" name="Google Shape;32432;p32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33" name="Google Shape;32433;p32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34" name="Google Shape;32434;p32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35" name="Google Shape;32435;p32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36" name="Google Shape;32436;p32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37" name="Google Shape;32437;p32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38" name="Google Shape;32438;p32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39" name="Google Shape;32439;p32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40" name="Google Shape;32440;p32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41" name="Google Shape;32441;p32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42" name="Google Shape;32442;p32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43" name="Google Shape;32443;p32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44" name="Google Shape;32444;p32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45" name="Google Shape;32445;p32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46" name="Google Shape;32446;p32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47" name="Google Shape;32447;p32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48" name="Google Shape;32448;p32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49" name="Google Shape;32449;p32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50" name="Google Shape;32450;p32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51" name="Google Shape;32451;p32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52" name="Google Shape;32452;p32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53" name="Google Shape;32453;p32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54" name="Google Shape;32454;p32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55" name="Google Shape;32455;p32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56" name="Google Shape;32456;p32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57" name="Google Shape;32457;p32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58" name="Google Shape;32458;p32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59" name="Google Shape;32459;p32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60" name="Google Shape;32460;p32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61" name="Google Shape;32461;p32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62" name="Google Shape;32462;p32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63" name="Google Shape;32463;p32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64" name="Google Shape;32464;p32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65" name="Google Shape;32465;p32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66" name="Google Shape;32466;p32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67" name="Google Shape;32467;p32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68" name="Google Shape;32468;p32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69" name="Google Shape;32469;p32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70" name="Google Shape;32470;p32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71" name="Google Shape;32471;p32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72" name="Google Shape;32472;p32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73" name="Google Shape;32473;p32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74" name="Google Shape;32474;p32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75" name="Google Shape;32475;p32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76" name="Google Shape;32476;p32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77" name="Google Shape;32477;p32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78" name="Google Shape;32478;p32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79" name="Google Shape;32479;p32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80" name="Google Shape;32480;p32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81" name="Google Shape;32481;p32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82" name="Google Shape;32482;p32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83" name="Google Shape;32483;p32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84" name="Google Shape;32484;p32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85" name="Google Shape;32485;p32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86" name="Google Shape;32486;p32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87" name="Google Shape;32487;p32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88" name="Google Shape;32488;p32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89" name="Google Shape;32489;p32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90" name="Google Shape;32490;p32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91" name="Google Shape;32491;p32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92" name="Google Shape;32492;p32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93" name="Google Shape;32493;p32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94" name="Google Shape;32494;p32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95" name="Google Shape;32495;p32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96" name="Google Shape;32496;p32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97" name="Google Shape;32497;p32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98" name="Google Shape;32498;p32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99" name="Google Shape;32499;p32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00" name="Google Shape;32500;p32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01" name="Google Shape;32501;p32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02" name="Google Shape;32502;p32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03" name="Google Shape;32503;p32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04" name="Google Shape;32504;p32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05" name="Google Shape;32505;p32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06" name="Google Shape;32506;p32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07" name="Google Shape;32507;p32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08" name="Google Shape;32508;p32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09" name="Google Shape;32509;p32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10" name="Google Shape;32510;p32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11" name="Google Shape;32511;p32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12" name="Google Shape;32512;p32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13" name="Google Shape;32513;p32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14" name="Google Shape;32514;p32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15" name="Google Shape;32515;p32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16" name="Google Shape;32516;p32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17" name="Google Shape;32517;p32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18" name="Google Shape;32518;p32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19" name="Google Shape;32519;p32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20" name="Google Shape;32520;p32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21" name="Google Shape;32521;p32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22" name="Google Shape;32522;p32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23" name="Google Shape;32523;p32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24" name="Google Shape;32524;p32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25" name="Google Shape;32525;p32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26" name="Google Shape;32526;p32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27" name="Google Shape;32527;p32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28" name="Google Shape;32528;p32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29" name="Google Shape;32529;p32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30" name="Google Shape;32530;p32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31" name="Google Shape;32531;p32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2532" name="Google Shape;32532;p32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533" name="Google Shape;32533;p32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grpSp>
        <p:nvGrpSpPr>
          <p:cNvPr id="32534" name="Google Shape;32534;p32"/>
          <p:cNvGrpSpPr/>
          <p:nvPr/>
        </p:nvGrpSpPr>
        <p:grpSpPr>
          <a:xfrm>
            <a:off x="862007" y="441348"/>
            <a:ext cx="443090" cy="415211"/>
            <a:chOff x="2987700" y="3560325"/>
            <a:chExt cx="386708" cy="362377"/>
          </a:xfrm>
        </p:grpSpPr>
        <p:sp>
          <p:nvSpPr>
            <p:cNvPr id="32535" name="Google Shape;32535;p32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36" name="Google Shape;32536;p32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37" name="Google Shape;32537;p32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38" name="Google Shape;32538;p32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39" name="Google Shape;32539;p32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40" name="Google Shape;32540;p32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41" name="Google Shape;32541;p32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42" name="Google Shape;32542;p32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43" name="Google Shape;32543;p32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44" name="Google Shape;32544;p32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45" name="Google Shape;32545;p32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46" name="Google Shape;32546;p32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47" name="Google Shape;32547;p32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48" name="Google Shape;32548;p32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49" name="Google Shape;32549;p32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50" name="Google Shape;32550;p32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51" name="Google Shape;32551;p32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52" name="Google Shape;32552;p32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53" name="Google Shape;32553;p32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54" name="Google Shape;32554;p32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55" name="Google Shape;32555;p32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56" name="Google Shape;32556;p32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57" name="Google Shape;32557;p32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558" name="Google Shape;32558;p32"/>
          <p:cNvGrpSpPr/>
          <p:nvPr/>
        </p:nvGrpSpPr>
        <p:grpSpPr>
          <a:xfrm>
            <a:off x="7970962" y="4466123"/>
            <a:ext cx="295252" cy="276675"/>
            <a:chOff x="2987700" y="3560325"/>
            <a:chExt cx="386708" cy="362377"/>
          </a:xfrm>
        </p:grpSpPr>
        <p:sp>
          <p:nvSpPr>
            <p:cNvPr id="32559" name="Google Shape;32559;p32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60" name="Google Shape;32560;p32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61" name="Google Shape;32561;p32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62" name="Google Shape;32562;p32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63" name="Google Shape;32563;p32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64" name="Google Shape;32564;p32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65" name="Google Shape;32565;p32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66" name="Google Shape;32566;p32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67" name="Google Shape;32567;p32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68" name="Google Shape;32568;p32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69" name="Google Shape;32569;p32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70" name="Google Shape;32570;p32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71" name="Google Shape;32571;p32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72" name="Google Shape;32572;p32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73" name="Google Shape;32573;p32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74" name="Google Shape;32574;p32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75" name="Google Shape;32575;p32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76" name="Google Shape;32576;p32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77" name="Google Shape;32577;p32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78" name="Google Shape;32578;p32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79" name="Google Shape;32579;p32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80" name="Google Shape;32580;p32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81" name="Google Shape;32581;p32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582" name="Google Shape;32582;p32"/>
          <p:cNvGrpSpPr/>
          <p:nvPr/>
        </p:nvGrpSpPr>
        <p:grpSpPr>
          <a:xfrm>
            <a:off x="430962" y="906236"/>
            <a:ext cx="295252" cy="276675"/>
            <a:chOff x="2987700" y="3560325"/>
            <a:chExt cx="386708" cy="362377"/>
          </a:xfrm>
        </p:grpSpPr>
        <p:sp>
          <p:nvSpPr>
            <p:cNvPr id="32583" name="Google Shape;32583;p32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84" name="Google Shape;32584;p32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85" name="Google Shape;32585;p32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86" name="Google Shape;32586;p32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87" name="Google Shape;32587;p32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88" name="Google Shape;32588;p32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89" name="Google Shape;32589;p32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90" name="Google Shape;32590;p32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91" name="Google Shape;32591;p32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92" name="Google Shape;32592;p32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93" name="Google Shape;32593;p32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94" name="Google Shape;32594;p32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95" name="Google Shape;32595;p32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96" name="Google Shape;32596;p32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97" name="Google Shape;32597;p32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98" name="Google Shape;32598;p32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99" name="Google Shape;32599;p32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00" name="Google Shape;32600;p32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01" name="Google Shape;32601;p32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02" name="Google Shape;32602;p32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03" name="Google Shape;32603;p32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04" name="Google Shape;32604;p32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05" name="Google Shape;32605;p32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606" name="Google Shape;32606;p32"/>
          <p:cNvGrpSpPr/>
          <p:nvPr/>
        </p:nvGrpSpPr>
        <p:grpSpPr>
          <a:xfrm>
            <a:off x="8337057" y="3994711"/>
            <a:ext cx="443090" cy="415211"/>
            <a:chOff x="2987700" y="3560325"/>
            <a:chExt cx="386708" cy="362377"/>
          </a:xfrm>
        </p:grpSpPr>
        <p:sp>
          <p:nvSpPr>
            <p:cNvPr id="32607" name="Google Shape;32607;p32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08" name="Google Shape;32608;p32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09" name="Google Shape;32609;p32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10" name="Google Shape;32610;p32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11" name="Google Shape;32611;p32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12" name="Google Shape;32612;p32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13" name="Google Shape;32613;p32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14" name="Google Shape;32614;p32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15" name="Google Shape;32615;p32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16" name="Google Shape;32616;p32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17" name="Google Shape;32617;p32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18" name="Google Shape;32618;p32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19" name="Google Shape;32619;p32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20" name="Google Shape;32620;p32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21" name="Google Shape;32621;p32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22" name="Google Shape;32622;p32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23" name="Google Shape;32623;p32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24" name="Google Shape;32624;p32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25" name="Google Shape;32625;p32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26" name="Google Shape;32626;p32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27" name="Google Shape;32627;p32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28" name="Google Shape;32628;p32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29" name="Google Shape;32629;p32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2630" name="Google Shape;32630;p32"/>
          <p:cNvSpPr txBox="1">
            <a:spLocks noGrp="1"/>
          </p:cNvSpPr>
          <p:nvPr>
            <p:ph type="subTitle" idx="1"/>
          </p:nvPr>
        </p:nvSpPr>
        <p:spPr>
          <a:xfrm>
            <a:off x="2603250" y="2434100"/>
            <a:ext cx="3937500" cy="165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2631" name="Google Shape;32631;p32"/>
          <p:cNvSpPr/>
          <p:nvPr/>
        </p:nvSpPr>
        <p:spPr>
          <a:xfrm rot="4584702">
            <a:off x="1621719" y="1496020"/>
            <a:ext cx="5900563" cy="5900563"/>
          </a:xfrm>
          <a:prstGeom prst="chord">
            <a:avLst>
              <a:gd name="adj1" fmla="val 5379563"/>
              <a:gd name="adj2" fmla="val 17859353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2632" name="Google Shape;32632;p32"/>
          <p:cNvGrpSpPr/>
          <p:nvPr/>
        </p:nvGrpSpPr>
        <p:grpSpPr>
          <a:xfrm>
            <a:off x="17" y="1877022"/>
            <a:ext cx="3128036" cy="3285612"/>
            <a:chOff x="4057300" y="1727225"/>
            <a:chExt cx="2554750" cy="2327250"/>
          </a:xfrm>
        </p:grpSpPr>
        <p:sp>
          <p:nvSpPr>
            <p:cNvPr id="32633" name="Google Shape;32633;p32"/>
            <p:cNvSpPr/>
            <p:nvPr/>
          </p:nvSpPr>
          <p:spPr>
            <a:xfrm>
              <a:off x="4057300" y="1793375"/>
              <a:ext cx="2538025" cy="2261100"/>
            </a:xfrm>
            <a:custGeom>
              <a:avLst/>
              <a:gdLst/>
              <a:ahLst/>
              <a:cxnLst/>
              <a:rect l="l" t="t" r="r" b="b"/>
              <a:pathLst>
                <a:path w="101521" h="90444" extrusionOk="0">
                  <a:moveTo>
                    <a:pt x="10054" y="0"/>
                  </a:moveTo>
                  <a:cubicBezTo>
                    <a:pt x="7811" y="0"/>
                    <a:pt x="5555" y="278"/>
                    <a:pt x="3545" y="949"/>
                  </a:cubicBezTo>
                  <a:cubicBezTo>
                    <a:pt x="2289" y="1367"/>
                    <a:pt x="1113" y="1626"/>
                    <a:pt x="0" y="1795"/>
                  </a:cubicBezTo>
                  <a:lnTo>
                    <a:pt x="0" y="90444"/>
                  </a:lnTo>
                  <a:lnTo>
                    <a:pt x="101521" y="90444"/>
                  </a:lnTo>
                  <a:cubicBezTo>
                    <a:pt x="92061" y="84128"/>
                    <a:pt x="79920" y="75541"/>
                    <a:pt x="70406" y="67212"/>
                  </a:cubicBezTo>
                  <a:cubicBezTo>
                    <a:pt x="52119" y="51214"/>
                    <a:pt x="24701" y="5518"/>
                    <a:pt x="22421" y="3229"/>
                  </a:cubicBezTo>
                  <a:cubicBezTo>
                    <a:pt x="20802" y="1617"/>
                    <a:pt x="15466" y="0"/>
                    <a:pt x="10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34" name="Google Shape;32634;p32"/>
            <p:cNvSpPr/>
            <p:nvPr/>
          </p:nvSpPr>
          <p:spPr>
            <a:xfrm>
              <a:off x="4669700" y="3475225"/>
              <a:ext cx="666975" cy="579250"/>
            </a:xfrm>
            <a:custGeom>
              <a:avLst/>
              <a:gdLst/>
              <a:ahLst/>
              <a:cxnLst/>
              <a:rect l="l" t="t" r="r" b="b"/>
              <a:pathLst>
                <a:path w="26679" h="23170" extrusionOk="0">
                  <a:moveTo>
                    <a:pt x="935" y="1"/>
                  </a:moveTo>
                  <a:cubicBezTo>
                    <a:pt x="0" y="1"/>
                    <a:pt x="7973" y="9915"/>
                    <a:pt x="15143" y="17887"/>
                  </a:cubicBezTo>
                  <a:cubicBezTo>
                    <a:pt x="16791" y="19722"/>
                    <a:pt x="18083" y="21486"/>
                    <a:pt x="19170" y="23170"/>
                  </a:cubicBezTo>
                  <a:lnTo>
                    <a:pt x="26679" y="23170"/>
                  </a:lnTo>
                  <a:cubicBezTo>
                    <a:pt x="26581" y="23072"/>
                    <a:pt x="26483" y="22982"/>
                    <a:pt x="26394" y="22884"/>
                  </a:cubicBezTo>
                  <a:cubicBezTo>
                    <a:pt x="7402" y="2753"/>
                    <a:pt x="2379" y="473"/>
                    <a:pt x="1016" y="19"/>
                  </a:cubicBezTo>
                  <a:cubicBezTo>
                    <a:pt x="980" y="10"/>
                    <a:pt x="962" y="1"/>
                    <a:pt x="93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35" name="Google Shape;32635;p32"/>
            <p:cNvSpPr/>
            <p:nvPr/>
          </p:nvSpPr>
          <p:spPr>
            <a:xfrm>
              <a:off x="4057300" y="2613875"/>
              <a:ext cx="938225" cy="1440600"/>
            </a:xfrm>
            <a:custGeom>
              <a:avLst/>
              <a:gdLst/>
              <a:ahLst/>
              <a:cxnLst/>
              <a:rect l="l" t="t" r="r" b="b"/>
              <a:pathLst>
                <a:path w="37529" h="57624" extrusionOk="0">
                  <a:moveTo>
                    <a:pt x="0" y="39862"/>
                  </a:moveTo>
                  <a:lnTo>
                    <a:pt x="0" y="57624"/>
                  </a:lnTo>
                  <a:lnTo>
                    <a:pt x="7990" y="57624"/>
                  </a:lnTo>
                  <a:cubicBezTo>
                    <a:pt x="7028" y="55824"/>
                    <a:pt x="6146" y="53544"/>
                    <a:pt x="5131" y="49990"/>
                  </a:cubicBezTo>
                  <a:cubicBezTo>
                    <a:pt x="3563" y="44494"/>
                    <a:pt x="980" y="41697"/>
                    <a:pt x="0" y="39862"/>
                  </a:cubicBezTo>
                  <a:close/>
                  <a:moveTo>
                    <a:pt x="0" y="0"/>
                  </a:moveTo>
                  <a:lnTo>
                    <a:pt x="0" y="32246"/>
                  </a:lnTo>
                  <a:cubicBezTo>
                    <a:pt x="1309" y="34072"/>
                    <a:pt x="2788" y="36967"/>
                    <a:pt x="2726" y="38588"/>
                  </a:cubicBezTo>
                  <a:cubicBezTo>
                    <a:pt x="2601" y="41795"/>
                    <a:pt x="5594" y="43603"/>
                    <a:pt x="6048" y="46801"/>
                  </a:cubicBezTo>
                  <a:cubicBezTo>
                    <a:pt x="6503" y="49990"/>
                    <a:pt x="10155" y="52733"/>
                    <a:pt x="11527" y="55931"/>
                  </a:cubicBezTo>
                  <a:cubicBezTo>
                    <a:pt x="11749" y="56457"/>
                    <a:pt x="11945" y="57036"/>
                    <a:pt x="12088" y="57624"/>
                  </a:cubicBezTo>
                  <a:lnTo>
                    <a:pt x="37528" y="57624"/>
                  </a:lnTo>
                  <a:cubicBezTo>
                    <a:pt x="35301" y="52217"/>
                    <a:pt x="32575" y="45732"/>
                    <a:pt x="28923" y="42472"/>
                  </a:cubicBezTo>
                  <a:cubicBezTo>
                    <a:pt x="23534" y="37670"/>
                    <a:pt x="19241" y="32789"/>
                    <a:pt x="18644" y="24728"/>
                  </a:cubicBezTo>
                  <a:cubicBezTo>
                    <a:pt x="18056" y="16666"/>
                    <a:pt x="17005" y="6627"/>
                    <a:pt x="11981" y="2975"/>
                  </a:cubicBezTo>
                  <a:cubicBezTo>
                    <a:pt x="9255" y="989"/>
                    <a:pt x="4320" y="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36" name="Google Shape;32636;p32"/>
            <p:cNvSpPr/>
            <p:nvPr/>
          </p:nvSpPr>
          <p:spPr>
            <a:xfrm>
              <a:off x="5759550" y="3420225"/>
              <a:ext cx="852500" cy="634250"/>
            </a:xfrm>
            <a:custGeom>
              <a:avLst/>
              <a:gdLst/>
              <a:ahLst/>
              <a:cxnLst/>
              <a:rect l="l" t="t" r="r" b="b"/>
              <a:pathLst>
                <a:path w="34100" h="25370" extrusionOk="0">
                  <a:moveTo>
                    <a:pt x="0" y="1"/>
                  </a:moveTo>
                  <a:cubicBezTo>
                    <a:pt x="784" y="758"/>
                    <a:pt x="1559" y="1470"/>
                    <a:pt x="2316" y="2138"/>
                  </a:cubicBezTo>
                  <a:cubicBezTo>
                    <a:pt x="5381" y="4820"/>
                    <a:pt x="8712" y="7528"/>
                    <a:pt x="12151" y="10173"/>
                  </a:cubicBezTo>
                  <a:cubicBezTo>
                    <a:pt x="9202" y="7875"/>
                    <a:pt x="4347" y="3991"/>
                    <a:pt x="0" y="1"/>
                  </a:cubicBezTo>
                  <a:close/>
                  <a:moveTo>
                    <a:pt x="15731" y="12908"/>
                  </a:moveTo>
                  <a:cubicBezTo>
                    <a:pt x="21851" y="17477"/>
                    <a:pt x="28069" y="21789"/>
                    <a:pt x="33431" y="25370"/>
                  </a:cubicBezTo>
                  <a:lnTo>
                    <a:pt x="34099" y="25370"/>
                  </a:lnTo>
                  <a:cubicBezTo>
                    <a:pt x="26750" y="20426"/>
                    <a:pt x="18751" y="15019"/>
                    <a:pt x="15731" y="12908"/>
                  </a:cubicBezTo>
                  <a:close/>
                </a:path>
              </a:pathLst>
            </a:custGeom>
            <a:solidFill>
              <a:srgbClr val="CBCBD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37" name="Google Shape;32637;p32"/>
            <p:cNvSpPr/>
            <p:nvPr/>
          </p:nvSpPr>
          <p:spPr>
            <a:xfrm>
              <a:off x="5038250" y="2933425"/>
              <a:ext cx="1557075" cy="1121050"/>
            </a:xfrm>
            <a:custGeom>
              <a:avLst/>
              <a:gdLst/>
              <a:ahLst/>
              <a:cxnLst/>
              <a:rect l="l" t="t" r="r" b="b"/>
              <a:pathLst>
                <a:path w="62283" h="44842" extrusionOk="0">
                  <a:moveTo>
                    <a:pt x="1150" y="1"/>
                  </a:moveTo>
                  <a:cubicBezTo>
                    <a:pt x="677" y="1"/>
                    <a:pt x="285" y="72"/>
                    <a:pt x="0" y="205"/>
                  </a:cubicBezTo>
                  <a:cubicBezTo>
                    <a:pt x="0" y="205"/>
                    <a:pt x="2094" y="9826"/>
                    <a:pt x="5292" y="16667"/>
                  </a:cubicBezTo>
                  <a:cubicBezTo>
                    <a:pt x="8489" y="23517"/>
                    <a:pt x="20613" y="24425"/>
                    <a:pt x="25966" y="33333"/>
                  </a:cubicBezTo>
                  <a:cubicBezTo>
                    <a:pt x="28282" y="37199"/>
                    <a:pt x="31667" y="41278"/>
                    <a:pt x="35533" y="44842"/>
                  </a:cubicBezTo>
                  <a:lnTo>
                    <a:pt x="62283" y="44842"/>
                  </a:lnTo>
                  <a:cubicBezTo>
                    <a:pt x="56921" y="41261"/>
                    <a:pt x="50703" y="36949"/>
                    <a:pt x="44583" y="32380"/>
                  </a:cubicBezTo>
                  <a:cubicBezTo>
                    <a:pt x="44022" y="31979"/>
                    <a:pt x="43630" y="31694"/>
                    <a:pt x="43452" y="31560"/>
                  </a:cubicBezTo>
                  <a:cubicBezTo>
                    <a:pt x="43042" y="31240"/>
                    <a:pt x="42178" y="30571"/>
                    <a:pt x="41003" y="29645"/>
                  </a:cubicBezTo>
                  <a:cubicBezTo>
                    <a:pt x="37564" y="27000"/>
                    <a:pt x="34233" y="24292"/>
                    <a:pt x="31168" y="21610"/>
                  </a:cubicBezTo>
                  <a:cubicBezTo>
                    <a:pt x="30411" y="20942"/>
                    <a:pt x="29636" y="20230"/>
                    <a:pt x="28852" y="19473"/>
                  </a:cubicBezTo>
                  <a:cubicBezTo>
                    <a:pt x="26029" y="16889"/>
                    <a:pt x="23428" y="14253"/>
                    <a:pt x="21700" y="11981"/>
                  </a:cubicBezTo>
                  <a:cubicBezTo>
                    <a:pt x="16783" y="5505"/>
                    <a:pt x="5479" y="1"/>
                    <a:pt x="11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38" name="Google Shape;32638;p32"/>
            <p:cNvSpPr/>
            <p:nvPr/>
          </p:nvSpPr>
          <p:spPr>
            <a:xfrm>
              <a:off x="4057300" y="1727225"/>
              <a:ext cx="1640575" cy="1748475"/>
            </a:xfrm>
            <a:custGeom>
              <a:avLst/>
              <a:gdLst/>
              <a:ahLst/>
              <a:cxnLst/>
              <a:rect l="l" t="t" r="r" b="b"/>
              <a:pathLst>
                <a:path w="65623" h="69939" extrusionOk="0">
                  <a:moveTo>
                    <a:pt x="13269" y="0"/>
                  </a:moveTo>
                  <a:cubicBezTo>
                    <a:pt x="9759" y="0"/>
                    <a:pt x="6250" y="3510"/>
                    <a:pt x="2744" y="3510"/>
                  </a:cubicBezTo>
                  <a:cubicBezTo>
                    <a:pt x="2019" y="3510"/>
                    <a:pt x="1295" y="3360"/>
                    <a:pt x="570" y="2998"/>
                  </a:cubicBezTo>
                  <a:cubicBezTo>
                    <a:pt x="383" y="2900"/>
                    <a:pt x="187" y="2811"/>
                    <a:pt x="0" y="2731"/>
                  </a:cubicBezTo>
                  <a:lnTo>
                    <a:pt x="0" y="62323"/>
                  </a:lnTo>
                  <a:cubicBezTo>
                    <a:pt x="1701" y="61815"/>
                    <a:pt x="3046" y="59891"/>
                    <a:pt x="3046" y="52587"/>
                  </a:cubicBezTo>
                  <a:cubicBezTo>
                    <a:pt x="3046" y="45972"/>
                    <a:pt x="6351" y="42667"/>
                    <a:pt x="8555" y="42667"/>
                  </a:cubicBezTo>
                  <a:cubicBezTo>
                    <a:pt x="9657" y="42667"/>
                    <a:pt x="10484" y="43494"/>
                    <a:pt x="10484" y="45149"/>
                  </a:cubicBezTo>
                  <a:cubicBezTo>
                    <a:pt x="10484" y="49194"/>
                    <a:pt x="12136" y="53244"/>
                    <a:pt x="14096" y="53244"/>
                  </a:cubicBezTo>
                  <a:cubicBezTo>
                    <a:pt x="14535" y="53244"/>
                    <a:pt x="14990" y="53040"/>
                    <a:pt x="15446" y="52587"/>
                  </a:cubicBezTo>
                  <a:cubicBezTo>
                    <a:pt x="16684" y="51344"/>
                    <a:pt x="17452" y="50104"/>
                    <a:pt x="18530" y="50104"/>
                  </a:cubicBezTo>
                  <a:cubicBezTo>
                    <a:pt x="19608" y="50104"/>
                    <a:pt x="20995" y="51344"/>
                    <a:pt x="23472" y="55063"/>
                  </a:cubicBezTo>
                  <a:cubicBezTo>
                    <a:pt x="28433" y="62501"/>
                    <a:pt x="38348" y="69939"/>
                    <a:pt x="40833" y="69939"/>
                  </a:cubicBezTo>
                  <a:cubicBezTo>
                    <a:pt x="43309" y="69939"/>
                    <a:pt x="35871" y="62501"/>
                    <a:pt x="35871" y="57539"/>
                  </a:cubicBezTo>
                  <a:cubicBezTo>
                    <a:pt x="35871" y="53914"/>
                    <a:pt x="39856" y="51611"/>
                    <a:pt x="42963" y="51611"/>
                  </a:cubicBezTo>
                  <a:cubicBezTo>
                    <a:pt x="44101" y="51611"/>
                    <a:pt x="45122" y="51920"/>
                    <a:pt x="45786" y="52587"/>
                  </a:cubicBezTo>
                  <a:cubicBezTo>
                    <a:pt x="47999" y="54792"/>
                    <a:pt x="58073" y="62895"/>
                    <a:pt x="62002" y="62895"/>
                  </a:cubicBezTo>
                  <a:cubicBezTo>
                    <a:pt x="62485" y="62895"/>
                    <a:pt x="62875" y="62772"/>
                    <a:pt x="63147" y="62501"/>
                  </a:cubicBezTo>
                  <a:cubicBezTo>
                    <a:pt x="65623" y="60024"/>
                    <a:pt x="40833" y="35226"/>
                    <a:pt x="35871" y="25311"/>
                  </a:cubicBezTo>
                  <a:cubicBezTo>
                    <a:pt x="30910" y="15388"/>
                    <a:pt x="20399" y="2998"/>
                    <a:pt x="15446" y="513"/>
                  </a:cubicBezTo>
                  <a:cubicBezTo>
                    <a:pt x="14720" y="150"/>
                    <a:pt x="13994" y="0"/>
                    <a:pt x="1326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639" name="Google Shape;32639;p32"/>
          <p:cNvGrpSpPr/>
          <p:nvPr/>
        </p:nvGrpSpPr>
        <p:grpSpPr>
          <a:xfrm>
            <a:off x="5648263" y="1877196"/>
            <a:ext cx="3495807" cy="3285554"/>
            <a:chOff x="754100" y="1761375"/>
            <a:chExt cx="2813300" cy="2293100"/>
          </a:xfrm>
        </p:grpSpPr>
        <p:sp>
          <p:nvSpPr>
            <p:cNvPr id="32640" name="Google Shape;32640;p32"/>
            <p:cNvSpPr/>
            <p:nvPr/>
          </p:nvSpPr>
          <p:spPr>
            <a:xfrm>
              <a:off x="754100" y="1827550"/>
              <a:ext cx="2813300" cy="2226925"/>
            </a:xfrm>
            <a:custGeom>
              <a:avLst/>
              <a:gdLst/>
              <a:ahLst/>
              <a:cxnLst/>
              <a:rect l="l" t="t" r="r" b="b"/>
              <a:pathLst>
                <a:path w="112532" h="89077" extrusionOk="0">
                  <a:moveTo>
                    <a:pt x="112531" y="428"/>
                  </a:moveTo>
                  <a:cubicBezTo>
                    <a:pt x="107552" y="1185"/>
                    <a:pt x="103819" y="0"/>
                    <a:pt x="100087" y="1862"/>
                  </a:cubicBezTo>
                  <a:cubicBezTo>
                    <a:pt x="95517" y="4151"/>
                    <a:pt x="81808" y="20140"/>
                    <a:pt x="74949" y="26999"/>
                  </a:cubicBezTo>
                  <a:cubicBezTo>
                    <a:pt x="68091" y="33849"/>
                    <a:pt x="47532" y="54417"/>
                    <a:pt x="33823" y="65845"/>
                  </a:cubicBezTo>
                  <a:cubicBezTo>
                    <a:pt x="24576" y="73542"/>
                    <a:pt x="9095" y="82289"/>
                    <a:pt x="0" y="87161"/>
                  </a:cubicBezTo>
                  <a:lnTo>
                    <a:pt x="0" y="89077"/>
                  </a:lnTo>
                  <a:lnTo>
                    <a:pt x="112531" y="89077"/>
                  </a:lnTo>
                  <a:lnTo>
                    <a:pt x="112531" y="42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41" name="Google Shape;32641;p32"/>
            <p:cNvSpPr/>
            <p:nvPr/>
          </p:nvSpPr>
          <p:spPr>
            <a:xfrm>
              <a:off x="2716225" y="3470100"/>
              <a:ext cx="308025" cy="584375"/>
            </a:xfrm>
            <a:custGeom>
              <a:avLst/>
              <a:gdLst/>
              <a:ahLst/>
              <a:cxnLst/>
              <a:rect l="l" t="t" r="r" b="b"/>
              <a:pathLst>
                <a:path w="12321" h="23375" extrusionOk="0">
                  <a:moveTo>
                    <a:pt x="12151" y="1"/>
                  </a:moveTo>
                  <a:cubicBezTo>
                    <a:pt x="11447" y="1"/>
                    <a:pt x="8142" y="6610"/>
                    <a:pt x="8142" y="6610"/>
                  </a:cubicBezTo>
                  <a:cubicBezTo>
                    <a:pt x="8142" y="6610"/>
                    <a:pt x="4401" y="12846"/>
                    <a:pt x="2165" y="18404"/>
                  </a:cubicBezTo>
                  <a:cubicBezTo>
                    <a:pt x="1310" y="20533"/>
                    <a:pt x="722" y="22029"/>
                    <a:pt x="1" y="23375"/>
                  </a:cubicBezTo>
                  <a:lnTo>
                    <a:pt x="5613" y="23375"/>
                  </a:lnTo>
                  <a:cubicBezTo>
                    <a:pt x="7198" y="20480"/>
                    <a:pt x="8419" y="17335"/>
                    <a:pt x="9051" y="14378"/>
                  </a:cubicBezTo>
                  <a:cubicBezTo>
                    <a:pt x="10423" y="7982"/>
                    <a:pt x="11795" y="3876"/>
                    <a:pt x="12249" y="678"/>
                  </a:cubicBezTo>
                  <a:cubicBezTo>
                    <a:pt x="12320" y="206"/>
                    <a:pt x="12276" y="1"/>
                    <a:pt x="1215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42" name="Google Shape;32642;p32"/>
            <p:cNvSpPr/>
            <p:nvPr/>
          </p:nvSpPr>
          <p:spPr>
            <a:xfrm>
              <a:off x="2276200" y="3273475"/>
              <a:ext cx="325375" cy="493275"/>
            </a:xfrm>
            <a:custGeom>
              <a:avLst/>
              <a:gdLst/>
              <a:ahLst/>
              <a:cxnLst/>
              <a:rect l="l" t="t" r="r" b="b"/>
              <a:pathLst>
                <a:path w="13015" h="19731" extrusionOk="0">
                  <a:moveTo>
                    <a:pt x="10832" y="0"/>
                  </a:moveTo>
                  <a:cubicBezTo>
                    <a:pt x="10511" y="0"/>
                    <a:pt x="10244" y="90"/>
                    <a:pt x="10137" y="232"/>
                  </a:cubicBezTo>
                  <a:cubicBezTo>
                    <a:pt x="10137" y="232"/>
                    <a:pt x="8854" y="784"/>
                    <a:pt x="8391" y="2156"/>
                  </a:cubicBezTo>
                  <a:cubicBezTo>
                    <a:pt x="7937" y="3528"/>
                    <a:pt x="6111" y="8543"/>
                    <a:pt x="3831" y="11741"/>
                  </a:cubicBezTo>
                  <a:cubicBezTo>
                    <a:pt x="1550" y="14939"/>
                    <a:pt x="463" y="15357"/>
                    <a:pt x="89" y="18573"/>
                  </a:cubicBezTo>
                  <a:cubicBezTo>
                    <a:pt x="0" y="19383"/>
                    <a:pt x="72" y="19731"/>
                    <a:pt x="321" y="19731"/>
                  </a:cubicBezTo>
                  <a:cubicBezTo>
                    <a:pt x="1060" y="19731"/>
                    <a:pt x="3278" y="16747"/>
                    <a:pt x="7028" y="14021"/>
                  </a:cubicBezTo>
                  <a:cubicBezTo>
                    <a:pt x="12043" y="10369"/>
                    <a:pt x="10306" y="6521"/>
                    <a:pt x="11865" y="3198"/>
                  </a:cubicBezTo>
                  <a:cubicBezTo>
                    <a:pt x="13014" y="740"/>
                    <a:pt x="11732" y="0"/>
                    <a:pt x="1083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43" name="Google Shape;32643;p32"/>
            <p:cNvSpPr/>
            <p:nvPr/>
          </p:nvSpPr>
          <p:spPr>
            <a:xfrm>
              <a:off x="754100" y="3297300"/>
              <a:ext cx="1047775" cy="709300"/>
            </a:xfrm>
            <a:custGeom>
              <a:avLst/>
              <a:gdLst/>
              <a:ahLst/>
              <a:cxnLst/>
              <a:rect l="l" t="t" r="r" b="b"/>
              <a:pathLst>
                <a:path w="41911" h="28372" extrusionOk="0">
                  <a:moveTo>
                    <a:pt x="41911" y="1"/>
                  </a:moveTo>
                  <a:lnTo>
                    <a:pt x="41911" y="1"/>
                  </a:lnTo>
                  <a:cubicBezTo>
                    <a:pt x="38437" y="2726"/>
                    <a:pt x="35275" y="5381"/>
                    <a:pt x="33671" y="7136"/>
                  </a:cubicBezTo>
                  <a:cubicBezTo>
                    <a:pt x="33627" y="7189"/>
                    <a:pt x="33573" y="7251"/>
                    <a:pt x="33520" y="7305"/>
                  </a:cubicBezTo>
                  <a:cubicBezTo>
                    <a:pt x="33618" y="7216"/>
                    <a:pt x="33725" y="7136"/>
                    <a:pt x="33823" y="7055"/>
                  </a:cubicBezTo>
                  <a:cubicBezTo>
                    <a:pt x="36326" y="4962"/>
                    <a:pt x="39069" y="2566"/>
                    <a:pt x="41911" y="1"/>
                  </a:cubicBezTo>
                  <a:close/>
                  <a:moveTo>
                    <a:pt x="16016" y="19286"/>
                  </a:moveTo>
                  <a:cubicBezTo>
                    <a:pt x="11518" y="21967"/>
                    <a:pt x="7830" y="24033"/>
                    <a:pt x="7313" y="24354"/>
                  </a:cubicBezTo>
                  <a:cubicBezTo>
                    <a:pt x="10075" y="22804"/>
                    <a:pt x="13041" y="21085"/>
                    <a:pt x="16016" y="19286"/>
                  </a:cubicBezTo>
                  <a:close/>
                  <a:moveTo>
                    <a:pt x="6779" y="24657"/>
                  </a:moveTo>
                  <a:cubicBezTo>
                    <a:pt x="5683" y="25254"/>
                    <a:pt x="3127" y="26590"/>
                    <a:pt x="0" y="28211"/>
                  </a:cubicBezTo>
                  <a:lnTo>
                    <a:pt x="0" y="28371"/>
                  </a:lnTo>
                  <a:cubicBezTo>
                    <a:pt x="1995" y="27302"/>
                    <a:pt x="4303" y="26046"/>
                    <a:pt x="6779" y="24657"/>
                  </a:cubicBezTo>
                  <a:close/>
                </a:path>
              </a:pathLst>
            </a:custGeom>
            <a:solidFill>
              <a:srgbClr val="CBCBD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44" name="Google Shape;32644;p32"/>
            <p:cNvSpPr/>
            <p:nvPr/>
          </p:nvSpPr>
          <p:spPr>
            <a:xfrm>
              <a:off x="754100" y="3029850"/>
              <a:ext cx="1527675" cy="1024625"/>
            </a:xfrm>
            <a:custGeom>
              <a:avLst/>
              <a:gdLst/>
              <a:ahLst/>
              <a:cxnLst/>
              <a:rect l="l" t="t" r="r" b="b"/>
              <a:pathLst>
                <a:path w="61107" h="40985" extrusionOk="0">
                  <a:moveTo>
                    <a:pt x="56635" y="1"/>
                  </a:moveTo>
                  <a:cubicBezTo>
                    <a:pt x="56591" y="1"/>
                    <a:pt x="56537" y="9"/>
                    <a:pt x="56502" y="27"/>
                  </a:cubicBezTo>
                  <a:cubicBezTo>
                    <a:pt x="55905" y="330"/>
                    <a:pt x="48369" y="5639"/>
                    <a:pt x="41911" y="10699"/>
                  </a:cubicBezTo>
                  <a:cubicBezTo>
                    <a:pt x="39069" y="13264"/>
                    <a:pt x="36326" y="15660"/>
                    <a:pt x="33823" y="17753"/>
                  </a:cubicBezTo>
                  <a:cubicBezTo>
                    <a:pt x="33725" y="17834"/>
                    <a:pt x="33618" y="17914"/>
                    <a:pt x="33520" y="18003"/>
                  </a:cubicBezTo>
                  <a:cubicBezTo>
                    <a:pt x="30652" y="21014"/>
                    <a:pt x="22492" y="26127"/>
                    <a:pt x="16016" y="29984"/>
                  </a:cubicBezTo>
                  <a:cubicBezTo>
                    <a:pt x="13041" y="31783"/>
                    <a:pt x="10075" y="33502"/>
                    <a:pt x="7313" y="35052"/>
                  </a:cubicBezTo>
                  <a:cubicBezTo>
                    <a:pt x="7233" y="35105"/>
                    <a:pt x="7055" y="35203"/>
                    <a:pt x="6779" y="35355"/>
                  </a:cubicBezTo>
                  <a:cubicBezTo>
                    <a:pt x="4303" y="36744"/>
                    <a:pt x="1995" y="38000"/>
                    <a:pt x="0" y="39069"/>
                  </a:cubicBezTo>
                  <a:lnTo>
                    <a:pt x="0" y="40985"/>
                  </a:lnTo>
                  <a:lnTo>
                    <a:pt x="24906" y="40985"/>
                  </a:lnTo>
                  <a:cubicBezTo>
                    <a:pt x="24995" y="40887"/>
                    <a:pt x="25093" y="40797"/>
                    <a:pt x="25182" y="40699"/>
                  </a:cubicBezTo>
                  <a:cubicBezTo>
                    <a:pt x="44173" y="20568"/>
                    <a:pt x="49197" y="18288"/>
                    <a:pt x="50560" y="17834"/>
                  </a:cubicBezTo>
                  <a:cubicBezTo>
                    <a:pt x="50596" y="17825"/>
                    <a:pt x="50623" y="17816"/>
                    <a:pt x="50640" y="17816"/>
                  </a:cubicBezTo>
                  <a:cubicBezTo>
                    <a:pt x="51576" y="17816"/>
                    <a:pt x="43603" y="27730"/>
                    <a:pt x="36433" y="35702"/>
                  </a:cubicBezTo>
                  <a:cubicBezTo>
                    <a:pt x="34785" y="37537"/>
                    <a:pt x="33493" y="39301"/>
                    <a:pt x="32406" y="40985"/>
                  </a:cubicBezTo>
                  <a:lnTo>
                    <a:pt x="45750" y="40985"/>
                  </a:lnTo>
                  <a:cubicBezTo>
                    <a:pt x="47309" y="38517"/>
                    <a:pt x="49278" y="35622"/>
                    <a:pt x="51959" y="32023"/>
                  </a:cubicBezTo>
                  <a:cubicBezTo>
                    <a:pt x="61107" y="19740"/>
                    <a:pt x="56502" y="16008"/>
                    <a:pt x="58132" y="9977"/>
                  </a:cubicBezTo>
                  <a:cubicBezTo>
                    <a:pt x="59682" y="4241"/>
                    <a:pt x="57624" y="1"/>
                    <a:pt x="566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45" name="Google Shape;32645;p32"/>
            <p:cNvSpPr/>
            <p:nvPr/>
          </p:nvSpPr>
          <p:spPr>
            <a:xfrm>
              <a:off x="1376750" y="3475225"/>
              <a:ext cx="666750" cy="579250"/>
            </a:xfrm>
            <a:custGeom>
              <a:avLst/>
              <a:gdLst/>
              <a:ahLst/>
              <a:cxnLst/>
              <a:rect l="l" t="t" r="r" b="b"/>
              <a:pathLst>
                <a:path w="26670" h="23170" extrusionOk="0">
                  <a:moveTo>
                    <a:pt x="25734" y="1"/>
                  </a:moveTo>
                  <a:cubicBezTo>
                    <a:pt x="25717" y="1"/>
                    <a:pt x="25690" y="10"/>
                    <a:pt x="25654" y="19"/>
                  </a:cubicBezTo>
                  <a:cubicBezTo>
                    <a:pt x="24291" y="473"/>
                    <a:pt x="19267" y="2753"/>
                    <a:pt x="276" y="22884"/>
                  </a:cubicBezTo>
                  <a:cubicBezTo>
                    <a:pt x="187" y="22982"/>
                    <a:pt x="89" y="23072"/>
                    <a:pt x="0" y="23170"/>
                  </a:cubicBezTo>
                  <a:lnTo>
                    <a:pt x="7500" y="23170"/>
                  </a:lnTo>
                  <a:cubicBezTo>
                    <a:pt x="8587" y="21486"/>
                    <a:pt x="9879" y="19722"/>
                    <a:pt x="11527" y="17887"/>
                  </a:cubicBezTo>
                  <a:cubicBezTo>
                    <a:pt x="18697" y="9915"/>
                    <a:pt x="26670" y="1"/>
                    <a:pt x="2573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46" name="Google Shape;32646;p32"/>
            <p:cNvSpPr/>
            <p:nvPr/>
          </p:nvSpPr>
          <p:spPr>
            <a:xfrm>
              <a:off x="3202600" y="2613875"/>
              <a:ext cx="364800" cy="1440600"/>
            </a:xfrm>
            <a:custGeom>
              <a:avLst/>
              <a:gdLst/>
              <a:ahLst/>
              <a:cxnLst/>
              <a:rect l="l" t="t" r="r" b="b"/>
              <a:pathLst>
                <a:path w="14592" h="57624" extrusionOk="0">
                  <a:moveTo>
                    <a:pt x="14128" y="0"/>
                  </a:moveTo>
                  <a:cubicBezTo>
                    <a:pt x="10681" y="0"/>
                    <a:pt x="7697" y="552"/>
                    <a:pt x="6636" y="1568"/>
                  </a:cubicBezTo>
                  <a:cubicBezTo>
                    <a:pt x="6636" y="1568"/>
                    <a:pt x="4240" y="7099"/>
                    <a:pt x="5140" y="11651"/>
                  </a:cubicBezTo>
                  <a:cubicBezTo>
                    <a:pt x="6031" y="16212"/>
                    <a:pt x="4000" y="18341"/>
                    <a:pt x="4107" y="28237"/>
                  </a:cubicBezTo>
                  <a:cubicBezTo>
                    <a:pt x="4205" y="38125"/>
                    <a:pt x="5737" y="39960"/>
                    <a:pt x="3608" y="49313"/>
                  </a:cubicBezTo>
                  <a:cubicBezTo>
                    <a:pt x="2797" y="52849"/>
                    <a:pt x="1381" y="55379"/>
                    <a:pt x="0" y="57624"/>
                  </a:cubicBezTo>
                  <a:lnTo>
                    <a:pt x="14591" y="57624"/>
                  </a:lnTo>
                  <a:lnTo>
                    <a:pt x="14591" y="39862"/>
                  </a:lnTo>
                  <a:cubicBezTo>
                    <a:pt x="14431" y="39568"/>
                    <a:pt x="14315" y="39292"/>
                    <a:pt x="14253" y="39033"/>
                  </a:cubicBezTo>
                  <a:cubicBezTo>
                    <a:pt x="13789" y="37207"/>
                    <a:pt x="12881" y="32192"/>
                    <a:pt x="12881" y="32192"/>
                  </a:cubicBezTo>
                  <a:cubicBezTo>
                    <a:pt x="12569" y="31061"/>
                    <a:pt x="12631" y="30607"/>
                    <a:pt x="12908" y="30607"/>
                  </a:cubicBezTo>
                  <a:cubicBezTo>
                    <a:pt x="13246" y="30607"/>
                    <a:pt x="13896" y="31275"/>
                    <a:pt x="14591" y="32246"/>
                  </a:cubicBezTo>
                  <a:lnTo>
                    <a:pt x="145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47" name="Google Shape;32647;p32"/>
            <p:cNvSpPr/>
            <p:nvPr/>
          </p:nvSpPr>
          <p:spPr>
            <a:xfrm>
              <a:off x="3516825" y="3379025"/>
              <a:ext cx="50575" cy="231400"/>
            </a:xfrm>
            <a:custGeom>
              <a:avLst/>
              <a:gdLst/>
              <a:ahLst/>
              <a:cxnLst/>
              <a:rect l="l" t="t" r="r" b="b"/>
              <a:pathLst>
                <a:path w="2023" h="9256" extrusionOk="0">
                  <a:moveTo>
                    <a:pt x="339" y="1"/>
                  </a:moveTo>
                  <a:cubicBezTo>
                    <a:pt x="62" y="1"/>
                    <a:pt x="0" y="455"/>
                    <a:pt x="312" y="1586"/>
                  </a:cubicBezTo>
                  <a:cubicBezTo>
                    <a:pt x="312" y="1586"/>
                    <a:pt x="1220" y="6601"/>
                    <a:pt x="1684" y="8427"/>
                  </a:cubicBezTo>
                  <a:cubicBezTo>
                    <a:pt x="1746" y="8686"/>
                    <a:pt x="1862" y="8962"/>
                    <a:pt x="2022" y="9256"/>
                  </a:cubicBezTo>
                  <a:lnTo>
                    <a:pt x="2022" y="1640"/>
                  </a:lnTo>
                  <a:cubicBezTo>
                    <a:pt x="1327" y="669"/>
                    <a:pt x="677" y="1"/>
                    <a:pt x="33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48" name="Google Shape;32648;p32"/>
            <p:cNvSpPr/>
            <p:nvPr/>
          </p:nvSpPr>
          <p:spPr>
            <a:xfrm>
              <a:off x="1845950" y="1761375"/>
              <a:ext cx="1721450" cy="1606825"/>
            </a:xfrm>
            <a:custGeom>
              <a:avLst/>
              <a:gdLst/>
              <a:ahLst/>
              <a:cxnLst/>
              <a:rect l="l" t="t" r="r" b="b"/>
              <a:pathLst>
                <a:path w="68858" h="64273" extrusionOk="0">
                  <a:moveTo>
                    <a:pt x="62334" y="0"/>
                  </a:moveTo>
                  <a:cubicBezTo>
                    <a:pt x="58725" y="0"/>
                    <a:pt x="54970" y="1204"/>
                    <a:pt x="52066" y="4108"/>
                  </a:cubicBezTo>
                  <a:cubicBezTo>
                    <a:pt x="47113" y="9070"/>
                    <a:pt x="37190" y="21460"/>
                    <a:pt x="29752" y="28907"/>
                  </a:cubicBezTo>
                  <a:lnTo>
                    <a:pt x="2477" y="56173"/>
                  </a:lnTo>
                  <a:cubicBezTo>
                    <a:pt x="2477" y="56173"/>
                    <a:pt x="1" y="58658"/>
                    <a:pt x="1" y="61135"/>
                  </a:cubicBezTo>
                  <a:cubicBezTo>
                    <a:pt x="1" y="61358"/>
                    <a:pt x="121" y="61460"/>
                    <a:pt x="342" y="61460"/>
                  </a:cubicBezTo>
                  <a:cubicBezTo>
                    <a:pt x="2579" y="61460"/>
                    <a:pt x="15099" y="50997"/>
                    <a:pt x="17353" y="48735"/>
                  </a:cubicBezTo>
                  <a:cubicBezTo>
                    <a:pt x="18788" y="47306"/>
                    <a:pt x="22699" y="45876"/>
                    <a:pt x="25749" y="45876"/>
                  </a:cubicBezTo>
                  <a:cubicBezTo>
                    <a:pt x="27981" y="45876"/>
                    <a:pt x="29752" y="46642"/>
                    <a:pt x="29752" y="48735"/>
                  </a:cubicBezTo>
                  <a:cubicBezTo>
                    <a:pt x="29752" y="53697"/>
                    <a:pt x="34714" y="51221"/>
                    <a:pt x="34714" y="56173"/>
                  </a:cubicBezTo>
                  <a:cubicBezTo>
                    <a:pt x="34714" y="60223"/>
                    <a:pt x="36364" y="64273"/>
                    <a:pt x="38322" y="64273"/>
                  </a:cubicBezTo>
                  <a:cubicBezTo>
                    <a:pt x="38762" y="64273"/>
                    <a:pt x="39219" y="64068"/>
                    <a:pt x="39675" y="63611"/>
                  </a:cubicBezTo>
                  <a:cubicBezTo>
                    <a:pt x="42152" y="61135"/>
                    <a:pt x="52066" y="43783"/>
                    <a:pt x="57028" y="41297"/>
                  </a:cubicBezTo>
                  <a:cubicBezTo>
                    <a:pt x="58268" y="40678"/>
                    <a:pt x="59353" y="40369"/>
                    <a:pt x="60282" y="40369"/>
                  </a:cubicBezTo>
                  <a:cubicBezTo>
                    <a:pt x="63072" y="40369"/>
                    <a:pt x="64466" y="43156"/>
                    <a:pt x="64466" y="48735"/>
                  </a:cubicBezTo>
                  <a:cubicBezTo>
                    <a:pt x="64466" y="56173"/>
                    <a:pt x="64466" y="61135"/>
                    <a:pt x="66942" y="61135"/>
                  </a:cubicBezTo>
                  <a:cubicBezTo>
                    <a:pt x="67601" y="61135"/>
                    <a:pt x="68251" y="61135"/>
                    <a:pt x="68857" y="60957"/>
                  </a:cubicBezTo>
                  <a:lnTo>
                    <a:pt x="68857" y="1365"/>
                  </a:lnTo>
                  <a:cubicBezTo>
                    <a:pt x="66921" y="499"/>
                    <a:pt x="64658" y="0"/>
                    <a:pt x="6233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ONE_COLUMN_TEXT_2">
    <p:spTree>
      <p:nvGrpSpPr>
        <p:cNvPr id="1" name="Shape 326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650" name="Google Shape;32650;p33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32651" name="Google Shape;32651;p33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52" name="Google Shape;32652;p33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53" name="Google Shape;32653;p33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54" name="Google Shape;32654;p33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55" name="Google Shape;32655;p33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56" name="Google Shape;32656;p33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57" name="Google Shape;32657;p33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58" name="Google Shape;32658;p33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59" name="Google Shape;32659;p33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60" name="Google Shape;32660;p33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61" name="Google Shape;32661;p33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62" name="Google Shape;32662;p33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63" name="Google Shape;32663;p33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64" name="Google Shape;32664;p33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65" name="Google Shape;32665;p33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66" name="Google Shape;32666;p33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67" name="Google Shape;32667;p33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68" name="Google Shape;32668;p33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69" name="Google Shape;32669;p33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0" name="Google Shape;32670;p33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1" name="Google Shape;32671;p33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2" name="Google Shape;32672;p33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3" name="Google Shape;32673;p33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4" name="Google Shape;32674;p33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5" name="Google Shape;32675;p33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6" name="Google Shape;32676;p33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7" name="Google Shape;32677;p33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8" name="Google Shape;32678;p33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9" name="Google Shape;32679;p33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80" name="Google Shape;32680;p33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81" name="Google Shape;32681;p33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82" name="Google Shape;32682;p33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83" name="Google Shape;32683;p33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84" name="Google Shape;32684;p33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85" name="Google Shape;32685;p33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86" name="Google Shape;32686;p33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87" name="Google Shape;32687;p33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88" name="Google Shape;32688;p33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89" name="Google Shape;32689;p33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90" name="Google Shape;32690;p33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91" name="Google Shape;32691;p33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92" name="Google Shape;32692;p33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93" name="Google Shape;32693;p33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94" name="Google Shape;32694;p33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95" name="Google Shape;32695;p33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96" name="Google Shape;32696;p33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97" name="Google Shape;32697;p33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98" name="Google Shape;32698;p33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99" name="Google Shape;32699;p33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0" name="Google Shape;32700;p33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1" name="Google Shape;32701;p33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2" name="Google Shape;32702;p33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3" name="Google Shape;32703;p33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4" name="Google Shape;32704;p33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5" name="Google Shape;32705;p33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6" name="Google Shape;32706;p33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7" name="Google Shape;32707;p33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8" name="Google Shape;32708;p33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9" name="Google Shape;32709;p33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10" name="Google Shape;32710;p33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11" name="Google Shape;32711;p33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12" name="Google Shape;32712;p33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13" name="Google Shape;32713;p33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14" name="Google Shape;32714;p33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15" name="Google Shape;32715;p33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16" name="Google Shape;32716;p33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17" name="Google Shape;32717;p33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18" name="Google Shape;32718;p33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19" name="Google Shape;32719;p33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20" name="Google Shape;32720;p33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21" name="Google Shape;32721;p33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22" name="Google Shape;32722;p33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23" name="Google Shape;32723;p33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24" name="Google Shape;32724;p33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25" name="Google Shape;32725;p33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26" name="Google Shape;32726;p33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27" name="Google Shape;32727;p33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28" name="Google Shape;32728;p33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29" name="Google Shape;32729;p33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30" name="Google Shape;32730;p33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31" name="Google Shape;32731;p33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32" name="Google Shape;32732;p33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33" name="Google Shape;32733;p33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34" name="Google Shape;32734;p33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35" name="Google Shape;32735;p33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36" name="Google Shape;32736;p33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37" name="Google Shape;32737;p33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38" name="Google Shape;32738;p33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39" name="Google Shape;32739;p33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40" name="Google Shape;32740;p33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41" name="Google Shape;32741;p33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42" name="Google Shape;32742;p33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43" name="Google Shape;32743;p33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44" name="Google Shape;32744;p33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45" name="Google Shape;32745;p33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46" name="Google Shape;32746;p33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47" name="Google Shape;32747;p33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48" name="Google Shape;32748;p33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49" name="Google Shape;32749;p33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50" name="Google Shape;32750;p33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51" name="Google Shape;32751;p33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52" name="Google Shape;32752;p33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53" name="Google Shape;32753;p33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54" name="Google Shape;32754;p33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55" name="Google Shape;32755;p33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56" name="Google Shape;32756;p33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57" name="Google Shape;32757;p33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58" name="Google Shape;32758;p33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59" name="Google Shape;32759;p33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60" name="Google Shape;32760;p33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61" name="Google Shape;32761;p33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62" name="Google Shape;32762;p33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63" name="Google Shape;32763;p33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64" name="Google Shape;32764;p33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65" name="Google Shape;32765;p33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66" name="Google Shape;32766;p33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67" name="Google Shape;32767;p33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68" name="Google Shape;32768;p33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69" name="Google Shape;32769;p33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70" name="Google Shape;32770;p33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71" name="Google Shape;32771;p33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72" name="Google Shape;32772;p33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73" name="Google Shape;32773;p33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74" name="Google Shape;32774;p33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75" name="Google Shape;32775;p33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76" name="Google Shape;32776;p33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77" name="Google Shape;32777;p33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78" name="Google Shape;32778;p33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79" name="Google Shape;32779;p33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80" name="Google Shape;32780;p33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81" name="Google Shape;32781;p33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82" name="Google Shape;32782;p33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83" name="Google Shape;32783;p33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84" name="Google Shape;32784;p33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85" name="Google Shape;32785;p33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86" name="Google Shape;32786;p33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87" name="Google Shape;32787;p33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88" name="Google Shape;32788;p33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89" name="Google Shape;32789;p33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90" name="Google Shape;32790;p33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91" name="Google Shape;32791;p33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92" name="Google Shape;32792;p33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93" name="Google Shape;32793;p33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94" name="Google Shape;32794;p33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95" name="Google Shape;32795;p33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96" name="Google Shape;32796;p33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97" name="Google Shape;32797;p33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98" name="Google Shape;32798;p33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99" name="Google Shape;32799;p33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00" name="Google Shape;32800;p33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01" name="Google Shape;32801;p33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02" name="Google Shape;32802;p33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03" name="Google Shape;32803;p33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04" name="Google Shape;32804;p33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05" name="Google Shape;32805;p33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06" name="Google Shape;32806;p33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07" name="Google Shape;32807;p33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08" name="Google Shape;32808;p33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09" name="Google Shape;32809;p33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10" name="Google Shape;32810;p33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11" name="Google Shape;32811;p33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12" name="Google Shape;32812;p33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13" name="Google Shape;32813;p33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14" name="Google Shape;32814;p33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15" name="Google Shape;32815;p33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16" name="Google Shape;32816;p33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17" name="Google Shape;32817;p33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18" name="Google Shape;32818;p33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19" name="Google Shape;32819;p33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0" name="Google Shape;32820;p33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1" name="Google Shape;32821;p33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2" name="Google Shape;32822;p33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3" name="Google Shape;32823;p33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4" name="Google Shape;32824;p33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5" name="Google Shape;32825;p33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6" name="Google Shape;32826;p33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7" name="Google Shape;32827;p33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8" name="Google Shape;32828;p33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9" name="Google Shape;32829;p33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0" name="Google Shape;32830;p33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1" name="Google Shape;32831;p33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2" name="Google Shape;32832;p33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3" name="Google Shape;32833;p33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4" name="Google Shape;32834;p33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5" name="Google Shape;32835;p33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6" name="Google Shape;32836;p33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7" name="Google Shape;32837;p33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8" name="Google Shape;32838;p33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9" name="Google Shape;32839;p33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0" name="Google Shape;32840;p33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1" name="Google Shape;32841;p33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2" name="Google Shape;32842;p33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3" name="Google Shape;32843;p33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4" name="Google Shape;32844;p33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5" name="Google Shape;32845;p33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6" name="Google Shape;32846;p33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7" name="Google Shape;32847;p33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8" name="Google Shape;32848;p33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9" name="Google Shape;32849;p33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0" name="Google Shape;32850;p33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1" name="Google Shape;32851;p33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2" name="Google Shape;32852;p33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3" name="Google Shape;32853;p33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4" name="Google Shape;32854;p33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5" name="Google Shape;32855;p33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6" name="Google Shape;32856;p33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7" name="Google Shape;32857;p33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8" name="Google Shape;32858;p33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9" name="Google Shape;32859;p33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0" name="Google Shape;32860;p33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1" name="Google Shape;32861;p33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2" name="Google Shape;32862;p33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3" name="Google Shape;32863;p33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4" name="Google Shape;32864;p33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5" name="Google Shape;32865;p33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6" name="Google Shape;32866;p33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7" name="Google Shape;32867;p33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8" name="Google Shape;32868;p33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9" name="Google Shape;32869;p33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0" name="Google Shape;32870;p33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1" name="Google Shape;32871;p33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2" name="Google Shape;32872;p33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3" name="Google Shape;32873;p33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4" name="Google Shape;32874;p33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5" name="Google Shape;32875;p33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6" name="Google Shape;32876;p33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7" name="Google Shape;32877;p33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8" name="Google Shape;32878;p33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9" name="Google Shape;32879;p33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0" name="Google Shape;32880;p33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1" name="Google Shape;32881;p33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2" name="Google Shape;32882;p33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3" name="Google Shape;32883;p33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4" name="Google Shape;32884;p33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5" name="Google Shape;32885;p33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6" name="Google Shape;32886;p33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7" name="Google Shape;32887;p33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8" name="Google Shape;32888;p33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9" name="Google Shape;32889;p33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0" name="Google Shape;32890;p33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1" name="Google Shape;32891;p33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2" name="Google Shape;32892;p33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3" name="Google Shape;32893;p33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4" name="Google Shape;32894;p33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5" name="Google Shape;32895;p33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6" name="Google Shape;32896;p33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7" name="Google Shape;32897;p33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8" name="Google Shape;32898;p33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9" name="Google Shape;32899;p33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0" name="Google Shape;32900;p33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1" name="Google Shape;32901;p33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2" name="Google Shape;32902;p33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3" name="Google Shape;32903;p33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4" name="Google Shape;32904;p33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5" name="Google Shape;32905;p33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6" name="Google Shape;32906;p33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7" name="Google Shape;32907;p33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8" name="Google Shape;32908;p33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9" name="Google Shape;32909;p33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0" name="Google Shape;32910;p33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1" name="Google Shape;32911;p33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2" name="Google Shape;32912;p33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3" name="Google Shape;32913;p33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4" name="Google Shape;32914;p33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5" name="Google Shape;32915;p33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6" name="Google Shape;32916;p33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7" name="Google Shape;32917;p33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8" name="Google Shape;32918;p33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9" name="Google Shape;32919;p33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0" name="Google Shape;32920;p33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1" name="Google Shape;32921;p33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2" name="Google Shape;32922;p33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3" name="Google Shape;32923;p33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4" name="Google Shape;32924;p33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5" name="Google Shape;32925;p33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6" name="Google Shape;32926;p33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7" name="Google Shape;32927;p33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8" name="Google Shape;32928;p33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9" name="Google Shape;32929;p33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0" name="Google Shape;32930;p33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1" name="Google Shape;32931;p33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2" name="Google Shape;32932;p33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3" name="Google Shape;32933;p33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4" name="Google Shape;32934;p33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5" name="Google Shape;32935;p33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6" name="Google Shape;32936;p33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7" name="Google Shape;32937;p33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8" name="Google Shape;32938;p33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9" name="Google Shape;32939;p33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0" name="Google Shape;32940;p33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1" name="Google Shape;32941;p33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2" name="Google Shape;32942;p33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3" name="Google Shape;32943;p33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4" name="Google Shape;32944;p33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5" name="Google Shape;32945;p33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6" name="Google Shape;32946;p33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7" name="Google Shape;32947;p33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8" name="Google Shape;32948;p33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9" name="Google Shape;32949;p33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0" name="Google Shape;32950;p33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1" name="Google Shape;32951;p33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2" name="Google Shape;32952;p33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3" name="Google Shape;32953;p33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4" name="Google Shape;32954;p33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5" name="Google Shape;32955;p33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6" name="Google Shape;32956;p33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7" name="Google Shape;32957;p33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8" name="Google Shape;32958;p33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9" name="Google Shape;32959;p33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60" name="Google Shape;32960;p33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61" name="Google Shape;32961;p33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62" name="Google Shape;32962;p33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63" name="Google Shape;32963;p33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64" name="Google Shape;32964;p33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65" name="Google Shape;32965;p33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66" name="Google Shape;32966;p33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67" name="Google Shape;32967;p33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68" name="Google Shape;32968;p33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69" name="Google Shape;32969;p33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70" name="Google Shape;32970;p33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71" name="Google Shape;32971;p33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72" name="Google Shape;32972;p33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73" name="Google Shape;32973;p33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74" name="Google Shape;32974;p33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75" name="Google Shape;32975;p33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76" name="Google Shape;32976;p33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77" name="Google Shape;32977;p33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78" name="Google Shape;32978;p33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79" name="Google Shape;32979;p33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80" name="Google Shape;32980;p33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81" name="Google Shape;32981;p33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82" name="Google Shape;32982;p33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83" name="Google Shape;32983;p33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84" name="Google Shape;32984;p33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85" name="Google Shape;32985;p33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86" name="Google Shape;32986;p33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87" name="Google Shape;32987;p33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88" name="Google Shape;32988;p33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89" name="Google Shape;32989;p33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90" name="Google Shape;32990;p33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91" name="Google Shape;32991;p33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92" name="Google Shape;32992;p33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93" name="Google Shape;32993;p33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94" name="Google Shape;32994;p33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95" name="Google Shape;32995;p33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96" name="Google Shape;32996;p33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97" name="Google Shape;32997;p33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98" name="Google Shape;32998;p33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99" name="Google Shape;32999;p33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00" name="Google Shape;33000;p33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01" name="Google Shape;33001;p33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02" name="Google Shape;33002;p33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03" name="Google Shape;33003;p33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04" name="Google Shape;33004;p33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05" name="Google Shape;33005;p33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06" name="Google Shape;33006;p33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07" name="Google Shape;33007;p33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08" name="Google Shape;33008;p33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09" name="Google Shape;33009;p33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10" name="Google Shape;33010;p33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11" name="Google Shape;33011;p33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12" name="Google Shape;33012;p33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13" name="Google Shape;33013;p33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14" name="Google Shape;33014;p33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15" name="Google Shape;33015;p33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16" name="Google Shape;33016;p33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17" name="Google Shape;33017;p33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18" name="Google Shape;33018;p33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19" name="Google Shape;33019;p33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20" name="Google Shape;33020;p33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21" name="Google Shape;33021;p33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22" name="Google Shape;33022;p33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23" name="Google Shape;33023;p33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24" name="Google Shape;33024;p33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25" name="Google Shape;33025;p33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26" name="Google Shape;33026;p33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27" name="Google Shape;33027;p33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28" name="Google Shape;33028;p33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29" name="Google Shape;33029;p33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30" name="Google Shape;33030;p33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31" name="Google Shape;33031;p33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32" name="Google Shape;33032;p33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33" name="Google Shape;33033;p33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34" name="Google Shape;33034;p33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35" name="Google Shape;33035;p33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36" name="Google Shape;33036;p33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37" name="Google Shape;33037;p33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38" name="Google Shape;33038;p33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39" name="Google Shape;33039;p33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40" name="Google Shape;33040;p33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41" name="Google Shape;33041;p33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42" name="Google Shape;33042;p33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43" name="Google Shape;33043;p33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44" name="Google Shape;33044;p33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45" name="Google Shape;33045;p33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46" name="Google Shape;33046;p33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47" name="Google Shape;33047;p33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48" name="Google Shape;33048;p33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49" name="Google Shape;33049;p33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50" name="Google Shape;33050;p33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51" name="Google Shape;33051;p33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52" name="Google Shape;33052;p33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53" name="Google Shape;33053;p33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54" name="Google Shape;33054;p33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55" name="Google Shape;33055;p33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56" name="Google Shape;33056;p33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57" name="Google Shape;33057;p33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58" name="Google Shape;33058;p33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59" name="Google Shape;33059;p33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60" name="Google Shape;33060;p33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61" name="Google Shape;33061;p33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62" name="Google Shape;33062;p33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63" name="Google Shape;33063;p33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64" name="Google Shape;33064;p33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65" name="Google Shape;33065;p33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66" name="Google Shape;33066;p33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67" name="Google Shape;33067;p33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68" name="Google Shape;33068;p33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69" name="Google Shape;33069;p33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70" name="Google Shape;33070;p33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71" name="Google Shape;33071;p33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72" name="Google Shape;33072;p33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73" name="Google Shape;33073;p33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74" name="Google Shape;33074;p33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75" name="Google Shape;33075;p33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76" name="Google Shape;33076;p33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77" name="Google Shape;33077;p33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78" name="Google Shape;33078;p33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79" name="Google Shape;33079;p33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80" name="Google Shape;33080;p33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81" name="Google Shape;33081;p33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82" name="Google Shape;33082;p33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83" name="Google Shape;33083;p33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84" name="Google Shape;33084;p33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85" name="Google Shape;33085;p33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86" name="Google Shape;33086;p33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87" name="Google Shape;33087;p33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88" name="Google Shape;33088;p33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89" name="Google Shape;33089;p33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90" name="Google Shape;33090;p33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91" name="Google Shape;33091;p33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92" name="Google Shape;33092;p33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93" name="Google Shape;33093;p33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94" name="Google Shape;33094;p33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95" name="Google Shape;33095;p33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96" name="Google Shape;33096;p33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97" name="Google Shape;33097;p33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98" name="Google Shape;33098;p33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99" name="Google Shape;33099;p33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00" name="Google Shape;33100;p33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01" name="Google Shape;33101;p33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02" name="Google Shape;33102;p33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03" name="Google Shape;33103;p33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04" name="Google Shape;33104;p33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05" name="Google Shape;33105;p33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06" name="Google Shape;33106;p33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07" name="Google Shape;33107;p33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08" name="Google Shape;33108;p33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09" name="Google Shape;33109;p33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10" name="Google Shape;33110;p33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11" name="Google Shape;33111;p33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12" name="Google Shape;33112;p33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13" name="Google Shape;33113;p33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14" name="Google Shape;33114;p33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15" name="Google Shape;33115;p33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16" name="Google Shape;33116;p33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17" name="Google Shape;33117;p33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18" name="Google Shape;33118;p33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19" name="Google Shape;33119;p33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20" name="Google Shape;33120;p33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21" name="Google Shape;33121;p33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22" name="Google Shape;33122;p33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23" name="Google Shape;33123;p33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24" name="Google Shape;33124;p33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25" name="Google Shape;33125;p33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26" name="Google Shape;33126;p33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27" name="Google Shape;33127;p33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28" name="Google Shape;33128;p33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29" name="Google Shape;33129;p33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30" name="Google Shape;33130;p33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31" name="Google Shape;33131;p33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32" name="Google Shape;33132;p33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33" name="Google Shape;33133;p33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34" name="Google Shape;33134;p33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35" name="Google Shape;33135;p33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36" name="Google Shape;33136;p33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37" name="Google Shape;33137;p33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38" name="Google Shape;33138;p33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39" name="Google Shape;33139;p33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40" name="Google Shape;33140;p33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41" name="Google Shape;33141;p33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42" name="Google Shape;33142;p33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43" name="Google Shape;33143;p33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44" name="Google Shape;33144;p33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45" name="Google Shape;33145;p33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46" name="Google Shape;33146;p33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47" name="Google Shape;33147;p33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48" name="Google Shape;33148;p33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49" name="Google Shape;33149;p33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50" name="Google Shape;33150;p33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51" name="Google Shape;33151;p33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52" name="Google Shape;33152;p33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53" name="Google Shape;33153;p33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54" name="Google Shape;33154;p33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55" name="Google Shape;33155;p33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56" name="Google Shape;33156;p33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57" name="Google Shape;33157;p33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58" name="Google Shape;33158;p33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59" name="Google Shape;33159;p33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60" name="Google Shape;33160;p33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61" name="Google Shape;33161;p33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62" name="Google Shape;33162;p33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63" name="Google Shape;33163;p33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64" name="Google Shape;33164;p33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65" name="Google Shape;33165;p33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66" name="Google Shape;33166;p33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67" name="Google Shape;33167;p33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68" name="Google Shape;33168;p33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69" name="Google Shape;33169;p33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70" name="Google Shape;33170;p33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71" name="Google Shape;33171;p33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72" name="Google Shape;33172;p33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73" name="Google Shape;33173;p33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74" name="Google Shape;33174;p33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75" name="Google Shape;33175;p33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76" name="Google Shape;33176;p33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77" name="Google Shape;33177;p33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78" name="Google Shape;33178;p33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79" name="Google Shape;33179;p33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80" name="Google Shape;33180;p33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81" name="Google Shape;33181;p33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82" name="Google Shape;33182;p33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83" name="Google Shape;33183;p33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84" name="Google Shape;33184;p33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85" name="Google Shape;33185;p33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86" name="Google Shape;33186;p33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87" name="Google Shape;33187;p33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88" name="Google Shape;33188;p33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89" name="Google Shape;33189;p33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90" name="Google Shape;33190;p33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91" name="Google Shape;33191;p33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92" name="Google Shape;33192;p33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93" name="Google Shape;33193;p33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94" name="Google Shape;33194;p33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95" name="Google Shape;33195;p33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96" name="Google Shape;33196;p33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97" name="Google Shape;33197;p33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98" name="Google Shape;33198;p33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99" name="Google Shape;33199;p33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00" name="Google Shape;33200;p33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01" name="Google Shape;33201;p33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02" name="Google Shape;33202;p33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03" name="Google Shape;33203;p33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04" name="Google Shape;33204;p33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05" name="Google Shape;33205;p33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06" name="Google Shape;33206;p33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07" name="Google Shape;33207;p33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08" name="Google Shape;33208;p33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09" name="Google Shape;33209;p33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10" name="Google Shape;33210;p33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11" name="Google Shape;33211;p33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12" name="Google Shape;33212;p33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13" name="Google Shape;33213;p33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14" name="Google Shape;33214;p33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15" name="Google Shape;33215;p33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16" name="Google Shape;33216;p33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17" name="Google Shape;33217;p33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18" name="Google Shape;33218;p33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19" name="Google Shape;33219;p33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20" name="Google Shape;33220;p33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21" name="Google Shape;33221;p33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22" name="Google Shape;33222;p33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23" name="Google Shape;33223;p33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24" name="Google Shape;33224;p33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25" name="Google Shape;33225;p33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26" name="Google Shape;33226;p33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27" name="Google Shape;33227;p33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28" name="Google Shape;33228;p33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29" name="Google Shape;33229;p33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30" name="Google Shape;33230;p33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31" name="Google Shape;33231;p33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32" name="Google Shape;33232;p33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33" name="Google Shape;33233;p33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34" name="Google Shape;33234;p33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35" name="Google Shape;33235;p33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36" name="Google Shape;33236;p33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37" name="Google Shape;33237;p33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38" name="Google Shape;33238;p33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39" name="Google Shape;33239;p33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40" name="Google Shape;33240;p33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41" name="Google Shape;33241;p33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42" name="Google Shape;33242;p33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43" name="Google Shape;33243;p33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44" name="Google Shape;33244;p33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45" name="Google Shape;33245;p33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46" name="Google Shape;33246;p33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47" name="Google Shape;33247;p33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48" name="Google Shape;33248;p33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49" name="Google Shape;33249;p33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50" name="Google Shape;33250;p33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51" name="Google Shape;33251;p33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52" name="Google Shape;33252;p33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53" name="Google Shape;33253;p33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54" name="Google Shape;33254;p33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55" name="Google Shape;33255;p33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56" name="Google Shape;33256;p33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57" name="Google Shape;33257;p33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58" name="Google Shape;33258;p33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59" name="Google Shape;33259;p33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60" name="Google Shape;33260;p33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61" name="Google Shape;33261;p33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62" name="Google Shape;33262;p33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63" name="Google Shape;33263;p33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64" name="Google Shape;33264;p33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65" name="Google Shape;33265;p33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66" name="Google Shape;33266;p33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67" name="Google Shape;33267;p33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68" name="Google Shape;33268;p33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69" name="Google Shape;33269;p33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70" name="Google Shape;33270;p33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71" name="Google Shape;33271;p33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72" name="Google Shape;33272;p33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73" name="Google Shape;33273;p33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74" name="Google Shape;33274;p33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75" name="Google Shape;33275;p33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76" name="Google Shape;33276;p33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77" name="Google Shape;33277;p33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78" name="Google Shape;33278;p33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79" name="Google Shape;33279;p33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80" name="Google Shape;33280;p33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81" name="Google Shape;33281;p33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82" name="Google Shape;33282;p33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83" name="Google Shape;33283;p33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84" name="Google Shape;33284;p33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85" name="Google Shape;33285;p33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86" name="Google Shape;33286;p33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87" name="Google Shape;33287;p33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88" name="Google Shape;33288;p33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89" name="Google Shape;33289;p33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90" name="Google Shape;33290;p33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91" name="Google Shape;33291;p33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92" name="Google Shape;33292;p33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93" name="Google Shape;33293;p33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94" name="Google Shape;33294;p33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95" name="Google Shape;33295;p33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96" name="Google Shape;33296;p33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97" name="Google Shape;33297;p33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98" name="Google Shape;33298;p33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99" name="Google Shape;33299;p33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00" name="Google Shape;33300;p33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01" name="Google Shape;33301;p33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02" name="Google Shape;33302;p33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03" name="Google Shape;33303;p33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04" name="Google Shape;33304;p33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05" name="Google Shape;33305;p33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06" name="Google Shape;33306;p33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07" name="Google Shape;33307;p33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08" name="Google Shape;33308;p33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09" name="Google Shape;33309;p33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10" name="Google Shape;33310;p33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11" name="Google Shape;33311;p33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12" name="Google Shape;33312;p33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13" name="Google Shape;33313;p33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14" name="Google Shape;33314;p33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15" name="Google Shape;33315;p33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16" name="Google Shape;33316;p33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17" name="Google Shape;33317;p33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18" name="Google Shape;33318;p33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19" name="Google Shape;33319;p33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20" name="Google Shape;33320;p33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21" name="Google Shape;33321;p33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22" name="Google Shape;33322;p33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23" name="Google Shape;33323;p33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24" name="Google Shape;33324;p33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25" name="Google Shape;33325;p33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26" name="Google Shape;33326;p33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27" name="Google Shape;33327;p33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28" name="Google Shape;33328;p33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29" name="Google Shape;33329;p33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30" name="Google Shape;33330;p33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31" name="Google Shape;33331;p33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32" name="Google Shape;33332;p33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33" name="Google Shape;33333;p33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34" name="Google Shape;33334;p33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35" name="Google Shape;33335;p33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36" name="Google Shape;33336;p33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37" name="Google Shape;33337;p33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38" name="Google Shape;33338;p33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39" name="Google Shape;33339;p33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40" name="Google Shape;33340;p33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41" name="Google Shape;33341;p33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42" name="Google Shape;33342;p33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43" name="Google Shape;33343;p33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44" name="Google Shape;33344;p33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45" name="Google Shape;33345;p33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46" name="Google Shape;33346;p33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47" name="Google Shape;33347;p33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48" name="Google Shape;33348;p33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49" name="Google Shape;33349;p33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50" name="Google Shape;33350;p33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51" name="Google Shape;33351;p33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52" name="Google Shape;33352;p33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53" name="Google Shape;33353;p33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54" name="Google Shape;33354;p33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55" name="Google Shape;33355;p33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56" name="Google Shape;33356;p33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57" name="Google Shape;33357;p33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58" name="Google Shape;33358;p33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59" name="Google Shape;33359;p33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60" name="Google Shape;33360;p33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61" name="Google Shape;33361;p33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62" name="Google Shape;33362;p33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63" name="Google Shape;33363;p33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64" name="Google Shape;33364;p33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65" name="Google Shape;33365;p33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66" name="Google Shape;33366;p33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67" name="Google Shape;33367;p33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68" name="Google Shape;33368;p33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69" name="Google Shape;33369;p33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70" name="Google Shape;33370;p33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71" name="Google Shape;33371;p33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72" name="Google Shape;33372;p33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73" name="Google Shape;33373;p33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74" name="Google Shape;33374;p33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75" name="Google Shape;33375;p33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76" name="Google Shape;33376;p33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77" name="Google Shape;33377;p33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78" name="Google Shape;33378;p33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79" name="Google Shape;33379;p33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80" name="Google Shape;33380;p33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81" name="Google Shape;33381;p33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82" name="Google Shape;33382;p33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83" name="Google Shape;33383;p33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84" name="Google Shape;33384;p33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85" name="Google Shape;33385;p33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86" name="Google Shape;33386;p33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87" name="Google Shape;33387;p33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88" name="Google Shape;33388;p33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89" name="Google Shape;33389;p33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90" name="Google Shape;33390;p33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91" name="Google Shape;33391;p33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92" name="Google Shape;33392;p33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93" name="Google Shape;33393;p33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94" name="Google Shape;33394;p33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95" name="Google Shape;33395;p33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96" name="Google Shape;33396;p33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97" name="Google Shape;33397;p33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98" name="Google Shape;33398;p33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99" name="Google Shape;33399;p33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00" name="Google Shape;33400;p33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01" name="Google Shape;33401;p33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02" name="Google Shape;33402;p33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03" name="Google Shape;33403;p33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04" name="Google Shape;33404;p33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05" name="Google Shape;33405;p33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06" name="Google Shape;33406;p33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07" name="Google Shape;33407;p33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08" name="Google Shape;33408;p33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09" name="Google Shape;33409;p33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10" name="Google Shape;33410;p33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11" name="Google Shape;33411;p33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12" name="Google Shape;33412;p33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13" name="Google Shape;33413;p33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14" name="Google Shape;33414;p33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15" name="Google Shape;33415;p33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16" name="Google Shape;33416;p33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17" name="Google Shape;33417;p33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18" name="Google Shape;33418;p33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19" name="Google Shape;33419;p33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20" name="Google Shape;33420;p33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21" name="Google Shape;33421;p33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22" name="Google Shape;33422;p33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23" name="Google Shape;33423;p33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24" name="Google Shape;33424;p33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25" name="Google Shape;33425;p33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26" name="Google Shape;33426;p33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27" name="Google Shape;33427;p33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28" name="Google Shape;33428;p33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29" name="Google Shape;33429;p33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30" name="Google Shape;33430;p33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31" name="Google Shape;33431;p33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32" name="Google Shape;33432;p33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33" name="Google Shape;33433;p33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34" name="Google Shape;33434;p33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35" name="Google Shape;33435;p33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36" name="Google Shape;33436;p33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37" name="Google Shape;33437;p33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38" name="Google Shape;33438;p33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39" name="Google Shape;33439;p33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40" name="Google Shape;33440;p33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41" name="Google Shape;33441;p33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42" name="Google Shape;33442;p33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43" name="Google Shape;33443;p33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44" name="Google Shape;33444;p33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45" name="Google Shape;33445;p33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46" name="Google Shape;33446;p33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47" name="Google Shape;33447;p33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48" name="Google Shape;33448;p33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49" name="Google Shape;33449;p33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50" name="Google Shape;33450;p33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51" name="Google Shape;33451;p33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52" name="Google Shape;33452;p33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53" name="Google Shape;33453;p33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54" name="Google Shape;33454;p33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55" name="Google Shape;33455;p33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56" name="Google Shape;33456;p33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57" name="Google Shape;33457;p33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58" name="Google Shape;33458;p33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59" name="Google Shape;33459;p33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60" name="Google Shape;33460;p33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61" name="Google Shape;33461;p33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62" name="Google Shape;33462;p33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63" name="Google Shape;33463;p33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64" name="Google Shape;33464;p33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65" name="Google Shape;33465;p33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66" name="Google Shape;33466;p33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67" name="Google Shape;33467;p33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68" name="Google Shape;33468;p33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69" name="Google Shape;33469;p33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70" name="Google Shape;33470;p33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71" name="Google Shape;33471;p33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72" name="Google Shape;33472;p33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73" name="Google Shape;33473;p33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74" name="Google Shape;33474;p33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75" name="Google Shape;33475;p33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76" name="Google Shape;33476;p33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77" name="Google Shape;33477;p33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78" name="Google Shape;33478;p33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79" name="Google Shape;33479;p33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80" name="Google Shape;33480;p33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81" name="Google Shape;33481;p33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82" name="Google Shape;33482;p33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83" name="Google Shape;33483;p33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84" name="Google Shape;33484;p33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85" name="Google Shape;33485;p33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86" name="Google Shape;33486;p33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87" name="Google Shape;33487;p33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88" name="Google Shape;33488;p33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89" name="Google Shape;33489;p33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90" name="Google Shape;33490;p33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91" name="Google Shape;33491;p33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92" name="Google Shape;33492;p33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93" name="Google Shape;33493;p33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94" name="Google Shape;33494;p33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95" name="Google Shape;33495;p33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96" name="Google Shape;33496;p33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97" name="Google Shape;33497;p33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98" name="Google Shape;33498;p33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99" name="Google Shape;33499;p33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00" name="Google Shape;33500;p33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01" name="Google Shape;33501;p33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02" name="Google Shape;33502;p33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03" name="Google Shape;33503;p33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04" name="Google Shape;33504;p33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05" name="Google Shape;33505;p33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06" name="Google Shape;33506;p33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07" name="Google Shape;33507;p33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08" name="Google Shape;33508;p33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09" name="Google Shape;33509;p33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10" name="Google Shape;33510;p33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11" name="Google Shape;33511;p33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12" name="Google Shape;33512;p33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13" name="Google Shape;33513;p33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14" name="Google Shape;33514;p33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15" name="Google Shape;33515;p33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16" name="Google Shape;33516;p33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17" name="Google Shape;33517;p33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18" name="Google Shape;33518;p33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19" name="Google Shape;33519;p33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20" name="Google Shape;33520;p33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21" name="Google Shape;33521;p33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22" name="Google Shape;33522;p33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23" name="Google Shape;33523;p33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24" name="Google Shape;33524;p33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25" name="Google Shape;33525;p33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26" name="Google Shape;33526;p33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27" name="Google Shape;33527;p33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28" name="Google Shape;33528;p33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29" name="Google Shape;33529;p33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30" name="Google Shape;33530;p33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31" name="Google Shape;33531;p33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32" name="Google Shape;33532;p33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33" name="Google Shape;33533;p33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34" name="Google Shape;33534;p33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35" name="Google Shape;33535;p33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36" name="Google Shape;33536;p33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37" name="Google Shape;33537;p33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38" name="Google Shape;33538;p33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39" name="Google Shape;33539;p33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40" name="Google Shape;33540;p33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41" name="Google Shape;33541;p33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42" name="Google Shape;33542;p33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43" name="Google Shape;33543;p33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44" name="Google Shape;33544;p33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45" name="Google Shape;33545;p33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46" name="Google Shape;33546;p33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47" name="Google Shape;33547;p33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48" name="Google Shape;33548;p33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49" name="Google Shape;33549;p33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50" name="Google Shape;33550;p33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51" name="Google Shape;33551;p33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52" name="Google Shape;33552;p33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53" name="Google Shape;33553;p33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54" name="Google Shape;33554;p33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55" name="Google Shape;33555;p33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56" name="Google Shape;33556;p33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57" name="Google Shape;33557;p33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58" name="Google Shape;33558;p33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59" name="Google Shape;33559;p33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60" name="Google Shape;33560;p33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61" name="Google Shape;33561;p33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62" name="Google Shape;33562;p33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63" name="Google Shape;33563;p33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64" name="Google Shape;33564;p33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65" name="Google Shape;33565;p33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66" name="Google Shape;33566;p33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67" name="Google Shape;33567;p33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68" name="Google Shape;33568;p33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69" name="Google Shape;33569;p33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70" name="Google Shape;33570;p33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71" name="Google Shape;33571;p33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72" name="Google Shape;33572;p33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73" name="Google Shape;33573;p33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74" name="Google Shape;33574;p33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75" name="Google Shape;33575;p33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76" name="Google Shape;33576;p33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77" name="Google Shape;33577;p33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78" name="Google Shape;33578;p33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79" name="Google Shape;33579;p33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80" name="Google Shape;33580;p33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81" name="Google Shape;33581;p33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82" name="Google Shape;33582;p33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83" name="Google Shape;33583;p33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84" name="Google Shape;33584;p33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85" name="Google Shape;33585;p33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86" name="Google Shape;33586;p33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87" name="Google Shape;33587;p33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88" name="Google Shape;33588;p33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89" name="Google Shape;33589;p33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90" name="Google Shape;33590;p33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91" name="Google Shape;33591;p33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92" name="Google Shape;33592;p33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93" name="Google Shape;33593;p33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94" name="Google Shape;33594;p33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95" name="Google Shape;33595;p33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96" name="Google Shape;33596;p33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97" name="Google Shape;33597;p33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98" name="Google Shape;33598;p33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99" name="Google Shape;33599;p33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00" name="Google Shape;33600;p33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01" name="Google Shape;33601;p33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02" name="Google Shape;33602;p33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03" name="Google Shape;33603;p33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04" name="Google Shape;33604;p33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05" name="Google Shape;33605;p33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06" name="Google Shape;33606;p33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07" name="Google Shape;33607;p33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08" name="Google Shape;33608;p33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09" name="Google Shape;33609;p33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10" name="Google Shape;33610;p33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11" name="Google Shape;33611;p33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12" name="Google Shape;33612;p33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13" name="Google Shape;33613;p33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14" name="Google Shape;33614;p33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15" name="Google Shape;33615;p33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16" name="Google Shape;33616;p33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17" name="Google Shape;33617;p33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18" name="Google Shape;33618;p33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19" name="Google Shape;33619;p33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20" name="Google Shape;33620;p33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21" name="Google Shape;33621;p33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22" name="Google Shape;33622;p33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23" name="Google Shape;33623;p33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24" name="Google Shape;33624;p33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25" name="Google Shape;33625;p33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26" name="Google Shape;33626;p33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27" name="Google Shape;33627;p33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28" name="Google Shape;33628;p33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29" name="Google Shape;33629;p33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30" name="Google Shape;33630;p33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31" name="Google Shape;33631;p33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32" name="Google Shape;33632;p33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33" name="Google Shape;33633;p33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34" name="Google Shape;33634;p33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35" name="Google Shape;33635;p33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36" name="Google Shape;33636;p33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37" name="Google Shape;33637;p33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38" name="Google Shape;33638;p33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39" name="Google Shape;33639;p33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40" name="Google Shape;33640;p33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41" name="Google Shape;33641;p33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42" name="Google Shape;33642;p33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43" name="Google Shape;33643;p33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44" name="Google Shape;33644;p33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45" name="Google Shape;33645;p33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46" name="Google Shape;33646;p33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47" name="Google Shape;33647;p33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48" name="Google Shape;33648;p33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49" name="Google Shape;33649;p33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50" name="Google Shape;33650;p33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51" name="Google Shape;33651;p33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52" name="Google Shape;33652;p33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53" name="Google Shape;33653;p33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54" name="Google Shape;33654;p33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55" name="Google Shape;33655;p33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56" name="Google Shape;33656;p33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57" name="Google Shape;33657;p33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58" name="Google Shape;33658;p33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59" name="Google Shape;33659;p33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60" name="Google Shape;33660;p33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61" name="Google Shape;33661;p33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62" name="Google Shape;33662;p33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63" name="Google Shape;33663;p33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64" name="Google Shape;33664;p33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65" name="Google Shape;33665;p33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66" name="Google Shape;33666;p33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67" name="Google Shape;33667;p33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68" name="Google Shape;33668;p33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69" name="Google Shape;33669;p33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70" name="Google Shape;33670;p33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71" name="Google Shape;33671;p33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72" name="Google Shape;33672;p33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3673" name="Google Shape;33673;p33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674" name="Google Shape;33674;p33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33675" name="Google Shape;33675;p33"/>
          <p:cNvSpPr txBox="1">
            <a:spLocks noGrp="1"/>
          </p:cNvSpPr>
          <p:nvPr>
            <p:ph type="subTitle" idx="1"/>
          </p:nvPr>
        </p:nvSpPr>
        <p:spPr>
          <a:xfrm>
            <a:off x="5070938" y="1905150"/>
            <a:ext cx="3063600" cy="187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grpSp>
        <p:nvGrpSpPr>
          <p:cNvPr id="33676" name="Google Shape;33676;p33"/>
          <p:cNvGrpSpPr/>
          <p:nvPr/>
        </p:nvGrpSpPr>
        <p:grpSpPr>
          <a:xfrm>
            <a:off x="4095657" y="4046836"/>
            <a:ext cx="443090" cy="415211"/>
            <a:chOff x="2987700" y="3560325"/>
            <a:chExt cx="386708" cy="362377"/>
          </a:xfrm>
        </p:grpSpPr>
        <p:sp>
          <p:nvSpPr>
            <p:cNvPr id="33677" name="Google Shape;33677;p33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78" name="Google Shape;33678;p33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79" name="Google Shape;33679;p33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80" name="Google Shape;33680;p33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81" name="Google Shape;33681;p33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82" name="Google Shape;33682;p33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83" name="Google Shape;33683;p33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84" name="Google Shape;33684;p33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85" name="Google Shape;33685;p33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86" name="Google Shape;33686;p33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87" name="Google Shape;33687;p33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88" name="Google Shape;33688;p33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89" name="Google Shape;33689;p33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90" name="Google Shape;33690;p33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91" name="Google Shape;33691;p33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92" name="Google Shape;33692;p33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93" name="Google Shape;33693;p33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94" name="Google Shape;33694;p33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95" name="Google Shape;33695;p33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96" name="Google Shape;33696;p33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97" name="Google Shape;33697;p33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98" name="Google Shape;33698;p33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99" name="Google Shape;33699;p33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700" name="Google Shape;33700;p33"/>
          <p:cNvGrpSpPr/>
          <p:nvPr/>
        </p:nvGrpSpPr>
        <p:grpSpPr>
          <a:xfrm>
            <a:off x="8204337" y="1154336"/>
            <a:ext cx="295252" cy="276675"/>
            <a:chOff x="2987700" y="3560325"/>
            <a:chExt cx="386708" cy="362377"/>
          </a:xfrm>
        </p:grpSpPr>
        <p:sp>
          <p:nvSpPr>
            <p:cNvPr id="33701" name="Google Shape;33701;p33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02" name="Google Shape;33702;p33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03" name="Google Shape;33703;p33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04" name="Google Shape;33704;p33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05" name="Google Shape;33705;p33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06" name="Google Shape;33706;p33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07" name="Google Shape;33707;p33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08" name="Google Shape;33708;p33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09" name="Google Shape;33709;p33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10" name="Google Shape;33710;p33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11" name="Google Shape;33711;p33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12" name="Google Shape;33712;p33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13" name="Google Shape;33713;p33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14" name="Google Shape;33714;p33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15" name="Google Shape;33715;p33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16" name="Google Shape;33716;p33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17" name="Google Shape;33717;p33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18" name="Google Shape;33718;p33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19" name="Google Shape;33719;p33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20" name="Google Shape;33720;p33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21" name="Google Shape;33721;p33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22" name="Google Shape;33722;p33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23" name="Google Shape;33723;p33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724" name="Google Shape;33724;p33"/>
          <p:cNvGrpSpPr/>
          <p:nvPr/>
        </p:nvGrpSpPr>
        <p:grpSpPr>
          <a:xfrm>
            <a:off x="3284012" y="4604461"/>
            <a:ext cx="295252" cy="276675"/>
            <a:chOff x="2987700" y="3560325"/>
            <a:chExt cx="386708" cy="362377"/>
          </a:xfrm>
        </p:grpSpPr>
        <p:sp>
          <p:nvSpPr>
            <p:cNvPr id="33725" name="Google Shape;33725;p33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26" name="Google Shape;33726;p33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27" name="Google Shape;33727;p33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28" name="Google Shape;33728;p33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29" name="Google Shape;33729;p33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30" name="Google Shape;33730;p33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31" name="Google Shape;33731;p33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32" name="Google Shape;33732;p33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33" name="Google Shape;33733;p33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34" name="Google Shape;33734;p33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35" name="Google Shape;33735;p33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36" name="Google Shape;33736;p33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37" name="Google Shape;33737;p33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38" name="Google Shape;33738;p33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39" name="Google Shape;33739;p33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40" name="Google Shape;33740;p33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41" name="Google Shape;33741;p33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42" name="Google Shape;33742;p33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43" name="Google Shape;33743;p33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44" name="Google Shape;33744;p33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45" name="Google Shape;33745;p33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46" name="Google Shape;33746;p33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47" name="Google Shape;33747;p33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748" name="Google Shape;33748;p33"/>
          <p:cNvGrpSpPr/>
          <p:nvPr/>
        </p:nvGrpSpPr>
        <p:grpSpPr>
          <a:xfrm>
            <a:off x="7442932" y="486311"/>
            <a:ext cx="443090" cy="415211"/>
            <a:chOff x="2987700" y="3560325"/>
            <a:chExt cx="386708" cy="362377"/>
          </a:xfrm>
        </p:grpSpPr>
        <p:sp>
          <p:nvSpPr>
            <p:cNvPr id="33749" name="Google Shape;33749;p33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50" name="Google Shape;33750;p33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51" name="Google Shape;33751;p33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52" name="Google Shape;33752;p33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53" name="Google Shape;33753;p33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54" name="Google Shape;33754;p33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55" name="Google Shape;33755;p33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56" name="Google Shape;33756;p33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57" name="Google Shape;33757;p33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58" name="Google Shape;33758;p33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59" name="Google Shape;33759;p33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60" name="Google Shape;33760;p33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61" name="Google Shape;33761;p33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62" name="Google Shape;33762;p33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63" name="Google Shape;33763;p33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64" name="Google Shape;33764;p33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65" name="Google Shape;33765;p33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66" name="Google Shape;33766;p33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67" name="Google Shape;33767;p33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68" name="Google Shape;33768;p33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69" name="Google Shape;33769;p33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70" name="Google Shape;33770;p33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71" name="Google Shape;33771;p33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3772" name="Google Shape;33772;p33"/>
          <p:cNvSpPr/>
          <p:nvPr/>
        </p:nvSpPr>
        <p:spPr>
          <a:xfrm>
            <a:off x="161225" y="1014050"/>
            <a:ext cx="2141950" cy="849275"/>
          </a:xfrm>
          <a:custGeom>
            <a:avLst/>
            <a:gdLst/>
            <a:ahLst/>
            <a:cxnLst/>
            <a:rect l="l" t="t" r="r" b="b"/>
            <a:pathLst>
              <a:path w="85678" h="33971" extrusionOk="0">
                <a:moveTo>
                  <a:pt x="20606" y="1"/>
                </a:moveTo>
                <a:cubicBezTo>
                  <a:pt x="18209" y="1"/>
                  <a:pt x="15458" y="635"/>
                  <a:pt x="12256" y="2014"/>
                </a:cubicBezTo>
                <a:cubicBezTo>
                  <a:pt x="2745" y="6112"/>
                  <a:pt x="7858" y="17353"/>
                  <a:pt x="11241" y="18518"/>
                </a:cubicBezTo>
                <a:cubicBezTo>
                  <a:pt x="11686" y="18673"/>
                  <a:pt x="12176" y="18740"/>
                  <a:pt x="12691" y="18740"/>
                </a:cubicBezTo>
                <a:cubicBezTo>
                  <a:pt x="16043" y="18740"/>
                  <a:pt x="20451" y="15887"/>
                  <a:pt x="20452" y="15887"/>
                </a:cubicBezTo>
                <a:lnTo>
                  <a:pt x="20452" y="15887"/>
                </a:lnTo>
                <a:cubicBezTo>
                  <a:pt x="20451" y="15887"/>
                  <a:pt x="18233" y="18969"/>
                  <a:pt x="13647" y="19909"/>
                </a:cubicBezTo>
                <a:cubicBezTo>
                  <a:pt x="12888" y="20065"/>
                  <a:pt x="12175" y="20135"/>
                  <a:pt x="11473" y="20135"/>
                </a:cubicBezTo>
                <a:cubicBezTo>
                  <a:pt x="8628" y="20135"/>
                  <a:pt x="5968" y="18995"/>
                  <a:pt x="1203" y="17879"/>
                </a:cubicBezTo>
                <a:cubicBezTo>
                  <a:pt x="790" y="18857"/>
                  <a:pt x="376" y="19872"/>
                  <a:pt x="0" y="20887"/>
                </a:cubicBezTo>
                <a:cubicBezTo>
                  <a:pt x="2670" y="21939"/>
                  <a:pt x="4775" y="23368"/>
                  <a:pt x="6429" y="24232"/>
                </a:cubicBezTo>
                <a:cubicBezTo>
                  <a:pt x="10940" y="26563"/>
                  <a:pt x="10489" y="31225"/>
                  <a:pt x="15752" y="33330"/>
                </a:cubicBezTo>
                <a:cubicBezTo>
                  <a:pt x="16904" y="33791"/>
                  <a:pt x="18300" y="33971"/>
                  <a:pt x="19778" y="33971"/>
                </a:cubicBezTo>
                <a:cubicBezTo>
                  <a:pt x="25058" y="33971"/>
                  <a:pt x="31391" y="31676"/>
                  <a:pt x="31391" y="31676"/>
                </a:cubicBezTo>
                <a:cubicBezTo>
                  <a:pt x="31391" y="31676"/>
                  <a:pt x="28459" y="29458"/>
                  <a:pt x="26279" y="26563"/>
                </a:cubicBezTo>
                <a:cubicBezTo>
                  <a:pt x="24098" y="23631"/>
                  <a:pt x="18910" y="23029"/>
                  <a:pt x="18910" y="23029"/>
                </a:cubicBezTo>
                <a:cubicBezTo>
                  <a:pt x="18910" y="23029"/>
                  <a:pt x="19699" y="22861"/>
                  <a:pt x="20862" y="22861"/>
                </a:cubicBezTo>
                <a:cubicBezTo>
                  <a:pt x="22758" y="22861"/>
                  <a:pt x="25648" y="23308"/>
                  <a:pt x="27745" y="25661"/>
                </a:cubicBezTo>
                <a:cubicBezTo>
                  <a:pt x="30882" y="29221"/>
                  <a:pt x="37622" y="33311"/>
                  <a:pt x="43998" y="33311"/>
                </a:cubicBezTo>
                <a:cubicBezTo>
                  <a:pt x="44422" y="33311"/>
                  <a:pt x="44844" y="33293"/>
                  <a:pt x="45264" y="33255"/>
                </a:cubicBezTo>
                <a:cubicBezTo>
                  <a:pt x="50489" y="32804"/>
                  <a:pt x="55076" y="27541"/>
                  <a:pt x="56805" y="23330"/>
                </a:cubicBezTo>
                <a:lnTo>
                  <a:pt x="56805" y="23330"/>
                </a:lnTo>
                <a:cubicBezTo>
                  <a:pt x="56730" y="25699"/>
                  <a:pt x="55828" y="28556"/>
                  <a:pt x="55828" y="28556"/>
                </a:cubicBezTo>
                <a:cubicBezTo>
                  <a:pt x="55828" y="28556"/>
                  <a:pt x="56462" y="28489"/>
                  <a:pt x="57732" y="28489"/>
                </a:cubicBezTo>
                <a:cubicBezTo>
                  <a:pt x="58367" y="28489"/>
                  <a:pt x="59161" y="28506"/>
                  <a:pt x="60113" y="28556"/>
                </a:cubicBezTo>
                <a:cubicBezTo>
                  <a:pt x="60237" y="28561"/>
                  <a:pt x="60362" y="28563"/>
                  <a:pt x="60488" y="28563"/>
                </a:cubicBezTo>
                <a:cubicBezTo>
                  <a:pt x="63252" y="28563"/>
                  <a:pt x="66385" y="27392"/>
                  <a:pt x="71203" y="25774"/>
                </a:cubicBezTo>
                <a:cubicBezTo>
                  <a:pt x="76241" y="24082"/>
                  <a:pt x="85677" y="23518"/>
                  <a:pt x="85677" y="23518"/>
                </a:cubicBezTo>
                <a:cubicBezTo>
                  <a:pt x="84598" y="23186"/>
                  <a:pt x="82348" y="23125"/>
                  <a:pt x="79555" y="23125"/>
                </a:cubicBezTo>
                <a:cubicBezTo>
                  <a:pt x="77939" y="23125"/>
                  <a:pt x="76140" y="23146"/>
                  <a:pt x="74283" y="23146"/>
                </a:cubicBezTo>
                <a:cubicBezTo>
                  <a:pt x="72081" y="23146"/>
                  <a:pt x="69796" y="23117"/>
                  <a:pt x="67632" y="22992"/>
                </a:cubicBezTo>
                <a:cubicBezTo>
                  <a:pt x="60527" y="22578"/>
                  <a:pt x="56692" y="16225"/>
                  <a:pt x="56692" y="16225"/>
                </a:cubicBezTo>
                <a:cubicBezTo>
                  <a:pt x="55640" y="13969"/>
                  <a:pt x="53497" y="11902"/>
                  <a:pt x="49211" y="9909"/>
                </a:cubicBezTo>
                <a:cubicBezTo>
                  <a:pt x="47847" y="9270"/>
                  <a:pt x="46539" y="8996"/>
                  <a:pt x="45337" y="8996"/>
                </a:cubicBezTo>
                <a:cubicBezTo>
                  <a:pt x="40745" y="8996"/>
                  <a:pt x="37704" y="12996"/>
                  <a:pt x="38985" y="15887"/>
                </a:cubicBezTo>
                <a:cubicBezTo>
                  <a:pt x="40602" y="19533"/>
                  <a:pt x="47895" y="20435"/>
                  <a:pt x="47895" y="20435"/>
                </a:cubicBezTo>
                <a:cubicBezTo>
                  <a:pt x="47895" y="20435"/>
                  <a:pt x="46879" y="20774"/>
                  <a:pt x="45206" y="20774"/>
                </a:cubicBezTo>
                <a:cubicBezTo>
                  <a:pt x="43776" y="20774"/>
                  <a:pt x="41865" y="20527"/>
                  <a:pt x="39700" y="19608"/>
                </a:cubicBezTo>
                <a:cubicBezTo>
                  <a:pt x="35038" y="17653"/>
                  <a:pt x="35489" y="12691"/>
                  <a:pt x="31391" y="6526"/>
                </a:cubicBezTo>
                <a:cubicBezTo>
                  <a:pt x="28673" y="2461"/>
                  <a:pt x="25327" y="1"/>
                  <a:pt x="2060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773" name="Google Shape;33773;p33"/>
          <p:cNvSpPr/>
          <p:nvPr/>
        </p:nvSpPr>
        <p:spPr>
          <a:xfrm flipH="1">
            <a:off x="6937550" y="3781050"/>
            <a:ext cx="2141950" cy="849275"/>
          </a:xfrm>
          <a:custGeom>
            <a:avLst/>
            <a:gdLst/>
            <a:ahLst/>
            <a:cxnLst/>
            <a:rect l="l" t="t" r="r" b="b"/>
            <a:pathLst>
              <a:path w="85678" h="33971" extrusionOk="0">
                <a:moveTo>
                  <a:pt x="20606" y="1"/>
                </a:moveTo>
                <a:cubicBezTo>
                  <a:pt x="18209" y="1"/>
                  <a:pt x="15458" y="635"/>
                  <a:pt x="12256" y="2014"/>
                </a:cubicBezTo>
                <a:cubicBezTo>
                  <a:pt x="2745" y="6112"/>
                  <a:pt x="7858" y="17353"/>
                  <a:pt x="11241" y="18518"/>
                </a:cubicBezTo>
                <a:cubicBezTo>
                  <a:pt x="11686" y="18673"/>
                  <a:pt x="12176" y="18740"/>
                  <a:pt x="12691" y="18740"/>
                </a:cubicBezTo>
                <a:cubicBezTo>
                  <a:pt x="16043" y="18740"/>
                  <a:pt x="20451" y="15887"/>
                  <a:pt x="20452" y="15887"/>
                </a:cubicBezTo>
                <a:lnTo>
                  <a:pt x="20452" y="15887"/>
                </a:lnTo>
                <a:cubicBezTo>
                  <a:pt x="20451" y="15887"/>
                  <a:pt x="18233" y="18969"/>
                  <a:pt x="13647" y="19909"/>
                </a:cubicBezTo>
                <a:cubicBezTo>
                  <a:pt x="12888" y="20065"/>
                  <a:pt x="12175" y="20135"/>
                  <a:pt x="11473" y="20135"/>
                </a:cubicBezTo>
                <a:cubicBezTo>
                  <a:pt x="8628" y="20135"/>
                  <a:pt x="5968" y="18995"/>
                  <a:pt x="1203" y="17879"/>
                </a:cubicBezTo>
                <a:cubicBezTo>
                  <a:pt x="790" y="18857"/>
                  <a:pt x="376" y="19872"/>
                  <a:pt x="0" y="20887"/>
                </a:cubicBezTo>
                <a:cubicBezTo>
                  <a:pt x="2670" y="21939"/>
                  <a:pt x="4775" y="23368"/>
                  <a:pt x="6429" y="24232"/>
                </a:cubicBezTo>
                <a:cubicBezTo>
                  <a:pt x="10940" y="26563"/>
                  <a:pt x="10489" y="31225"/>
                  <a:pt x="15752" y="33330"/>
                </a:cubicBezTo>
                <a:cubicBezTo>
                  <a:pt x="16904" y="33791"/>
                  <a:pt x="18300" y="33971"/>
                  <a:pt x="19778" y="33971"/>
                </a:cubicBezTo>
                <a:cubicBezTo>
                  <a:pt x="25058" y="33971"/>
                  <a:pt x="31391" y="31676"/>
                  <a:pt x="31391" y="31676"/>
                </a:cubicBezTo>
                <a:cubicBezTo>
                  <a:pt x="31391" y="31676"/>
                  <a:pt x="28459" y="29458"/>
                  <a:pt x="26279" y="26563"/>
                </a:cubicBezTo>
                <a:cubicBezTo>
                  <a:pt x="24098" y="23631"/>
                  <a:pt x="18910" y="23029"/>
                  <a:pt x="18910" y="23029"/>
                </a:cubicBezTo>
                <a:cubicBezTo>
                  <a:pt x="18910" y="23029"/>
                  <a:pt x="19699" y="22861"/>
                  <a:pt x="20862" y="22861"/>
                </a:cubicBezTo>
                <a:cubicBezTo>
                  <a:pt x="22758" y="22861"/>
                  <a:pt x="25648" y="23308"/>
                  <a:pt x="27745" y="25661"/>
                </a:cubicBezTo>
                <a:cubicBezTo>
                  <a:pt x="30882" y="29221"/>
                  <a:pt x="37622" y="33311"/>
                  <a:pt x="43998" y="33311"/>
                </a:cubicBezTo>
                <a:cubicBezTo>
                  <a:pt x="44422" y="33311"/>
                  <a:pt x="44844" y="33293"/>
                  <a:pt x="45264" y="33255"/>
                </a:cubicBezTo>
                <a:cubicBezTo>
                  <a:pt x="50489" y="32804"/>
                  <a:pt x="55076" y="27541"/>
                  <a:pt x="56805" y="23330"/>
                </a:cubicBezTo>
                <a:lnTo>
                  <a:pt x="56805" y="23330"/>
                </a:lnTo>
                <a:cubicBezTo>
                  <a:pt x="56730" y="25699"/>
                  <a:pt x="55828" y="28556"/>
                  <a:pt x="55828" y="28556"/>
                </a:cubicBezTo>
                <a:cubicBezTo>
                  <a:pt x="55828" y="28556"/>
                  <a:pt x="56462" y="28489"/>
                  <a:pt x="57732" y="28489"/>
                </a:cubicBezTo>
                <a:cubicBezTo>
                  <a:pt x="58367" y="28489"/>
                  <a:pt x="59161" y="28506"/>
                  <a:pt x="60113" y="28556"/>
                </a:cubicBezTo>
                <a:cubicBezTo>
                  <a:pt x="60237" y="28561"/>
                  <a:pt x="60362" y="28563"/>
                  <a:pt x="60488" y="28563"/>
                </a:cubicBezTo>
                <a:cubicBezTo>
                  <a:pt x="63252" y="28563"/>
                  <a:pt x="66385" y="27392"/>
                  <a:pt x="71203" y="25774"/>
                </a:cubicBezTo>
                <a:cubicBezTo>
                  <a:pt x="76241" y="24082"/>
                  <a:pt x="85677" y="23518"/>
                  <a:pt x="85677" y="23518"/>
                </a:cubicBezTo>
                <a:cubicBezTo>
                  <a:pt x="84598" y="23186"/>
                  <a:pt x="82348" y="23125"/>
                  <a:pt x="79555" y="23125"/>
                </a:cubicBezTo>
                <a:cubicBezTo>
                  <a:pt x="77939" y="23125"/>
                  <a:pt x="76140" y="23146"/>
                  <a:pt x="74283" y="23146"/>
                </a:cubicBezTo>
                <a:cubicBezTo>
                  <a:pt x="72081" y="23146"/>
                  <a:pt x="69796" y="23117"/>
                  <a:pt x="67632" y="22992"/>
                </a:cubicBezTo>
                <a:cubicBezTo>
                  <a:pt x="60527" y="22578"/>
                  <a:pt x="56692" y="16225"/>
                  <a:pt x="56692" y="16225"/>
                </a:cubicBezTo>
                <a:cubicBezTo>
                  <a:pt x="55640" y="13969"/>
                  <a:pt x="53497" y="11902"/>
                  <a:pt x="49211" y="9909"/>
                </a:cubicBezTo>
                <a:cubicBezTo>
                  <a:pt x="47847" y="9270"/>
                  <a:pt x="46539" y="8996"/>
                  <a:pt x="45337" y="8996"/>
                </a:cubicBezTo>
                <a:cubicBezTo>
                  <a:pt x="40745" y="8996"/>
                  <a:pt x="37704" y="12996"/>
                  <a:pt x="38985" y="15887"/>
                </a:cubicBezTo>
                <a:cubicBezTo>
                  <a:pt x="40602" y="19533"/>
                  <a:pt x="47895" y="20435"/>
                  <a:pt x="47895" y="20435"/>
                </a:cubicBezTo>
                <a:cubicBezTo>
                  <a:pt x="47895" y="20435"/>
                  <a:pt x="46879" y="20774"/>
                  <a:pt x="45206" y="20774"/>
                </a:cubicBezTo>
                <a:cubicBezTo>
                  <a:pt x="43776" y="20774"/>
                  <a:pt x="41865" y="20527"/>
                  <a:pt x="39700" y="19608"/>
                </a:cubicBezTo>
                <a:cubicBezTo>
                  <a:pt x="35038" y="17653"/>
                  <a:pt x="35489" y="12691"/>
                  <a:pt x="31391" y="6526"/>
                </a:cubicBezTo>
                <a:cubicBezTo>
                  <a:pt x="28673" y="2461"/>
                  <a:pt x="25327" y="1"/>
                  <a:pt x="2060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ONE_COLUMN_TEXT_1_1">
    <p:spTree>
      <p:nvGrpSpPr>
        <p:cNvPr id="1" name="Shape 337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775" name="Google Shape;33775;p34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33776" name="Google Shape;33776;p34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77" name="Google Shape;33777;p34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78" name="Google Shape;33778;p34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79" name="Google Shape;33779;p34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80" name="Google Shape;33780;p34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81" name="Google Shape;33781;p34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82" name="Google Shape;33782;p34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83" name="Google Shape;33783;p34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84" name="Google Shape;33784;p34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85" name="Google Shape;33785;p34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86" name="Google Shape;33786;p34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87" name="Google Shape;33787;p34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88" name="Google Shape;33788;p34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89" name="Google Shape;33789;p34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90" name="Google Shape;33790;p34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91" name="Google Shape;33791;p34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92" name="Google Shape;33792;p34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93" name="Google Shape;33793;p34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94" name="Google Shape;33794;p34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95" name="Google Shape;33795;p34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96" name="Google Shape;33796;p34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97" name="Google Shape;33797;p34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98" name="Google Shape;33798;p34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99" name="Google Shape;33799;p34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00" name="Google Shape;33800;p34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01" name="Google Shape;33801;p34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02" name="Google Shape;33802;p34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03" name="Google Shape;33803;p34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04" name="Google Shape;33804;p34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05" name="Google Shape;33805;p34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06" name="Google Shape;33806;p34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07" name="Google Shape;33807;p34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08" name="Google Shape;33808;p34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09" name="Google Shape;33809;p34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10" name="Google Shape;33810;p34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11" name="Google Shape;33811;p34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12" name="Google Shape;33812;p34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13" name="Google Shape;33813;p34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14" name="Google Shape;33814;p34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15" name="Google Shape;33815;p34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16" name="Google Shape;33816;p34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17" name="Google Shape;33817;p34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18" name="Google Shape;33818;p34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19" name="Google Shape;33819;p34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20" name="Google Shape;33820;p34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21" name="Google Shape;33821;p34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22" name="Google Shape;33822;p34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23" name="Google Shape;33823;p34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24" name="Google Shape;33824;p34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25" name="Google Shape;33825;p34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26" name="Google Shape;33826;p34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27" name="Google Shape;33827;p34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28" name="Google Shape;33828;p34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29" name="Google Shape;33829;p34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30" name="Google Shape;33830;p34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31" name="Google Shape;33831;p34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32" name="Google Shape;33832;p34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33" name="Google Shape;33833;p34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34" name="Google Shape;33834;p34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35" name="Google Shape;33835;p34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36" name="Google Shape;33836;p34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37" name="Google Shape;33837;p34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38" name="Google Shape;33838;p34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39" name="Google Shape;33839;p34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40" name="Google Shape;33840;p34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41" name="Google Shape;33841;p34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42" name="Google Shape;33842;p34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43" name="Google Shape;33843;p34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44" name="Google Shape;33844;p34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45" name="Google Shape;33845;p34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46" name="Google Shape;33846;p34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47" name="Google Shape;33847;p34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48" name="Google Shape;33848;p34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49" name="Google Shape;33849;p34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50" name="Google Shape;33850;p34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51" name="Google Shape;33851;p34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52" name="Google Shape;33852;p34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53" name="Google Shape;33853;p34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54" name="Google Shape;33854;p34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55" name="Google Shape;33855;p34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56" name="Google Shape;33856;p34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57" name="Google Shape;33857;p34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58" name="Google Shape;33858;p34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59" name="Google Shape;33859;p34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60" name="Google Shape;33860;p34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61" name="Google Shape;33861;p34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62" name="Google Shape;33862;p34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63" name="Google Shape;33863;p34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64" name="Google Shape;33864;p34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65" name="Google Shape;33865;p34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66" name="Google Shape;33866;p34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67" name="Google Shape;33867;p34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68" name="Google Shape;33868;p34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69" name="Google Shape;33869;p34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70" name="Google Shape;33870;p34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71" name="Google Shape;33871;p34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72" name="Google Shape;33872;p34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73" name="Google Shape;33873;p34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74" name="Google Shape;33874;p34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75" name="Google Shape;33875;p34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76" name="Google Shape;33876;p34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77" name="Google Shape;33877;p34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78" name="Google Shape;33878;p34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79" name="Google Shape;33879;p34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80" name="Google Shape;33880;p34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81" name="Google Shape;33881;p34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82" name="Google Shape;33882;p34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83" name="Google Shape;33883;p34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84" name="Google Shape;33884;p34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85" name="Google Shape;33885;p34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86" name="Google Shape;33886;p34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87" name="Google Shape;33887;p34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88" name="Google Shape;33888;p34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89" name="Google Shape;33889;p34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90" name="Google Shape;33890;p34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91" name="Google Shape;33891;p34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92" name="Google Shape;33892;p34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93" name="Google Shape;33893;p34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94" name="Google Shape;33894;p34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95" name="Google Shape;33895;p34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96" name="Google Shape;33896;p34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97" name="Google Shape;33897;p34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98" name="Google Shape;33898;p34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99" name="Google Shape;33899;p34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00" name="Google Shape;33900;p34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01" name="Google Shape;33901;p34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02" name="Google Shape;33902;p34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03" name="Google Shape;33903;p34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04" name="Google Shape;33904;p34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05" name="Google Shape;33905;p34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06" name="Google Shape;33906;p34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07" name="Google Shape;33907;p34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08" name="Google Shape;33908;p34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09" name="Google Shape;33909;p34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10" name="Google Shape;33910;p34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11" name="Google Shape;33911;p34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12" name="Google Shape;33912;p34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13" name="Google Shape;33913;p34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14" name="Google Shape;33914;p34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15" name="Google Shape;33915;p34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16" name="Google Shape;33916;p34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17" name="Google Shape;33917;p34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18" name="Google Shape;33918;p34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19" name="Google Shape;33919;p34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20" name="Google Shape;33920;p34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21" name="Google Shape;33921;p34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22" name="Google Shape;33922;p34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23" name="Google Shape;33923;p34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24" name="Google Shape;33924;p34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25" name="Google Shape;33925;p34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26" name="Google Shape;33926;p34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27" name="Google Shape;33927;p34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28" name="Google Shape;33928;p34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29" name="Google Shape;33929;p34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30" name="Google Shape;33930;p34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31" name="Google Shape;33931;p34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32" name="Google Shape;33932;p34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33" name="Google Shape;33933;p34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34" name="Google Shape;33934;p34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35" name="Google Shape;33935;p34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36" name="Google Shape;33936;p34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37" name="Google Shape;33937;p34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38" name="Google Shape;33938;p34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39" name="Google Shape;33939;p34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40" name="Google Shape;33940;p34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41" name="Google Shape;33941;p34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42" name="Google Shape;33942;p34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43" name="Google Shape;33943;p34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44" name="Google Shape;33944;p34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45" name="Google Shape;33945;p34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46" name="Google Shape;33946;p34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47" name="Google Shape;33947;p34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48" name="Google Shape;33948;p34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49" name="Google Shape;33949;p34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50" name="Google Shape;33950;p34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51" name="Google Shape;33951;p34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52" name="Google Shape;33952;p34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53" name="Google Shape;33953;p34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54" name="Google Shape;33954;p34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55" name="Google Shape;33955;p34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56" name="Google Shape;33956;p34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57" name="Google Shape;33957;p34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58" name="Google Shape;33958;p34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59" name="Google Shape;33959;p34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60" name="Google Shape;33960;p34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61" name="Google Shape;33961;p34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62" name="Google Shape;33962;p34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63" name="Google Shape;33963;p34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64" name="Google Shape;33964;p34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65" name="Google Shape;33965;p34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66" name="Google Shape;33966;p34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67" name="Google Shape;33967;p34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68" name="Google Shape;33968;p34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69" name="Google Shape;33969;p34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70" name="Google Shape;33970;p34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71" name="Google Shape;33971;p34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72" name="Google Shape;33972;p34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73" name="Google Shape;33973;p34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74" name="Google Shape;33974;p34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75" name="Google Shape;33975;p34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76" name="Google Shape;33976;p34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77" name="Google Shape;33977;p34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78" name="Google Shape;33978;p34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79" name="Google Shape;33979;p34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80" name="Google Shape;33980;p34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81" name="Google Shape;33981;p34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82" name="Google Shape;33982;p34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83" name="Google Shape;33983;p34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84" name="Google Shape;33984;p34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85" name="Google Shape;33985;p34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86" name="Google Shape;33986;p34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87" name="Google Shape;33987;p34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88" name="Google Shape;33988;p34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89" name="Google Shape;33989;p34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90" name="Google Shape;33990;p34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91" name="Google Shape;33991;p34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92" name="Google Shape;33992;p34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93" name="Google Shape;33993;p34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94" name="Google Shape;33994;p34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95" name="Google Shape;33995;p34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96" name="Google Shape;33996;p34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97" name="Google Shape;33997;p34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98" name="Google Shape;33998;p34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99" name="Google Shape;33999;p34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00" name="Google Shape;34000;p34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01" name="Google Shape;34001;p34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02" name="Google Shape;34002;p34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03" name="Google Shape;34003;p34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04" name="Google Shape;34004;p34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05" name="Google Shape;34005;p34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06" name="Google Shape;34006;p34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07" name="Google Shape;34007;p34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08" name="Google Shape;34008;p34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09" name="Google Shape;34009;p34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10" name="Google Shape;34010;p34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11" name="Google Shape;34011;p34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12" name="Google Shape;34012;p34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13" name="Google Shape;34013;p34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14" name="Google Shape;34014;p34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15" name="Google Shape;34015;p34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16" name="Google Shape;34016;p34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17" name="Google Shape;34017;p34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18" name="Google Shape;34018;p34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19" name="Google Shape;34019;p34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20" name="Google Shape;34020;p34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21" name="Google Shape;34021;p34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22" name="Google Shape;34022;p34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23" name="Google Shape;34023;p34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24" name="Google Shape;34024;p34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25" name="Google Shape;34025;p34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26" name="Google Shape;34026;p34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27" name="Google Shape;34027;p34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28" name="Google Shape;34028;p34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29" name="Google Shape;34029;p34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30" name="Google Shape;34030;p34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31" name="Google Shape;34031;p34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32" name="Google Shape;34032;p34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33" name="Google Shape;34033;p34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34" name="Google Shape;34034;p34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35" name="Google Shape;34035;p34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36" name="Google Shape;34036;p34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37" name="Google Shape;34037;p34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38" name="Google Shape;34038;p34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39" name="Google Shape;34039;p34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40" name="Google Shape;34040;p34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41" name="Google Shape;34041;p34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42" name="Google Shape;34042;p34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43" name="Google Shape;34043;p34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44" name="Google Shape;34044;p34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45" name="Google Shape;34045;p34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46" name="Google Shape;34046;p34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47" name="Google Shape;34047;p34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48" name="Google Shape;34048;p34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49" name="Google Shape;34049;p34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50" name="Google Shape;34050;p34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51" name="Google Shape;34051;p34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52" name="Google Shape;34052;p34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53" name="Google Shape;34053;p34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54" name="Google Shape;34054;p34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55" name="Google Shape;34055;p34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56" name="Google Shape;34056;p34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57" name="Google Shape;34057;p34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58" name="Google Shape;34058;p34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59" name="Google Shape;34059;p34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60" name="Google Shape;34060;p34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61" name="Google Shape;34061;p34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62" name="Google Shape;34062;p34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63" name="Google Shape;34063;p34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64" name="Google Shape;34064;p34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65" name="Google Shape;34065;p34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66" name="Google Shape;34066;p34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67" name="Google Shape;34067;p34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68" name="Google Shape;34068;p34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69" name="Google Shape;34069;p34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70" name="Google Shape;34070;p34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71" name="Google Shape;34071;p34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72" name="Google Shape;34072;p34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73" name="Google Shape;34073;p34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74" name="Google Shape;34074;p34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75" name="Google Shape;34075;p34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76" name="Google Shape;34076;p34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77" name="Google Shape;34077;p34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78" name="Google Shape;34078;p34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79" name="Google Shape;34079;p34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80" name="Google Shape;34080;p34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81" name="Google Shape;34081;p34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82" name="Google Shape;34082;p34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83" name="Google Shape;34083;p34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84" name="Google Shape;34084;p34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85" name="Google Shape;34085;p34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86" name="Google Shape;34086;p34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87" name="Google Shape;34087;p34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88" name="Google Shape;34088;p34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89" name="Google Shape;34089;p34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90" name="Google Shape;34090;p34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91" name="Google Shape;34091;p34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92" name="Google Shape;34092;p34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93" name="Google Shape;34093;p34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94" name="Google Shape;34094;p34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95" name="Google Shape;34095;p34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96" name="Google Shape;34096;p34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97" name="Google Shape;34097;p34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98" name="Google Shape;34098;p34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99" name="Google Shape;34099;p34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00" name="Google Shape;34100;p34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01" name="Google Shape;34101;p34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02" name="Google Shape;34102;p34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03" name="Google Shape;34103;p34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04" name="Google Shape;34104;p34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05" name="Google Shape;34105;p34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06" name="Google Shape;34106;p34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07" name="Google Shape;34107;p34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08" name="Google Shape;34108;p34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09" name="Google Shape;34109;p34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10" name="Google Shape;34110;p34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11" name="Google Shape;34111;p34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12" name="Google Shape;34112;p34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13" name="Google Shape;34113;p34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14" name="Google Shape;34114;p34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15" name="Google Shape;34115;p34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16" name="Google Shape;34116;p34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17" name="Google Shape;34117;p34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18" name="Google Shape;34118;p34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19" name="Google Shape;34119;p34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20" name="Google Shape;34120;p34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21" name="Google Shape;34121;p34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22" name="Google Shape;34122;p34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23" name="Google Shape;34123;p34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24" name="Google Shape;34124;p34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25" name="Google Shape;34125;p34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26" name="Google Shape;34126;p34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27" name="Google Shape;34127;p34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28" name="Google Shape;34128;p34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29" name="Google Shape;34129;p34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30" name="Google Shape;34130;p34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31" name="Google Shape;34131;p34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32" name="Google Shape;34132;p34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33" name="Google Shape;34133;p34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34" name="Google Shape;34134;p34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35" name="Google Shape;34135;p34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36" name="Google Shape;34136;p34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37" name="Google Shape;34137;p34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38" name="Google Shape;34138;p34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39" name="Google Shape;34139;p34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40" name="Google Shape;34140;p34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41" name="Google Shape;34141;p34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42" name="Google Shape;34142;p34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43" name="Google Shape;34143;p34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44" name="Google Shape;34144;p34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45" name="Google Shape;34145;p34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46" name="Google Shape;34146;p34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47" name="Google Shape;34147;p34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48" name="Google Shape;34148;p34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49" name="Google Shape;34149;p34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50" name="Google Shape;34150;p34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51" name="Google Shape;34151;p34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52" name="Google Shape;34152;p34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53" name="Google Shape;34153;p34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54" name="Google Shape;34154;p34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55" name="Google Shape;34155;p34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56" name="Google Shape;34156;p34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57" name="Google Shape;34157;p34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58" name="Google Shape;34158;p34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59" name="Google Shape;34159;p34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60" name="Google Shape;34160;p34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61" name="Google Shape;34161;p34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62" name="Google Shape;34162;p34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63" name="Google Shape;34163;p34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64" name="Google Shape;34164;p34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65" name="Google Shape;34165;p34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66" name="Google Shape;34166;p34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67" name="Google Shape;34167;p34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68" name="Google Shape;34168;p34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69" name="Google Shape;34169;p34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70" name="Google Shape;34170;p34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71" name="Google Shape;34171;p34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72" name="Google Shape;34172;p34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73" name="Google Shape;34173;p34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74" name="Google Shape;34174;p34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75" name="Google Shape;34175;p34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76" name="Google Shape;34176;p34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77" name="Google Shape;34177;p34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78" name="Google Shape;34178;p34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79" name="Google Shape;34179;p34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80" name="Google Shape;34180;p34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81" name="Google Shape;34181;p34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82" name="Google Shape;34182;p34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83" name="Google Shape;34183;p34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84" name="Google Shape;34184;p34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85" name="Google Shape;34185;p34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86" name="Google Shape;34186;p34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87" name="Google Shape;34187;p34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88" name="Google Shape;34188;p34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89" name="Google Shape;34189;p34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90" name="Google Shape;34190;p34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91" name="Google Shape;34191;p34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92" name="Google Shape;34192;p34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93" name="Google Shape;34193;p34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94" name="Google Shape;34194;p34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95" name="Google Shape;34195;p34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96" name="Google Shape;34196;p34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97" name="Google Shape;34197;p34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98" name="Google Shape;34198;p34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99" name="Google Shape;34199;p34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00" name="Google Shape;34200;p34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01" name="Google Shape;34201;p34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02" name="Google Shape;34202;p34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03" name="Google Shape;34203;p34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04" name="Google Shape;34204;p34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05" name="Google Shape;34205;p34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06" name="Google Shape;34206;p34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07" name="Google Shape;34207;p34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08" name="Google Shape;34208;p34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09" name="Google Shape;34209;p34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10" name="Google Shape;34210;p34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11" name="Google Shape;34211;p34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12" name="Google Shape;34212;p34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13" name="Google Shape;34213;p34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14" name="Google Shape;34214;p34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15" name="Google Shape;34215;p34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16" name="Google Shape;34216;p34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17" name="Google Shape;34217;p34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18" name="Google Shape;34218;p34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19" name="Google Shape;34219;p34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20" name="Google Shape;34220;p34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21" name="Google Shape;34221;p34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22" name="Google Shape;34222;p34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23" name="Google Shape;34223;p34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24" name="Google Shape;34224;p34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25" name="Google Shape;34225;p34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26" name="Google Shape;34226;p34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27" name="Google Shape;34227;p34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28" name="Google Shape;34228;p34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29" name="Google Shape;34229;p34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30" name="Google Shape;34230;p34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31" name="Google Shape;34231;p34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32" name="Google Shape;34232;p34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33" name="Google Shape;34233;p34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34" name="Google Shape;34234;p34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35" name="Google Shape;34235;p34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36" name="Google Shape;34236;p34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37" name="Google Shape;34237;p34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38" name="Google Shape;34238;p34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39" name="Google Shape;34239;p34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40" name="Google Shape;34240;p34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41" name="Google Shape;34241;p34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42" name="Google Shape;34242;p34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43" name="Google Shape;34243;p34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44" name="Google Shape;34244;p34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45" name="Google Shape;34245;p34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46" name="Google Shape;34246;p34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47" name="Google Shape;34247;p34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48" name="Google Shape;34248;p34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49" name="Google Shape;34249;p34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50" name="Google Shape;34250;p34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51" name="Google Shape;34251;p34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52" name="Google Shape;34252;p34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53" name="Google Shape;34253;p34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54" name="Google Shape;34254;p34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55" name="Google Shape;34255;p34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56" name="Google Shape;34256;p34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57" name="Google Shape;34257;p34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58" name="Google Shape;34258;p34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59" name="Google Shape;34259;p34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60" name="Google Shape;34260;p34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61" name="Google Shape;34261;p34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62" name="Google Shape;34262;p34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63" name="Google Shape;34263;p34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64" name="Google Shape;34264;p34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65" name="Google Shape;34265;p34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66" name="Google Shape;34266;p34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67" name="Google Shape;34267;p34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68" name="Google Shape;34268;p34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69" name="Google Shape;34269;p34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70" name="Google Shape;34270;p34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71" name="Google Shape;34271;p34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72" name="Google Shape;34272;p34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73" name="Google Shape;34273;p34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74" name="Google Shape;34274;p34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75" name="Google Shape;34275;p34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76" name="Google Shape;34276;p34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77" name="Google Shape;34277;p34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78" name="Google Shape;34278;p34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79" name="Google Shape;34279;p34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80" name="Google Shape;34280;p34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81" name="Google Shape;34281;p34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82" name="Google Shape;34282;p34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83" name="Google Shape;34283;p34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84" name="Google Shape;34284;p34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85" name="Google Shape;34285;p34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86" name="Google Shape;34286;p34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87" name="Google Shape;34287;p34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88" name="Google Shape;34288;p34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89" name="Google Shape;34289;p34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90" name="Google Shape;34290;p34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91" name="Google Shape;34291;p34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92" name="Google Shape;34292;p34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93" name="Google Shape;34293;p34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94" name="Google Shape;34294;p34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95" name="Google Shape;34295;p34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96" name="Google Shape;34296;p34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97" name="Google Shape;34297;p34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98" name="Google Shape;34298;p34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99" name="Google Shape;34299;p34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00" name="Google Shape;34300;p34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01" name="Google Shape;34301;p34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02" name="Google Shape;34302;p34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03" name="Google Shape;34303;p34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04" name="Google Shape;34304;p34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05" name="Google Shape;34305;p34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06" name="Google Shape;34306;p34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07" name="Google Shape;34307;p34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08" name="Google Shape;34308;p34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09" name="Google Shape;34309;p34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10" name="Google Shape;34310;p34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11" name="Google Shape;34311;p34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12" name="Google Shape;34312;p34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13" name="Google Shape;34313;p34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14" name="Google Shape;34314;p34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15" name="Google Shape;34315;p34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16" name="Google Shape;34316;p34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17" name="Google Shape;34317;p34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18" name="Google Shape;34318;p34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19" name="Google Shape;34319;p34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20" name="Google Shape;34320;p34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21" name="Google Shape;34321;p34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22" name="Google Shape;34322;p34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23" name="Google Shape;34323;p34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24" name="Google Shape;34324;p34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25" name="Google Shape;34325;p34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26" name="Google Shape;34326;p34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27" name="Google Shape;34327;p34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28" name="Google Shape;34328;p34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29" name="Google Shape;34329;p34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30" name="Google Shape;34330;p34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31" name="Google Shape;34331;p34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32" name="Google Shape;34332;p34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33" name="Google Shape;34333;p34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34" name="Google Shape;34334;p34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35" name="Google Shape;34335;p34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36" name="Google Shape;34336;p34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37" name="Google Shape;34337;p34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38" name="Google Shape;34338;p34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39" name="Google Shape;34339;p34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40" name="Google Shape;34340;p34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41" name="Google Shape;34341;p34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42" name="Google Shape;34342;p34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43" name="Google Shape;34343;p34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44" name="Google Shape;34344;p34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45" name="Google Shape;34345;p34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46" name="Google Shape;34346;p34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47" name="Google Shape;34347;p34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48" name="Google Shape;34348;p34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49" name="Google Shape;34349;p34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50" name="Google Shape;34350;p34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51" name="Google Shape;34351;p34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52" name="Google Shape;34352;p34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53" name="Google Shape;34353;p34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54" name="Google Shape;34354;p34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55" name="Google Shape;34355;p34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56" name="Google Shape;34356;p34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57" name="Google Shape;34357;p34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58" name="Google Shape;34358;p34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59" name="Google Shape;34359;p34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60" name="Google Shape;34360;p34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61" name="Google Shape;34361;p34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62" name="Google Shape;34362;p34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63" name="Google Shape;34363;p34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64" name="Google Shape;34364;p34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65" name="Google Shape;34365;p34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66" name="Google Shape;34366;p34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67" name="Google Shape;34367;p34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68" name="Google Shape;34368;p34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69" name="Google Shape;34369;p34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70" name="Google Shape;34370;p34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71" name="Google Shape;34371;p34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72" name="Google Shape;34372;p34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73" name="Google Shape;34373;p34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74" name="Google Shape;34374;p34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75" name="Google Shape;34375;p34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76" name="Google Shape;34376;p34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77" name="Google Shape;34377;p34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78" name="Google Shape;34378;p34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79" name="Google Shape;34379;p34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80" name="Google Shape;34380;p34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81" name="Google Shape;34381;p34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82" name="Google Shape;34382;p34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83" name="Google Shape;34383;p34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84" name="Google Shape;34384;p34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85" name="Google Shape;34385;p34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86" name="Google Shape;34386;p34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87" name="Google Shape;34387;p34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88" name="Google Shape;34388;p34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89" name="Google Shape;34389;p34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90" name="Google Shape;34390;p34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91" name="Google Shape;34391;p34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92" name="Google Shape;34392;p34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93" name="Google Shape;34393;p34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94" name="Google Shape;34394;p34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95" name="Google Shape;34395;p34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96" name="Google Shape;34396;p34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97" name="Google Shape;34397;p34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98" name="Google Shape;34398;p34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99" name="Google Shape;34399;p34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00" name="Google Shape;34400;p34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01" name="Google Shape;34401;p34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02" name="Google Shape;34402;p34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03" name="Google Shape;34403;p34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04" name="Google Shape;34404;p34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05" name="Google Shape;34405;p34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06" name="Google Shape;34406;p34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07" name="Google Shape;34407;p34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08" name="Google Shape;34408;p34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09" name="Google Shape;34409;p34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10" name="Google Shape;34410;p34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11" name="Google Shape;34411;p34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12" name="Google Shape;34412;p34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13" name="Google Shape;34413;p34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14" name="Google Shape;34414;p34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15" name="Google Shape;34415;p34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16" name="Google Shape;34416;p34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17" name="Google Shape;34417;p34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18" name="Google Shape;34418;p34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19" name="Google Shape;34419;p34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20" name="Google Shape;34420;p34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21" name="Google Shape;34421;p34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22" name="Google Shape;34422;p34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23" name="Google Shape;34423;p34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24" name="Google Shape;34424;p34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25" name="Google Shape;34425;p34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26" name="Google Shape;34426;p34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27" name="Google Shape;34427;p34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28" name="Google Shape;34428;p34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29" name="Google Shape;34429;p34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0" name="Google Shape;34430;p34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1" name="Google Shape;34431;p34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2" name="Google Shape;34432;p34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3" name="Google Shape;34433;p34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4" name="Google Shape;34434;p34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5" name="Google Shape;34435;p34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6" name="Google Shape;34436;p34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7" name="Google Shape;34437;p34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8" name="Google Shape;34438;p34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9" name="Google Shape;34439;p34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0" name="Google Shape;34440;p34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1" name="Google Shape;34441;p34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2" name="Google Shape;34442;p34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3" name="Google Shape;34443;p34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4" name="Google Shape;34444;p34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5" name="Google Shape;34445;p34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6" name="Google Shape;34446;p34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7" name="Google Shape;34447;p34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8" name="Google Shape;34448;p34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9" name="Google Shape;34449;p34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0" name="Google Shape;34450;p34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1" name="Google Shape;34451;p34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2" name="Google Shape;34452;p34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3" name="Google Shape;34453;p34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4" name="Google Shape;34454;p34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5" name="Google Shape;34455;p34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6" name="Google Shape;34456;p34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7" name="Google Shape;34457;p34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8" name="Google Shape;34458;p34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9" name="Google Shape;34459;p34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0" name="Google Shape;34460;p34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1" name="Google Shape;34461;p34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2" name="Google Shape;34462;p34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3" name="Google Shape;34463;p34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4" name="Google Shape;34464;p34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5" name="Google Shape;34465;p34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6" name="Google Shape;34466;p34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7" name="Google Shape;34467;p34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8" name="Google Shape;34468;p34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9" name="Google Shape;34469;p34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0" name="Google Shape;34470;p34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1" name="Google Shape;34471;p34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2" name="Google Shape;34472;p34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3" name="Google Shape;34473;p34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4" name="Google Shape;34474;p34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5" name="Google Shape;34475;p34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6" name="Google Shape;34476;p34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7" name="Google Shape;34477;p34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8" name="Google Shape;34478;p34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9" name="Google Shape;34479;p34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0" name="Google Shape;34480;p34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1" name="Google Shape;34481;p34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2" name="Google Shape;34482;p34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3" name="Google Shape;34483;p34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4" name="Google Shape;34484;p34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5" name="Google Shape;34485;p34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6" name="Google Shape;34486;p34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7" name="Google Shape;34487;p34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8" name="Google Shape;34488;p34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9" name="Google Shape;34489;p34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0" name="Google Shape;34490;p34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1" name="Google Shape;34491;p34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2" name="Google Shape;34492;p34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3" name="Google Shape;34493;p34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4" name="Google Shape;34494;p34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5" name="Google Shape;34495;p34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6" name="Google Shape;34496;p34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7" name="Google Shape;34497;p34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8" name="Google Shape;34498;p34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9" name="Google Shape;34499;p34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0" name="Google Shape;34500;p34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1" name="Google Shape;34501;p34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2" name="Google Shape;34502;p34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3" name="Google Shape;34503;p34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4" name="Google Shape;34504;p34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5" name="Google Shape;34505;p34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6" name="Google Shape;34506;p34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7" name="Google Shape;34507;p34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8" name="Google Shape;34508;p34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9" name="Google Shape;34509;p34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0" name="Google Shape;34510;p34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1" name="Google Shape;34511;p34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2" name="Google Shape;34512;p34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3" name="Google Shape;34513;p34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4" name="Google Shape;34514;p34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5" name="Google Shape;34515;p34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6" name="Google Shape;34516;p34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7" name="Google Shape;34517;p34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8" name="Google Shape;34518;p34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9" name="Google Shape;34519;p34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20" name="Google Shape;34520;p34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21" name="Google Shape;34521;p34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22" name="Google Shape;34522;p34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23" name="Google Shape;34523;p34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24" name="Google Shape;34524;p34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25" name="Google Shape;34525;p34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26" name="Google Shape;34526;p34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27" name="Google Shape;34527;p34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28" name="Google Shape;34528;p34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29" name="Google Shape;34529;p34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30" name="Google Shape;34530;p34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31" name="Google Shape;34531;p34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32" name="Google Shape;34532;p34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33" name="Google Shape;34533;p34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34" name="Google Shape;34534;p34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35" name="Google Shape;34535;p34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36" name="Google Shape;34536;p34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37" name="Google Shape;34537;p34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38" name="Google Shape;34538;p34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39" name="Google Shape;34539;p34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40" name="Google Shape;34540;p34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41" name="Google Shape;34541;p34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42" name="Google Shape;34542;p34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43" name="Google Shape;34543;p34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44" name="Google Shape;34544;p34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45" name="Google Shape;34545;p34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46" name="Google Shape;34546;p34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47" name="Google Shape;34547;p34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48" name="Google Shape;34548;p34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49" name="Google Shape;34549;p34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50" name="Google Shape;34550;p34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51" name="Google Shape;34551;p34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52" name="Google Shape;34552;p34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53" name="Google Shape;34553;p34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54" name="Google Shape;34554;p34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55" name="Google Shape;34555;p34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56" name="Google Shape;34556;p34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57" name="Google Shape;34557;p34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58" name="Google Shape;34558;p34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59" name="Google Shape;34559;p34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60" name="Google Shape;34560;p34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61" name="Google Shape;34561;p34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62" name="Google Shape;34562;p34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63" name="Google Shape;34563;p34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64" name="Google Shape;34564;p34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65" name="Google Shape;34565;p34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66" name="Google Shape;34566;p34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67" name="Google Shape;34567;p34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68" name="Google Shape;34568;p34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69" name="Google Shape;34569;p34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70" name="Google Shape;34570;p34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71" name="Google Shape;34571;p34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72" name="Google Shape;34572;p34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73" name="Google Shape;34573;p34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74" name="Google Shape;34574;p34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75" name="Google Shape;34575;p34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76" name="Google Shape;34576;p34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77" name="Google Shape;34577;p34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78" name="Google Shape;34578;p34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79" name="Google Shape;34579;p34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80" name="Google Shape;34580;p34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81" name="Google Shape;34581;p34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82" name="Google Shape;34582;p34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83" name="Google Shape;34583;p34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84" name="Google Shape;34584;p34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85" name="Google Shape;34585;p34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86" name="Google Shape;34586;p34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87" name="Google Shape;34587;p34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88" name="Google Shape;34588;p34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89" name="Google Shape;34589;p34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90" name="Google Shape;34590;p34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91" name="Google Shape;34591;p34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92" name="Google Shape;34592;p34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93" name="Google Shape;34593;p34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94" name="Google Shape;34594;p34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95" name="Google Shape;34595;p34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96" name="Google Shape;34596;p34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97" name="Google Shape;34597;p34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98" name="Google Shape;34598;p34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99" name="Google Shape;34599;p34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00" name="Google Shape;34600;p34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01" name="Google Shape;34601;p34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02" name="Google Shape;34602;p34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03" name="Google Shape;34603;p34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04" name="Google Shape;34604;p34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05" name="Google Shape;34605;p34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06" name="Google Shape;34606;p34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07" name="Google Shape;34607;p34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08" name="Google Shape;34608;p34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09" name="Google Shape;34609;p34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10" name="Google Shape;34610;p34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11" name="Google Shape;34611;p34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12" name="Google Shape;34612;p34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13" name="Google Shape;34613;p34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14" name="Google Shape;34614;p34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15" name="Google Shape;34615;p34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16" name="Google Shape;34616;p34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17" name="Google Shape;34617;p34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18" name="Google Shape;34618;p34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19" name="Google Shape;34619;p34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20" name="Google Shape;34620;p34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21" name="Google Shape;34621;p34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22" name="Google Shape;34622;p34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23" name="Google Shape;34623;p34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24" name="Google Shape;34624;p34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25" name="Google Shape;34625;p34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26" name="Google Shape;34626;p34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27" name="Google Shape;34627;p34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28" name="Google Shape;34628;p34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29" name="Google Shape;34629;p34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30" name="Google Shape;34630;p34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31" name="Google Shape;34631;p34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32" name="Google Shape;34632;p34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33" name="Google Shape;34633;p34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34" name="Google Shape;34634;p34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35" name="Google Shape;34635;p34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36" name="Google Shape;34636;p34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37" name="Google Shape;34637;p34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38" name="Google Shape;34638;p34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39" name="Google Shape;34639;p34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40" name="Google Shape;34640;p34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41" name="Google Shape;34641;p34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42" name="Google Shape;34642;p34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43" name="Google Shape;34643;p34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44" name="Google Shape;34644;p34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45" name="Google Shape;34645;p34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46" name="Google Shape;34646;p34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47" name="Google Shape;34647;p34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48" name="Google Shape;34648;p34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49" name="Google Shape;34649;p34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50" name="Google Shape;34650;p34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51" name="Google Shape;34651;p34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52" name="Google Shape;34652;p34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53" name="Google Shape;34653;p34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54" name="Google Shape;34654;p34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55" name="Google Shape;34655;p34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56" name="Google Shape;34656;p34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57" name="Google Shape;34657;p34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58" name="Google Shape;34658;p34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59" name="Google Shape;34659;p34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60" name="Google Shape;34660;p34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61" name="Google Shape;34661;p34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62" name="Google Shape;34662;p34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63" name="Google Shape;34663;p34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64" name="Google Shape;34664;p34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65" name="Google Shape;34665;p34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66" name="Google Shape;34666;p34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67" name="Google Shape;34667;p34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68" name="Google Shape;34668;p34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69" name="Google Shape;34669;p34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70" name="Google Shape;34670;p34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71" name="Google Shape;34671;p34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72" name="Google Shape;34672;p34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73" name="Google Shape;34673;p34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74" name="Google Shape;34674;p34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75" name="Google Shape;34675;p34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76" name="Google Shape;34676;p34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77" name="Google Shape;34677;p34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78" name="Google Shape;34678;p34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79" name="Google Shape;34679;p34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80" name="Google Shape;34680;p34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81" name="Google Shape;34681;p34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82" name="Google Shape;34682;p34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83" name="Google Shape;34683;p34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84" name="Google Shape;34684;p34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85" name="Google Shape;34685;p34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86" name="Google Shape;34686;p34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87" name="Google Shape;34687;p34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88" name="Google Shape;34688;p34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89" name="Google Shape;34689;p34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90" name="Google Shape;34690;p34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91" name="Google Shape;34691;p34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92" name="Google Shape;34692;p34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93" name="Google Shape;34693;p34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94" name="Google Shape;34694;p34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95" name="Google Shape;34695;p34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96" name="Google Shape;34696;p34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97" name="Google Shape;34697;p34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98" name="Google Shape;34698;p34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99" name="Google Shape;34699;p34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00" name="Google Shape;34700;p34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01" name="Google Shape;34701;p34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02" name="Google Shape;34702;p34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03" name="Google Shape;34703;p34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04" name="Google Shape;34704;p34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05" name="Google Shape;34705;p34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06" name="Google Shape;34706;p34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07" name="Google Shape;34707;p34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08" name="Google Shape;34708;p34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09" name="Google Shape;34709;p34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10" name="Google Shape;34710;p34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11" name="Google Shape;34711;p34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12" name="Google Shape;34712;p34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13" name="Google Shape;34713;p34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14" name="Google Shape;34714;p34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15" name="Google Shape;34715;p34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16" name="Google Shape;34716;p34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17" name="Google Shape;34717;p34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18" name="Google Shape;34718;p34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19" name="Google Shape;34719;p34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20" name="Google Shape;34720;p34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21" name="Google Shape;34721;p34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22" name="Google Shape;34722;p34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23" name="Google Shape;34723;p34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24" name="Google Shape;34724;p34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25" name="Google Shape;34725;p34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26" name="Google Shape;34726;p34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27" name="Google Shape;34727;p34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28" name="Google Shape;34728;p34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29" name="Google Shape;34729;p34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30" name="Google Shape;34730;p34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31" name="Google Shape;34731;p34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32" name="Google Shape;34732;p34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33" name="Google Shape;34733;p34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34" name="Google Shape;34734;p34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35" name="Google Shape;34735;p34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36" name="Google Shape;34736;p34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37" name="Google Shape;34737;p34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38" name="Google Shape;34738;p34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39" name="Google Shape;34739;p34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40" name="Google Shape;34740;p34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41" name="Google Shape;34741;p34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42" name="Google Shape;34742;p34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43" name="Google Shape;34743;p34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44" name="Google Shape;34744;p34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45" name="Google Shape;34745;p34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46" name="Google Shape;34746;p34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47" name="Google Shape;34747;p34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48" name="Google Shape;34748;p34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49" name="Google Shape;34749;p34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50" name="Google Shape;34750;p34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51" name="Google Shape;34751;p34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52" name="Google Shape;34752;p34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53" name="Google Shape;34753;p34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54" name="Google Shape;34754;p34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55" name="Google Shape;34755;p34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56" name="Google Shape;34756;p34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57" name="Google Shape;34757;p34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58" name="Google Shape;34758;p34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59" name="Google Shape;34759;p34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60" name="Google Shape;34760;p34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61" name="Google Shape;34761;p34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62" name="Google Shape;34762;p34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63" name="Google Shape;34763;p34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64" name="Google Shape;34764;p34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65" name="Google Shape;34765;p34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66" name="Google Shape;34766;p34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67" name="Google Shape;34767;p34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68" name="Google Shape;34768;p34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69" name="Google Shape;34769;p34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70" name="Google Shape;34770;p34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71" name="Google Shape;34771;p34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72" name="Google Shape;34772;p34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73" name="Google Shape;34773;p34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74" name="Google Shape;34774;p34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75" name="Google Shape;34775;p34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76" name="Google Shape;34776;p34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77" name="Google Shape;34777;p34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78" name="Google Shape;34778;p34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79" name="Google Shape;34779;p34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80" name="Google Shape;34780;p34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81" name="Google Shape;34781;p34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82" name="Google Shape;34782;p34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83" name="Google Shape;34783;p34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84" name="Google Shape;34784;p34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85" name="Google Shape;34785;p34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86" name="Google Shape;34786;p34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87" name="Google Shape;34787;p34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88" name="Google Shape;34788;p34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89" name="Google Shape;34789;p34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90" name="Google Shape;34790;p34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91" name="Google Shape;34791;p34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92" name="Google Shape;34792;p34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93" name="Google Shape;34793;p34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94" name="Google Shape;34794;p34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95" name="Google Shape;34795;p34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96" name="Google Shape;34796;p34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97" name="Google Shape;34797;p34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798" name="Google Shape;34798;p34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799" name="Google Shape;34799;p34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34800" name="Google Shape;34800;p34"/>
          <p:cNvSpPr txBox="1">
            <a:spLocks noGrp="1"/>
          </p:cNvSpPr>
          <p:nvPr>
            <p:ph type="subTitle" idx="1"/>
          </p:nvPr>
        </p:nvSpPr>
        <p:spPr>
          <a:xfrm>
            <a:off x="2088931" y="1836925"/>
            <a:ext cx="23400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34801" name="Google Shape;34801;p34"/>
          <p:cNvSpPr txBox="1">
            <a:spLocks noGrp="1"/>
          </p:cNvSpPr>
          <p:nvPr>
            <p:ph type="subTitle" idx="2"/>
          </p:nvPr>
        </p:nvSpPr>
        <p:spPr>
          <a:xfrm>
            <a:off x="2086588" y="2190875"/>
            <a:ext cx="2340000" cy="141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grpSp>
        <p:nvGrpSpPr>
          <p:cNvPr id="34802" name="Google Shape;34802;p34"/>
          <p:cNvGrpSpPr/>
          <p:nvPr/>
        </p:nvGrpSpPr>
        <p:grpSpPr>
          <a:xfrm>
            <a:off x="7871034" y="1274025"/>
            <a:ext cx="1272915" cy="3108550"/>
            <a:chOff x="7363450" y="1343575"/>
            <a:chExt cx="1780550" cy="3108550"/>
          </a:xfrm>
        </p:grpSpPr>
        <p:sp>
          <p:nvSpPr>
            <p:cNvPr id="34803" name="Google Shape;34803;p34"/>
            <p:cNvSpPr/>
            <p:nvPr/>
          </p:nvSpPr>
          <p:spPr>
            <a:xfrm>
              <a:off x="7954675" y="3468600"/>
              <a:ext cx="1189325" cy="737950"/>
            </a:xfrm>
            <a:custGeom>
              <a:avLst/>
              <a:gdLst/>
              <a:ahLst/>
              <a:cxnLst/>
              <a:rect l="l" t="t" r="r" b="b"/>
              <a:pathLst>
                <a:path w="47573" h="29518" extrusionOk="0">
                  <a:moveTo>
                    <a:pt x="1" y="1"/>
                  </a:moveTo>
                  <a:lnTo>
                    <a:pt x="1" y="29517"/>
                  </a:lnTo>
                  <a:lnTo>
                    <a:pt x="47573" y="29517"/>
                  </a:lnTo>
                  <a:lnTo>
                    <a:pt x="4757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04" name="Google Shape;34804;p34"/>
            <p:cNvSpPr/>
            <p:nvPr/>
          </p:nvSpPr>
          <p:spPr>
            <a:xfrm>
              <a:off x="8987075" y="3733525"/>
              <a:ext cx="156925" cy="473025"/>
            </a:xfrm>
            <a:custGeom>
              <a:avLst/>
              <a:gdLst/>
              <a:ahLst/>
              <a:cxnLst/>
              <a:rect l="l" t="t" r="r" b="b"/>
              <a:pathLst>
                <a:path w="6277" h="18921" extrusionOk="0">
                  <a:moveTo>
                    <a:pt x="1" y="1"/>
                  </a:moveTo>
                  <a:lnTo>
                    <a:pt x="1" y="18920"/>
                  </a:lnTo>
                  <a:lnTo>
                    <a:pt x="6277" y="18920"/>
                  </a:lnTo>
                  <a:lnTo>
                    <a:pt x="627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05" name="Google Shape;34805;p34"/>
            <p:cNvSpPr/>
            <p:nvPr/>
          </p:nvSpPr>
          <p:spPr>
            <a:xfrm>
              <a:off x="7981975" y="1922300"/>
              <a:ext cx="1162025" cy="350225"/>
            </a:xfrm>
            <a:custGeom>
              <a:avLst/>
              <a:gdLst/>
              <a:ahLst/>
              <a:cxnLst/>
              <a:rect l="l" t="t" r="r" b="b"/>
              <a:pathLst>
                <a:path w="46481" h="14009" extrusionOk="0">
                  <a:moveTo>
                    <a:pt x="0" y="0"/>
                  </a:moveTo>
                  <a:cubicBezTo>
                    <a:pt x="0" y="1"/>
                    <a:pt x="4594" y="14008"/>
                    <a:pt x="15145" y="14008"/>
                  </a:cubicBezTo>
                  <a:lnTo>
                    <a:pt x="46481" y="14008"/>
                  </a:lnTo>
                  <a:lnTo>
                    <a:pt x="46481" y="5367"/>
                  </a:lnTo>
                  <a:lnTo>
                    <a:pt x="14872" y="5367"/>
                  </a:lnTo>
                  <a:cubicBezTo>
                    <a:pt x="7050" y="5367"/>
                    <a:pt x="1" y="1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06" name="Google Shape;34806;p34"/>
            <p:cNvSpPr/>
            <p:nvPr/>
          </p:nvSpPr>
          <p:spPr>
            <a:xfrm>
              <a:off x="8470875" y="2056475"/>
              <a:ext cx="673125" cy="216050"/>
            </a:xfrm>
            <a:custGeom>
              <a:avLst/>
              <a:gdLst/>
              <a:ahLst/>
              <a:cxnLst/>
              <a:rect l="l" t="t" r="r" b="b"/>
              <a:pathLst>
                <a:path w="26925" h="8642" extrusionOk="0">
                  <a:moveTo>
                    <a:pt x="1" y="0"/>
                  </a:moveTo>
                  <a:cubicBezTo>
                    <a:pt x="1456" y="3957"/>
                    <a:pt x="3957" y="8641"/>
                    <a:pt x="7687" y="8641"/>
                  </a:cubicBezTo>
                  <a:lnTo>
                    <a:pt x="26925" y="8641"/>
                  </a:lnTo>
                  <a:lnTo>
                    <a:pt x="2692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07" name="Google Shape;34807;p34"/>
            <p:cNvSpPr/>
            <p:nvPr/>
          </p:nvSpPr>
          <p:spPr>
            <a:xfrm>
              <a:off x="8238925" y="2845525"/>
              <a:ext cx="905075" cy="372975"/>
            </a:xfrm>
            <a:custGeom>
              <a:avLst/>
              <a:gdLst/>
              <a:ahLst/>
              <a:cxnLst/>
              <a:rect l="l" t="t" r="r" b="b"/>
              <a:pathLst>
                <a:path w="36203" h="14919" extrusionOk="0">
                  <a:moveTo>
                    <a:pt x="1" y="1"/>
                  </a:moveTo>
                  <a:lnTo>
                    <a:pt x="1" y="14918"/>
                  </a:lnTo>
                  <a:lnTo>
                    <a:pt x="36203" y="14918"/>
                  </a:lnTo>
                  <a:lnTo>
                    <a:pt x="3620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08" name="Google Shape;34808;p34"/>
            <p:cNvSpPr/>
            <p:nvPr/>
          </p:nvSpPr>
          <p:spPr>
            <a:xfrm>
              <a:off x="7954675" y="3468600"/>
              <a:ext cx="1189325" cy="79625"/>
            </a:xfrm>
            <a:custGeom>
              <a:avLst/>
              <a:gdLst/>
              <a:ahLst/>
              <a:cxnLst/>
              <a:rect l="l" t="t" r="r" b="b"/>
              <a:pathLst>
                <a:path w="47573" h="3185" extrusionOk="0">
                  <a:moveTo>
                    <a:pt x="1" y="1"/>
                  </a:moveTo>
                  <a:lnTo>
                    <a:pt x="1" y="3184"/>
                  </a:lnTo>
                  <a:lnTo>
                    <a:pt x="47573" y="3184"/>
                  </a:lnTo>
                  <a:lnTo>
                    <a:pt x="4757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09" name="Google Shape;34809;p34"/>
            <p:cNvSpPr/>
            <p:nvPr/>
          </p:nvSpPr>
          <p:spPr>
            <a:xfrm>
              <a:off x="8152525" y="3468600"/>
              <a:ext cx="134175" cy="582175"/>
            </a:xfrm>
            <a:custGeom>
              <a:avLst/>
              <a:gdLst/>
              <a:ahLst/>
              <a:cxnLst/>
              <a:rect l="l" t="t" r="r" b="b"/>
              <a:pathLst>
                <a:path w="5367" h="23287" extrusionOk="0">
                  <a:moveTo>
                    <a:pt x="0" y="1"/>
                  </a:moveTo>
                  <a:lnTo>
                    <a:pt x="0" y="23286"/>
                  </a:lnTo>
                  <a:lnTo>
                    <a:pt x="5367" y="23286"/>
                  </a:lnTo>
                  <a:lnTo>
                    <a:pt x="536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10" name="Google Shape;34810;p34"/>
            <p:cNvSpPr/>
            <p:nvPr/>
          </p:nvSpPr>
          <p:spPr>
            <a:xfrm>
              <a:off x="8117275" y="4050750"/>
              <a:ext cx="204675" cy="155800"/>
            </a:xfrm>
            <a:custGeom>
              <a:avLst/>
              <a:gdLst/>
              <a:ahLst/>
              <a:cxnLst/>
              <a:rect l="l" t="t" r="r" b="b"/>
              <a:pathLst>
                <a:path w="8187" h="6232" extrusionOk="0">
                  <a:moveTo>
                    <a:pt x="0" y="0"/>
                  </a:moveTo>
                  <a:lnTo>
                    <a:pt x="0" y="6231"/>
                  </a:lnTo>
                  <a:lnTo>
                    <a:pt x="8187" y="6231"/>
                  </a:lnTo>
                  <a:lnTo>
                    <a:pt x="8187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11" name="Google Shape;34811;p34"/>
            <p:cNvSpPr/>
            <p:nvPr/>
          </p:nvSpPr>
          <p:spPr>
            <a:xfrm>
              <a:off x="7407775" y="4309975"/>
              <a:ext cx="1736225" cy="142150"/>
            </a:xfrm>
            <a:custGeom>
              <a:avLst/>
              <a:gdLst/>
              <a:ahLst/>
              <a:cxnLst/>
              <a:rect l="l" t="t" r="r" b="b"/>
              <a:pathLst>
                <a:path w="69449" h="5686" extrusionOk="0">
                  <a:moveTo>
                    <a:pt x="1" y="1"/>
                  </a:moveTo>
                  <a:lnTo>
                    <a:pt x="1" y="5686"/>
                  </a:lnTo>
                  <a:lnTo>
                    <a:pt x="69449" y="5686"/>
                  </a:lnTo>
                  <a:lnTo>
                    <a:pt x="6944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12" name="Google Shape;34812;p34"/>
            <p:cNvSpPr/>
            <p:nvPr/>
          </p:nvSpPr>
          <p:spPr>
            <a:xfrm>
              <a:off x="8449275" y="2272500"/>
              <a:ext cx="694725" cy="357025"/>
            </a:xfrm>
            <a:custGeom>
              <a:avLst/>
              <a:gdLst/>
              <a:ahLst/>
              <a:cxnLst/>
              <a:rect l="l" t="t" r="r" b="b"/>
              <a:pathLst>
                <a:path w="27789" h="14281" extrusionOk="0">
                  <a:moveTo>
                    <a:pt x="1" y="0"/>
                  </a:moveTo>
                  <a:lnTo>
                    <a:pt x="1" y="14281"/>
                  </a:lnTo>
                  <a:lnTo>
                    <a:pt x="27789" y="14281"/>
                  </a:lnTo>
                  <a:lnTo>
                    <a:pt x="2778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13" name="Google Shape;34813;p34"/>
            <p:cNvSpPr/>
            <p:nvPr/>
          </p:nvSpPr>
          <p:spPr>
            <a:xfrm>
              <a:off x="8374225" y="2272500"/>
              <a:ext cx="769775" cy="54600"/>
            </a:xfrm>
            <a:custGeom>
              <a:avLst/>
              <a:gdLst/>
              <a:ahLst/>
              <a:cxnLst/>
              <a:rect l="l" t="t" r="r" b="b"/>
              <a:pathLst>
                <a:path w="30791" h="2184" extrusionOk="0">
                  <a:moveTo>
                    <a:pt x="1" y="0"/>
                  </a:moveTo>
                  <a:lnTo>
                    <a:pt x="1" y="2183"/>
                  </a:lnTo>
                  <a:lnTo>
                    <a:pt x="30791" y="2183"/>
                  </a:lnTo>
                  <a:lnTo>
                    <a:pt x="3079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14" name="Google Shape;34814;p34"/>
            <p:cNvSpPr/>
            <p:nvPr/>
          </p:nvSpPr>
          <p:spPr>
            <a:xfrm>
              <a:off x="8374225" y="2272500"/>
              <a:ext cx="769775" cy="27300"/>
            </a:xfrm>
            <a:custGeom>
              <a:avLst/>
              <a:gdLst/>
              <a:ahLst/>
              <a:cxnLst/>
              <a:rect l="l" t="t" r="r" b="b"/>
              <a:pathLst>
                <a:path w="30791" h="1092" extrusionOk="0">
                  <a:moveTo>
                    <a:pt x="1" y="0"/>
                  </a:moveTo>
                  <a:lnTo>
                    <a:pt x="1" y="1092"/>
                  </a:lnTo>
                  <a:lnTo>
                    <a:pt x="30791" y="1092"/>
                  </a:lnTo>
                  <a:lnTo>
                    <a:pt x="3079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15" name="Google Shape;34815;p34"/>
            <p:cNvSpPr/>
            <p:nvPr/>
          </p:nvSpPr>
          <p:spPr>
            <a:xfrm>
              <a:off x="8506125" y="3468600"/>
              <a:ext cx="134200" cy="582175"/>
            </a:xfrm>
            <a:custGeom>
              <a:avLst/>
              <a:gdLst/>
              <a:ahLst/>
              <a:cxnLst/>
              <a:rect l="l" t="t" r="r" b="b"/>
              <a:pathLst>
                <a:path w="5368" h="23287" extrusionOk="0">
                  <a:moveTo>
                    <a:pt x="1" y="1"/>
                  </a:moveTo>
                  <a:lnTo>
                    <a:pt x="1" y="23286"/>
                  </a:lnTo>
                  <a:lnTo>
                    <a:pt x="5367" y="23286"/>
                  </a:lnTo>
                  <a:lnTo>
                    <a:pt x="536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16" name="Google Shape;34816;p34"/>
            <p:cNvSpPr/>
            <p:nvPr/>
          </p:nvSpPr>
          <p:spPr>
            <a:xfrm>
              <a:off x="8472025" y="4050750"/>
              <a:ext cx="203550" cy="155800"/>
            </a:xfrm>
            <a:custGeom>
              <a:avLst/>
              <a:gdLst/>
              <a:ahLst/>
              <a:cxnLst/>
              <a:rect l="l" t="t" r="r" b="b"/>
              <a:pathLst>
                <a:path w="8142" h="6232" extrusionOk="0">
                  <a:moveTo>
                    <a:pt x="0" y="0"/>
                  </a:moveTo>
                  <a:lnTo>
                    <a:pt x="0" y="6231"/>
                  </a:lnTo>
                  <a:lnTo>
                    <a:pt x="8141" y="6231"/>
                  </a:lnTo>
                  <a:lnTo>
                    <a:pt x="81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17" name="Google Shape;34817;p34"/>
            <p:cNvSpPr/>
            <p:nvPr/>
          </p:nvSpPr>
          <p:spPr>
            <a:xfrm>
              <a:off x="8353775" y="1343575"/>
              <a:ext cx="790225" cy="712925"/>
            </a:xfrm>
            <a:custGeom>
              <a:avLst/>
              <a:gdLst/>
              <a:ahLst/>
              <a:cxnLst/>
              <a:rect l="l" t="t" r="r" b="b"/>
              <a:pathLst>
                <a:path w="31609" h="28517" extrusionOk="0">
                  <a:moveTo>
                    <a:pt x="31609" y="0"/>
                  </a:moveTo>
                  <a:lnTo>
                    <a:pt x="0" y="28516"/>
                  </a:lnTo>
                  <a:lnTo>
                    <a:pt x="31609" y="28516"/>
                  </a:lnTo>
                  <a:lnTo>
                    <a:pt x="3160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18" name="Google Shape;34818;p34"/>
            <p:cNvSpPr/>
            <p:nvPr/>
          </p:nvSpPr>
          <p:spPr>
            <a:xfrm>
              <a:off x="8553875" y="1524350"/>
              <a:ext cx="590125" cy="532150"/>
            </a:xfrm>
            <a:custGeom>
              <a:avLst/>
              <a:gdLst/>
              <a:ahLst/>
              <a:cxnLst/>
              <a:rect l="l" t="t" r="r" b="b"/>
              <a:pathLst>
                <a:path w="23605" h="21286" extrusionOk="0">
                  <a:moveTo>
                    <a:pt x="23605" y="1"/>
                  </a:moveTo>
                  <a:lnTo>
                    <a:pt x="1" y="21285"/>
                  </a:lnTo>
                  <a:lnTo>
                    <a:pt x="23605" y="21285"/>
                  </a:lnTo>
                  <a:lnTo>
                    <a:pt x="2360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19" name="Google Shape;34819;p34"/>
            <p:cNvSpPr/>
            <p:nvPr/>
          </p:nvSpPr>
          <p:spPr>
            <a:xfrm>
              <a:off x="7875100" y="3468600"/>
              <a:ext cx="1268900" cy="79625"/>
            </a:xfrm>
            <a:custGeom>
              <a:avLst/>
              <a:gdLst/>
              <a:ahLst/>
              <a:cxnLst/>
              <a:rect l="l" t="t" r="r" b="b"/>
              <a:pathLst>
                <a:path w="50756" h="3185" extrusionOk="0">
                  <a:moveTo>
                    <a:pt x="0" y="1"/>
                  </a:moveTo>
                  <a:lnTo>
                    <a:pt x="0" y="3184"/>
                  </a:lnTo>
                  <a:lnTo>
                    <a:pt x="50756" y="3184"/>
                  </a:lnTo>
                  <a:lnTo>
                    <a:pt x="507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20" name="Google Shape;34820;p34"/>
            <p:cNvSpPr/>
            <p:nvPr/>
          </p:nvSpPr>
          <p:spPr>
            <a:xfrm>
              <a:off x="7875100" y="3468600"/>
              <a:ext cx="1268900" cy="26175"/>
            </a:xfrm>
            <a:custGeom>
              <a:avLst/>
              <a:gdLst/>
              <a:ahLst/>
              <a:cxnLst/>
              <a:rect l="l" t="t" r="r" b="b"/>
              <a:pathLst>
                <a:path w="50756" h="1047" extrusionOk="0">
                  <a:moveTo>
                    <a:pt x="0" y="1"/>
                  </a:moveTo>
                  <a:lnTo>
                    <a:pt x="0" y="1047"/>
                  </a:lnTo>
                  <a:lnTo>
                    <a:pt x="50756" y="1047"/>
                  </a:lnTo>
                  <a:lnTo>
                    <a:pt x="507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21" name="Google Shape;34821;p34"/>
            <p:cNvSpPr/>
            <p:nvPr/>
          </p:nvSpPr>
          <p:spPr>
            <a:xfrm>
              <a:off x="8897250" y="2993350"/>
              <a:ext cx="19350" cy="227425"/>
            </a:xfrm>
            <a:custGeom>
              <a:avLst/>
              <a:gdLst/>
              <a:ahLst/>
              <a:cxnLst/>
              <a:rect l="l" t="t" r="r" b="b"/>
              <a:pathLst>
                <a:path w="774" h="9097" extrusionOk="0">
                  <a:moveTo>
                    <a:pt x="1" y="0"/>
                  </a:moveTo>
                  <a:lnTo>
                    <a:pt x="1" y="9096"/>
                  </a:lnTo>
                  <a:lnTo>
                    <a:pt x="774" y="9096"/>
                  </a:lnTo>
                  <a:lnTo>
                    <a:pt x="77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22" name="Google Shape;34822;p34"/>
            <p:cNvSpPr/>
            <p:nvPr/>
          </p:nvSpPr>
          <p:spPr>
            <a:xfrm>
              <a:off x="8422000" y="2993350"/>
              <a:ext cx="19350" cy="227425"/>
            </a:xfrm>
            <a:custGeom>
              <a:avLst/>
              <a:gdLst/>
              <a:ahLst/>
              <a:cxnLst/>
              <a:rect l="l" t="t" r="r" b="b"/>
              <a:pathLst>
                <a:path w="774" h="9097" extrusionOk="0">
                  <a:moveTo>
                    <a:pt x="0" y="0"/>
                  </a:moveTo>
                  <a:lnTo>
                    <a:pt x="0" y="9096"/>
                  </a:lnTo>
                  <a:lnTo>
                    <a:pt x="773" y="9096"/>
                  </a:lnTo>
                  <a:lnTo>
                    <a:pt x="77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23" name="Google Shape;34823;p34"/>
            <p:cNvSpPr/>
            <p:nvPr/>
          </p:nvSpPr>
          <p:spPr>
            <a:xfrm>
              <a:off x="8238925" y="2984250"/>
              <a:ext cx="905075" cy="19350"/>
            </a:xfrm>
            <a:custGeom>
              <a:avLst/>
              <a:gdLst/>
              <a:ahLst/>
              <a:cxnLst/>
              <a:rect l="l" t="t" r="r" b="b"/>
              <a:pathLst>
                <a:path w="36203" h="774" extrusionOk="0">
                  <a:moveTo>
                    <a:pt x="1" y="0"/>
                  </a:moveTo>
                  <a:lnTo>
                    <a:pt x="1" y="774"/>
                  </a:lnTo>
                  <a:lnTo>
                    <a:pt x="36203" y="774"/>
                  </a:lnTo>
                  <a:lnTo>
                    <a:pt x="3620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24" name="Google Shape;34824;p34"/>
            <p:cNvSpPr/>
            <p:nvPr/>
          </p:nvSpPr>
          <p:spPr>
            <a:xfrm>
              <a:off x="8951825" y="2420300"/>
              <a:ext cx="19350" cy="209225"/>
            </a:xfrm>
            <a:custGeom>
              <a:avLst/>
              <a:gdLst/>
              <a:ahLst/>
              <a:cxnLst/>
              <a:rect l="l" t="t" r="r" b="b"/>
              <a:pathLst>
                <a:path w="774" h="8369" extrusionOk="0">
                  <a:moveTo>
                    <a:pt x="1" y="1"/>
                  </a:moveTo>
                  <a:lnTo>
                    <a:pt x="1" y="8369"/>
                  </a:lnTo>
                  <a:lnTo>
                    <a:pt x="774" y="8369"/>
                  </a:lnTo>
                  <a:lnTo>
                    <a:pt x="77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25" name="Google Shape;34825;p34"/>
            <p:cNvSpPr/>
            <p:nvPr/>
          </p:nvSpPr>
          <p:spPr>
            <a:xfrm>
              <a:off x="8586850" y="2420300"/>
              <a:ext cx="19350" cy="209225"/>
            </a:xfrm>
            <a:custGeom>
              <a:avLst/>
              <a:gdLst/>
              <a:ahLst/>
              <a:cxnLst/>
              <a:rect l="l" t="t" r="r" b="b"/>
              <a:pathLst>
                <a:path w="774" h="8369" extrusionOk="0">
                  <a:moveTo>
                    <a:pt x="1" y="1"/>
                  </a:moveTo>
                  <a:lnTo>
                    <a:pt x="1" y="8369"/>
                  </a:lnTo>
                  <a:lnTo>
                    <a:pt x="774" y="8369"/>
                  </a:lnTo>
                  <a:lnTo>
                    <a:pt x="77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26" name="Google Shape;34826;p34"/>
            <p:cNvSpPr/>
            <p:nvPr/>
          </p:nvSpPr>
          <p:spPr>
            <a:xfrm>
              <a:off x="8449275" y="2410075"/>
              <a:ext cx="694725" cy="19350"/>
            </a:xfrm>
            <a:custGeom>
              <a:avLst/>
              <a:gdLst/>
              <a:ahLst/>
              <a:cxnLst/>
              <a:rect l="l" t="t" r="r" b="b"/>
              <a:pathLst>
                <a:path w="27789" h="774" extrusionOk="0">
                  <a:moveTo>
                    <a:pt x="1" y="0"/>
                  </a:moveTo>
                  <a:lnTo>
                    <a:pt x="1" y="773"/>
                  </a:lnTo>
                  <a:lnTo>
                    <a:pt x="27789" y="773"/>
                  </a:lnTo>
                  <a:lnTo>
                    <a:pt x="2778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27" name="Google Shape;34827;p34"/>
            <p:cNvSpPr/>
            <p:nvPr/>
          </p:nvSpPr>
          <p:spPr>
            <a:xfrm>
              <a:off x="8229825" y="2486250"/>
              <a:ext cx="46650" cy="46650"/>
            </a:xfrm>
            <a:custGeom>
              <a:avLst/>
              <a:gdLst/>
              <a:ahLst/>
              <a:cxnLst/>
              <a:rect l="l" t="t" r="r" b="b"/>
              <a:pathLst>
                <a:path w="1866" h="1866" extrusionOk="0">
                  <a:moveTo>
                    <a:pt x="911" y="774"/>
                  </a:moveTo>
                  <a:cubicBezTo>
                    <a:pt x="1001" y="774"/>
                    <a:pt x="1092" y="864"/>
                    <a:pt x="1092" y="955"/>
                  </a:cubicBezTo>
                  <a:cubicBezTo>
                    <a:pt x="1092" y="1046"/>
                    <a:pt x="1001" y="1092"/>
                    <a:pt x="911" y="1092"/>
                  </a:cubicBezTo>
                  <a:cubicBezTo>
                    <a:pt x="820" y="1092"/>
                    <a:pt x="729" y="1046"/>
                    <a:pt x="729" y="955"/>
                  </a:cubicBezTo>
                  <a:cubicBezTo>
                    <a:pt x="729" y="864"/>
                    <a:pt x="820" y="774"/>
                    <a:pt x="911" y="774"/>
                  </a:cubicBezTo>
                  <a:close/>
                  <a:moveTo>
                    <a:pt x="911" y="0"/>
                  </a:moveTo>
                  <a:cubicBezTo>
                    <a:pt x="410" y="0"/>
                    <a:pt x="1" y="410"/>
                    <a:pt x="1" y="955"/>
                  </a:cubicBezTo>
                  <a:cubicBezTo>
                    <a:pt x="1" y="1456"/>
                    <a:pt x="410" y="1865"/>
                    <a:pt x="911" y="1865"/>
                  </a:cubicBezTo>
                  <a:cubicBezTo>
                    <a:pt x="1456" y="1865"/>
                    <a:pt x="1866" y="1456"/>
                    <a:pt x="1866" y="955"/>
                  </a:cubicBezTo>
                  <a:cubicBezTo>
                    <a:pt x="1866" y="410"/>
                    <a:pt x="1456" y="0"/>
                    <a:pt x="91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28" name="Google Shape;34828;p34"/>
            <p:cNvSpPr/>
            <p:nvPr/>
          </p:nvSpPr>
          <p:spPr>
            <a:xfrm>
              <a:off x="8243475" y="2513525"/>
              <a:ext cx="900525" cy="150125"/>
            </a:xfrm>
            <a:custGeom>
              <a:avLst/>
              <a:gdLst/>
              <a:ahLst/>
              <a:cxnLst/>
              <a:rect l="l" t="t" r="r" b="b"/>
              <a:pathLst>
                <a:path w="36021" h="6005" extrusionOk="0">
                  <a:moveTo>
                    <a:pt x="1" y="1"/>
                  </a:moveTo>
                  <a:lnTo>
                    <a:pt x="1" y="6004"/>
                  </a:lnTo>
                  <a:lnTo>
                    <a:pt x="36021" y="6004"/>
                  </a:lnTo>
                  <a:lnTo>
                    <a:pt x="36021" y="5231"/>
                  </a:lnTo>
                  <a:lnTo>
                    <a:pt x="774" y="5231"/>
                  </a:lnTo>
                  <a:lnTo>
                    <a:pt x="774" y="774"/>
                  </a:lnTo>
                  <a:lnTo>
                    <a:pt x="36021" y="774"/>
                  </a:lnTo>
                  <a:lnTo>
                    <a:pt x="3602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29" name="Google Shape;34829;p34"/>
            <p:cNvSpPr/>
            <p:nvPr/>
          </p:nvSpPr>
          <p:spPr>
            <a:xfrm>
              <a:off x="7786400" y="2495350"/>
              <a:ext cx="1357600" cy="350200"/>
            </a:xfrm>
            <a:custGeom>
              <a:avLst/>
              <a:gdLst/>
              <a:ahLst/>
              <a:cxnLst/>
              <a:rect l="l" t="t" r="r" b="b"/>
              <a:pathLst>
                <a:path w="54304" h="14008" extrusionOk="0">
                  <a:moveTo>
                    <a:pt x="1" y="0"/>
                  </a:moveTo>
                  <a:cubicBezTo>
                    <a:pt x="1" y="0"/>
                    <a:pt x="4594" y="14008"/>
                    <a:pt x="15146" y="14008"/>
                  </a:cubicBezTo>
                  <a:lnTo>
                    <a:pt x="54304" y="14008"/>
                  </a:lnTo>
                  <a:lnTo>
                    <a:pt x="54304" y="5367"/>
                  </a:lnTo>
                  <a:lnTo>
                    <a:pt x="14873" y="5367"/>
                  </a:lnTo>
                  <a:cubicBezTo>
                    <a:pt x="7050" y="5367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30" name="Google Shape;34830;p34"/>
            <p:cNvSpPr/>
            <p:nvPr/>
          </p:nvSpPr>
          <p:spPr>
            <a:xfrm>
              <a:off x="8335575" y="2629500"/>
              <a:ext cx="808425" cy="216050"/>
            </a:xfrm>
            <a:custGeom>
              <a:avLst/>
              <a:gdLst/>
              <a:ahLst/>
              <a:cxnLst/>
              <a:rect l="l" t="t" r="r" b="b"/>
              <a:pathLst>
                <a:path w="32337" h="8642" extrusionOk="0">
                  <a:moveTo>
                    <a:pt x="1" y="1"/>
                  </a:moveTo>
                  <a:cubicBezTo>
                    <a:pt x="1501" y="3958"/>
                    <a:pt x="4048" y="8642"/>
                    <a:pt x="7869" y="8642"/>
                  </a:cubicBezTo>
                  <a:lnTo>
                    <a:pt x="32337" y="8642"/>
                  </a:lnTo>
                  <a:lnTo>
                    <a:pt x="3233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31" name="Google Shape;34831;p34"/>
            <p:cNvSpPr/>
            <p:nvPr/>
          </p:nvSpPr>
          <p:spPr>
            <a:xfrm>
              <a:off x="8165025" y="2845525"/>
              <a:ext cx="978975" cy="58025"/>
            </a:xfrm>
            <a:custGeom>
              <a:avLst/>
              <a:gdLst/>
              <a:ahLst/>
              <a:cxnLst/>
              <a:rect l="l" t="t" r="r" b="b"/>
              <a:pathLst>
                <a:path w="39159" h="2321" extrusionOk="0">
                  <a:moveTo>
                    <a:pt x="1" y="1"/>
                  </a:moveTo>
                  <a:lnTo>
                    <a:pt x="1" y="2320"/>
                  </a:lnTo>
                  <a:lnTo>
                    <a:pt x="39159" y="2320"/>
                  </a:lnTo>
                  <a:lnTo>
                    <a:pt x="3915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32" name="Google Shape;34832;p34"/>
            <p:cNvSpPr/>
            <p:nvPr/>
          </p:nvSpPr>
          <p:spPr>
            <a:xfrm>
              <a:off x="8165025" y="2845525"/>
              <a:ext cx="978975" cy="29600"/>
            </a:xfrm>
            <a:custGeom>
              <a:avLst/>
              <a:gdLst/>
              <a:ahLst/>
              <a:cxnLst/>
              <a:rect l="l" t="t" r="r" b="b"/>
              <a:pathLst>
                <a:path w="39159" h="1184" extrusionOk="0">
                  <a:moveTo>
                    <a:pt x="1" y="1"/>
                  </a:moveTo>
                  <a:lnTo>
                    <a:pt x="1" y="1183"/>
                  </a:lnTo>
                  <a:lnTo>
                    <a:pt x="39159" y="1183"/>
                  </a:lnTo>
                  <a:lnTo>
                    <a:pt x="3915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33" name="Google Shape;34833;p34"/>
            <p:cNvSpPr/>
            <p:nvPr/>
          </p:nvSpPr>
          <p:spPr>
            <a:xfrm>
              <a:off x="7363450" y="3067250"/>
              <a:ext cx="1780550" cy="401375"/>
            </a:xfrm>
            <a:custGeom>
              <a:avLst/>
              <a:gdLst/>
              <a:ahLst/>
              <a:cxnLst/>
              <a:rect l="l" t="t" r="r" b="b"/>
              <a:pathLst>
                <a:path w="71222" h="16055" extrusionOk="0">
                  <a:moveTo>
                    <a:pt x="0" y="1"/>
                  </a:moveTo>
                  <a:cubicBezTo>
                    <a:pt x="0" y="1"/>
                    <a:pt x="5231" y="16055"/>
                    <a:pt x="17328" y="16055"/>
                  </a:cubicBezTo>
                  <a:lnTo>
                    <a:pt x="71222" y="16055"/>
                  </a:lnTo>
                  <a:lnTo>
                    <a:pt x="71222" y="6140"/>
                  </a:lnTo>
                  <a:lnTo>
                    <a:pt x="17010" y="6140"/>
                  </a:lnTo>
                  <a:cubicBezTo>
                    <a:pt x="8050" y="6140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34" name="Google Shape;34834;p34"/>
            <p:cNvSpPr/>
            <p:nvPr/>
          </p:nvSpPr>
          <p:spPr>
            <a:xfrm>
              <a:off x="8029725" y="3220750"/>
              <a:ext cx="1114275" cy="247875"/>
            </a:xfrm>
            <a:custGeom>
              <a:avLst/>
              <a:gdLst/>
              <a:ahLst/>
              <a:cxnLst/>
              <a:rect l="l" t="t" r="r" b="b"/>
              <a:pathLst>
                <a:path w="44571" h="9915" extrusionOk="0">
                  <a:moveTo>
                    <a:pt x="0" y="0"/>
                  </a:moveTo>
                  <a:cubicBezTo>
                    <a:pt x="1774" y="4503"/>
                    <a:pt x="4867" y="9915"/>
                    <a:pt x="9415" y="9915"/>
                  </a:cubicBezTo>
                  <a:lnTo>
                    <a:pt x="44571" y="9915"/>
                  </a:lnTo>
                  <a:lnTo>
                    <a:pt x="4457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35" name="Google Shape;34835;p34"/>
            <p:cNvSpPr/>
            <p:nvPr/>
          </p:nvSpPr>
          <p:spPr>
            <a:xfrm>
              <a:off x="7685225" y="4206525"/>
              <a:ext cx="1458775" cy="103475"/>
            </a:xfrm>
            <a:custGeom>
              <a:avLst/>
              <a:gdLst/>
              <a:ahLst/>
              <a:cxnLst/>
              <a:rect l="l" t="t" r="r" b="b"/>
              <a:pathLst>
                <a:path w="58351" h="4139" extrusionOk="0">
                  <a:moveTo>
                    <a:pt x="0" y="0"/>
                  </a:moveTo>
                  <a:lnTo>
                    <a:pt x="0" y="4139"/>
                  </a:lnTo>
                  <a:lnTo>
                    <a:pt x="58351" y="4139"/>
                  </a:lnTo>
                  <a:lnTo>
                    <a:pt x="5835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36" name="Google Shape;34836;p34"/>
            <p:cNvSpPr/>
            <p:nvPr/>
          </p:nvSpPr>
          <p:spPr>
            <a:xfrm>
              <a:off x="8353775" y="2021225"/>
              <a:ext cx="790225" cy="35275"/>
            </a:xfrm>
            <a:custGeom>
              <a:avLst/>
              <a:gdLst/>
              <a:ahLst/>
              <a:cxnLst/>
              <a:rect l="l" t="t" r="r" b="b"/>
              <a:pathLst>
                <a:path w="31609" h="1411" extrusionOk="0">
                  <a:moveTo>
                    <a:pt x="1547" y="0"/>
                  </a:moveTo>
                  <a:lnTo>
                    <a:pt x="0" y="1410"/>
                  </a:lnTo>
                  <a:lnTo>
                    <a:pt x="31609" y="1410"/>
                  </a:lnTo>
                  <a:lnTo>
                    <a:pt x="3160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837" name="Google Shape;34837;p34"/>
          <p:cNvGrpSpPr/>
          <p:nvPr/>
        </p:nvGrpSpPr>
        <p:grpSpPr>
          <a:xfrm flipH="1">
            <a:off x="436" y="1274025"/>
            <a:ext cx="1272915" cy="3108550"/>
            <a:chOff x="7363450" y="1343575"/>
            <a:chExt cx="1780550" cy="3108550"/>
          </a:xfrm>
        </p:grpSpPr>
        <p:sp>
          <p:nvSpPr>
            <p:cNvPr id="34838" name="Google Shape;34838;p34"/>
            <p:cNvSpPr/>
            <p:nvPr/>
          </p:nvSpPr>
          <p:spPr>
            <a:xfrm>
              <a:off x="7954675" y="3468600"/>
              <a:ext cx="1189325" cy="737950"/>
            </a:xfrm>
            <a:custGeom>
              <a:avLst/>
              <a:gdLst/>
              <a:ahLst/>
              <a:cxnLst/>
              <a:rect l="l" t="t" r="r" b="b"/>
              <a:pathLst>
                <a:path w="47573" h="29518" extrusionOk="0">
                  <a:moveTo>
                    <a:pt x="1" y="1"/>
                  </a:moveTo>
                  <a:lnTo>
                    <a:pt x="1" y="29517"/>
                  </a:lnTo>
                  <a:lnTo>
                    <a:pt x="47573" y="29517"/>
                  </a:lnTo>
                  <a:lnTo>
                    <a:pt x="4757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39" name="Google Shape;34839;p34"/>
            <p:cNvSpPr/>
            <p:nvPr/>
          </p:nvSpPr>
          <p:spPr>
            <a:xfrm>
              <a:off x="8987075" y="3733525"/>
              <a:ext cx="156925" cy="473025"/>
            </a:xfrm>
            <a:custGeom>
              <a:avLst/>
              <a:gdLst/>
              <a:ahLst/>
              <a:cxnLst/>
              <a:rect l="l" t="t" r="r" b="b"/>
              <a:pathLst>
                <a:path w="6277" h="18921" extrusionOk="0">
                  <a:moveTo>
                    <a:pt x="1" y="1"/>
                  </a:moveTo>
                  <a:lnTo>
                    <a:pt x="1" y="18920"/>
                  </a:lnTo>
                  <a:lnTo>
                    <a:pt x="6277" y="18920"/>
                  </a:lnTo>
                  <a:lnTo>
                    <a:pt x="627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40" name="Google Shape;34840;p34"/>
            <p:cNvSpPr/>
            <p:nvPr/>
          </p:nvSpPr>
          <p:spPr>
            <a:xfrm>
              <a:off x="7981975" y="1922300"/>
              <a:ext cx="1162025" cy="350225"/>
            </a:xfrm>
            <a:custGeom>
              <a:avLst/>
              <a:gdLst/>
              <a:ahLst/>
              <a:cxnLst/>
              <a:rect l="l" t="t" r="r" b="b"/>
              <a:pathLst>
                <a:path w="46481" h="14009" extrusionOk="0">
                  <a:moveTo>
                    <a:pt x="0" y="0"/>
                  </a:moveTo>
                  <a:cubicBezTo>
                    <a:pt x="0" y="1"/>
                    <a:pt x="4594" y="14008"/>
                    <a:pt x="15145" y="14008"/>
                  </a:cubicBezTo>
                  <a:lnTo>
                    <a:pt x="46481" y="14008"/>
                  </a:lnTo>
                  <a:lnTo>
                    <a:pt x="46481" y="5367"/>
                  </a:lnTo>
                  <a:lnTo>
                    <a:pt x="14872" y="5367"/>
                  </a:lnTo>
                  <a:cubicBezTo>
                    <a:pt x="7050" y="5367"/>
                    <a:pt x="1" y="1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41" name="Google Shape;34841;p34"/>
            <p:cNvSpPr/>
            <p:nvPr/>
          </p:nvSpPr>
          <p:spPr>
            <a:xfrm>
              <a:off x="8470875" y="2056475"/>
              <a:ext cx="673125" cy="216050"/>
            </a:xfrm>
            <a:custGeom>
              <a:avLst/>
              <a:gdLst/>
              <a:ahLst/>
              <a:cxnLst/>
              <a:rect l="l" t="t" r="r" b="b"/>
              <a:pathLst>
                <a:path w="26925" h="8642" extrusionOk="0">
                  <a:moveTo>
                    <a:pt x="1" y="0"/>
                  </a:moveTo>
                  <a:cubicBezTo>
                    <a:pt x="1456" y="3957"/>
                    <a:pt x="3957" y="8641"/>
                    <a:pt x="7687" y="8641"/>
                  </a:cubicBezTo>
                  <a:lnTo>
                    <a:pt x="26925" y="8641"/>
                  </a:lnTo>
                  <a:lnTo>
                    <a:pt x="2692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42" name="Google Shape;34842;p34"/>
            <p:cNvSpPr/>
            <p:nvPr/>
          </p:nvSpPr>
          <p:spPr>
            <a:xfrm>
              <a:off x="8238925" y="2845525"/>
              <a:ext cx="905075" cy="372975"/>
            </a:xfrm>
            <a:custGeom>
              <a:avLst/>
              <a:gdLst/>
              <a:ahLst/>
              <a:cxnLst/>
              <a:rect l="l" t="t" r="r" b="b"/>
              <a:pathLst>
                <a:path w="36203" h="14919" extrusionOk="0">
                  <a:moveTo>
                    <a:pt x="1" y="1"/>
                  </a:moveTo>
                  <a:lnTo>
                    <a:pt x="1" y="14918"/>
                  </a:lnTo>
                  <a:lnTo>
                    <a:pt x="36203" y="14918"/>
                  </a:lnTo>
                  <a:lnTo>
                    <a:pt x="3620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43" name="Google Shape;34843;p34"/>
            <p:cNvSpPr/>
            <p:nvPr/>
          </p:nvSpPr>
          <p:spPr>
            <a:xfrm>
              <a:off x="7954675" y="3468600"/>
              <a:ext cx="1189325" cy="79625"/>
            </a:xfrm>
            <a:custGeom>
              <a:avLst/>
              <a:gdLst/>
              <a:ahLst/>
              <a:cxnLst/>
              <a:rect l="l" t="t" r="r" b="b"/>
              <a:pathLst>
                <a:path w="47573" h="3185" extrusionOk="0">
                  <a:moveTo>
                    <a:pt x="1" y="1"/>
                  </a:moveTo>
                  <a:lnTo>
                    <a:pt x="1" y="3184"/>
                  </a:lnTo>
                  <a:lnTo>
                    <a:pt x="47573" y="3184"/>
                  </a:lnTo>
                  <a:lnTo>
                    <a:pt x="4757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44" name="Google Shape;34844;p34"/>
            <p:cNvSpPr/>
            <p:nvPr/>
          </p:nvSpPr>
          <p:spPr>
            <a:xfrm>
              <a:off x="8152525" y="3468600"/>
              <a:ext cx="134175" cy="582175"/>
            </a:xfrm>
            <a:custGeom>
              <a:avLst/>
              <a:gdLst/>
              <a:ahLst/>
              <a:cxnLst/>
              <a:rect l="l" t="t" r="r" b="b"/>
              <a:pathLst>
                <a:path w="5367" h="23287" extrusionOk="0">
                  <a:moveTo>
                    <a:pt x="0" y="1"/>
                  </a:moveTo>
                  <a:lnTo>
                    <a:pt x="0" y="23286"/>
                  </a:lnTo>
                  <a:lnTo>
                    <a:pt x="5367" y="23286"/>
                  </a:lnTo>
                  <a:lnTo>
                    <a:pt x="536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45" name="Google Shape;34845;p34"/>
            <p:cNvSpPr/>
            <p:nvPr/>
          </p:nvSpPr>
          <p:spPr>
            <a:xfrm>
              <a:off x="8117275" y="4050750"/>
              <a:ext cx="204675" cy="155800"/>
            </a:xfrm>
            <a:custGeom>
              <a:avLst/>
              <a:gdLst/>
              <a:ahLst/>
              <a:cxnLst/>
              <a:rect l="l" t="t" r="r" b="b"/>
              <a:pathLst>
                <a:path w="8187" h="6232" extrusionOk="0">
                  <a:moveTo>
                    <a:pt x="0" y="0"/>
                  </a:moveTo>
                  <a:lnTo>
                    <a:pt x="0" y="6231"/>
                  </a:lnTo>
                  <a:lnTo>
                    <a:pt x="8187" y="6231"/>
                  </a:lnTo>
                  <a:lnTo>
                    <a:pt x="8187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46" name="Google Shape;34846;p34"/>
            <p:cNvSpPr/>
            <p:nvPr/>
          </p:nvSpPr>
          <p:spPr>
            <a:xfrm>
              <a:off x="7407775" y="4309975"/>
              <a:ext cx="1736225" cy="142150"/>
            </a:xfrm>
            <a:custGeom>
              <a:avLst/>
              <a:gdLst/>
              <a:ahLst/>
              <a:cxnLst/>
              <a:rect l="l" t="t" r="r" b="b"/>
              <a:pathLst>
                <a:path w="69449" h="5686" extrusionOk="0">
                  <a:moveTo>
                    <a:pt x="1" y="1"/>
                  </a:moveTo>
                  <a:lnTo>
                    <a:pt x="1" y="5686"/>
                  </a:lnTo>
                  <a:lnTo>
                    <a:pt x="69449" y="5686"/>
                  </a:lnTo>
                  <a:lnTo>
                    <a:pt x="6944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47" name="Google Shape;34847;p34"/>
            <p:cNvSpPr/>
            <p:nvPr/>
          </p:nvSpPr>
          <p:spPr>
            <a:xfrm>
              <a:off x="8449275" y="2272500"/>
              <a:ext cx="694725" cy="357025"/>
            </a:xfrm>
            <a:custGeom>
              <a:avLst/>
              <a:gdLst/>
              <a:ahLst/>
              <a:cxnLst/>
              <a:rect l="l" t="t" r="r" b="b"/>
              <a:pathLst>
                <a:path w="27789" h="14281" extrusionOk="0">
                  <a:moveTo>
                    <a:pt x="1" y="0"/>
                  </a:moveTo>
                  <a:lnTo>
                    <a:pt x="1" y="14281"/>
                  </a:lnTo>
                  <a:lnTo>
                    <a:pt x="27789" y="14281"/>
                  </a:lnTo>
                  <a:lnTo>
                    <a:pt x="2778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48" name="Google Shape;34848;p34"/>
            <p:cNvSpPr/>
            <p:nvPr/>
          </p:nvSpPr>
          <p:spPr>
            <a:xfrm>
              <a:off x="8374225" y="2272500"/>
              <a:ext cx="769775" cy="54600"/>
            </a:xfrm>
            <a:custGeom>
              <a:avLst/>
              <a:gdLst/>
              <a:ahLst/>
              <a:cxnLst/>
              <a:rect l="l" t="t" r="r" b="b"/>
              <a:pathLst>
                <a:path w="30791" h="2184" extrusionOk="0">
                  <a:moveTo>
                    <a:pt x="1" y="0"/>
                  </a:moveTo>
                  <a:lnTo>
                    <a:pt x="1" y="2183"/>
                  </a:lnTo>
                  <a:lnTo>
                    <a:pt x="30791" y="2183"/>
                  </a:lnTo>
                  <a:lnTo>
                    <a:pt x="3079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49" name="Google Shape;34849;p34"/>
            <p:cNvSpPr/>
            <p:nvPr/>
          </p:nvSpPr>
          <p:spPr>
            <a:xfrm>
              <a:off x="8374225" y="2272500"/>
              <a:ext cx="769775" cy="27300"/>
            </a:xfrm>
            <a:custGeom>
              <a:avLst/>
              <a:gdLst/>
              <a:ahLst/>
              <a:cxnLst/>
              <a:rect l="l" t="t" r="r" b="b"/>
              <a:pathLst>
                <a:path w="30791" h="1092" extrusionOk="0">
                  <a:moveTo>
                    <a:pt x="1" y="0"/>
                  </a:moveTo>
                  <a:lnTo>
                    <a:pt x="1" y="1092"/>
                  </a:lnTo>
                  <a:lnTo>
                    <a:pt x="30791" y="1092"/>
                  </a:lnTo>
                  <a:lnTo>
                    <a:pt x="3079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50" name="Google Shape;34850;p34"/>
            <p:cNvSpPr/>
            <p:nvPr/>
          </p:nvSpPr>
          <p:spPr>
            <a:xfrm>
              <a:off x="8506125" y="3468600"/>
              <a:ext cx="134200" cy="582175"/>
            </a:xfrm>
            <a:custGeom>
              <a:avLst/>
              <a:gdLst/>
              <a:ahLst/>
              <a:cxnLst/>
              <a:rect l="l" t="t" r="r" b="b"/>
              <a:pathLst>
                <a:path w="5368" h="23287" extrusionOk="0">
                  <a:moveTo>
                    <a:pt x="1" y="1"/>
                  </a:moveTo>
                  <a:lnTo>
                    <a:pt x="1" y="23286"/>
                  </a:lnTo>
                  <a:lnTo>
                    <a:pt x="5367" y="23286"/>
                  </a:lnTo>
                  <a:lnTo>
                    <a:pt x="536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51" name="Google Shape;34851;p34"/>
            <p:cNvSpPr/>
            <p:nvPr/>
          </p:nvSpPr>
          <p:spPr>
            <a:xfrm>
              <a:off x="8472025" y="4050750"/>
              <a:ext cx="203550" cy="155800"/>
            </a:xfrm>
            <a:custGeom>
              <a:avLst/>
              <a:gdLst/>
              <a:ahLst/>
              <a:cxnLst/>
              <a:rect l="l" t="t" r="r" b="b"/>
              <a:pathLst>
                <a:path w="8142" h="6232" extrusionOk="0">
                  <a:moveTo>
                    <a:pt x="0" y="0"/>
                  </a:moveTo>
                  <a:lnTo>
                    <a:pt x="0" y="6231"/>
                  </a:lnTo>
                  <a:lnTo>
                    <a:pt x="8141" y="6231"/>
                  </a:lnTo>
                  <a:lnTo>
                    <a:pt x="81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52" name="Google Shape;34852;p34"/>
            <p:cNvSpPr/>
            <p:nvPr/>
          </p:nvSpPr>
          <p:spPr>
            <a:xfrm>
              <a:off x="8353775" y="1343575"/>
              <a:ext cx="790225" cy="712925"/>
            </a:xfrm>
            <a:custGeom>
              <a:avLst/>
              <a:gdLst/>
              <a:ahLst/>
              <a:cxnLst/>
              <a:rect l="l" t="t" r="r" b="b"/>
              <a:pathLst>
                <a:path w="31609" h="28517" extrusionOk="0">
                  <a:moveTo>
                    <a:pt x="31609" y="0"/>
                  </a:moveTo>
                  <a:lnTo>
                    <a:pt x="0" y="28516"/>
                  </a:lnTo>
                  <a:lnTo>
                    <a:pt x="31609" y="28516"/>
                  </a:lnTo>
                  <a:lnTo>
                    <a:pt x="3160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53" name="Google Shape;34853;p34"/>
            <p:cNvSpPr/>
            <p:nvPr/>
          </p:nvSpPr>
          <p:spPr>
            <a:xfrm>
              <a:off x="8553875" y="1524350"/>
              <a:ext cx="590125" cy="532150"/>
            </a:xfrm>
            <a:custGeom>
              <a:avLst/>
              <a:gdLst/>
              <a:ahLst/>
              <a:cxnLst/>
              <a:rect l="l" t="t" r="r" b="b"/>
              <a:pathLst>
                <a:path w="23605" h="21286" extrusionOk="0">
                  <a:moveTo>
                    <a:pt x="23605" y="1"/>
                  </a:moveTo>
                  <a:lnTo>
                    <a:pt x="1" y="21285"/>
                  </a:lnTo>
                  <a:lnTo>
                    <a:pt x="23605" y="21285"/>
                  </a:lnTo>
                  <a:lnTo>
                    <a:pt x="2360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54" name="Google Shape;34854;p34"/>
            <p:cNvSpPr/>
            <p:nvPr/>
          </p:nvSpPr>
          <p:spPr>
            <a:xfrm>
              <a:off x="7875100" y="3468600"/>
              <a:ext cx="1268900" cy="79625"/>
            </a:xfrm>
            <a:custGeom>
              <a:avLst/>
              <a:gdLst/>
              <a:ahLst/>
              <a:cxnLst/>
              <a:rect l="l" t="t" r="r" b="b"/>
              <a:pathLst>
                <a:path w="50756" h="3185" extrusionOk="0">
                  <a:moveTo>
                    <a:pt x="0" y="1"/>
                  </a:moveTo>
                  <a:lnTo>
                    <a:pt x="0" y="3184"/>
                  </a:lnTo>
                  <a:lnTo>
                    <a:pt x="50756" y="3184"/>
                  </a:lnTo>
                  <a:lnTo>
                    <a:pt x="507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55" name="Google Shape;34855;p34"/>
            <p:cNvSpPr/>
            <p:nvPr/>
          </p:nvSpPr>
          <p:spPr>
            <a:xfrm>
              <a:off x="7875100" y="3468600"/>
              <a:ext cx="1268900" cy="26175"/>
            </a:xfrm>
            <a:custGeom>
              <a:avLst/>
              <a:gdLst/>
              <a:ahLst/>
              <a:cxnLst/>
              <a:rect l="l" t="t" r="r" b="b"/>
              <a:pathLst>
                <a:path w="50756" h="1047" extrusionOk="0">
                  <a:moveTo>
                    <a:pt x="0" y="1"/>
                  </a:moveTo>
                  <a:lnTo>
                    <a:pt x="0" y="1047"/>
                  </a:lnTo>
                  <a:lnTo>
                    <a:pt x="50756" y="1047"/>
                  </a:lnTo>
                  <a:lnTo>
                    <a:pt x="507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56" name="Google Shape;34856;p34"/>
            <p:cNvSpPr/>
            <p:nvPr/>
          </p:nvSpPr>
          <p:spPr>
            <a:xfrm>
              <a:off x="8897250" y="2993350"/>
              <a:ext cx="19350" cy="227425"/>
            </a:xfrm>
            <a:custGeom>
              <a:avLst/>
              <a:gdLst/>
              <a:ahLst/>
              <a:cxnLst/>
              <a:rect l="l" t="t" r="r" b="b"/>
              <a:pathLst>
                <a:path w="774" h="9097" extrusionOk="0">
                  <a:moveTo>
                    <a:pt x="1" y="0"/>
                  </a:moveTo>
                  <a:lnTo>
                    <a:pt x="1" y="9096"/>
                  </a:lnTo>
                  <a:lnTo>
                    <a:pt x="774" y="9096"/>
                  </a:lnTo>
                  <a:lnTo>
                    <a:pt x="77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57" name="Google Shape;34857;p34"/>
            <p:cNvSpPr/>
            <p:nvPr/>
          </p:nvSpPr>
          <p:spPr>
            <a:xfrm>
              <a:off x="8422000" y="2993350"/>
              <a:ext cx="19350" cy="227425"/>
            </a:xfrm>
            <a:custGeom>
              <a:avLst/>
              <a:gdLst/>
              <a:ahLst/>
              <a:cxnLst/>
              <a:rect l="l" t="t" r="r" b="b"/>
              <a:pathLst>
                <a:path w="774" h="9097" extrusionOk="0">
                  <a:moveTo>
                    <a:pt x="0" y="0"/>
                  </a:moveTo>
                  <a:lnTo>
                    <a:pt x="0" y="9096"/>
                  </a:lnTo>
                  <a:lnTo>
                    <a:pt x="773" y="9096"/>
                  </a:lnTo>
                  <a:lnTo>
                    <a:pt x="77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58" name="Google Shape;34858;p34"/>
            <p:cNvSpPr/>
            <p:nvPr/>
          </p:nvSpPr>
          <p:spPr>
            <a:xfrm>
              <a:off x="8238925" y="2984250"/>
              <a:ext cx="905075" cy="19350"/>
            </a:xfrm>
            <a:custGeom>
              <a:avLst/>
              <a:gdLst/>
              <a:ahLst/>
              <a:cxnLst/>
              <a:rect l="l" t="t" r="r" b="b"/>
              <a:pathLst>
                <a:path w="36203" h="774" extrusionOk="0">
                  <a:moveTo>
                    <a:pt x="1" y="0"/>
                  </a:moveTo>
                  <a:lnTo>
                    <a:pt x="1" y="774"/>
                  </a:lnTo>
                  <a:lnTo>
                    <a:pt x="36203" y="774"/>
                  </a:lnTo>
                  <a:lnTo>
                    <a:pt x="3620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59" name="Google Shape;34859;p34"/>
            <p:cNvSpPr/>
            <p:nvPr/>
          </p:nvSpPr>
          <p:spPr>
            <a:xfrm>
              <a:off x="8951825" y="2420300"/>
              <a:ext cx="19350" cy="209225"/>
            </a:xfrm>
            <a:custGeom>
              <a:avLst/>
              <a:gdLst/>
              <a:ahLst/>
              <a:cxnLst/>
              <a:rect l="l" t="t" r="r" b="b"/>
              <a:pathLst>
                <a:path w="774" h="8369" extrusionOk="0">
                  <a:moveTo>
                    <a:pt x="1" y="1"/>
                  </a:moveTo>
                  <a:lnTo>
                    <a:pt x="1" y="8369"/>
                  </a:lnTo>
                  <a:lnTo>
                    <a:pt x="774" y="8369"/>
                  </a:lnTo>
                  <a:lnTo>
                    <a:pt x="77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60" name="Google Shape;34860;p34"/>
            <p:cNvSpPr/>
            <p:nvPr/>
          </p:nvSpPr>
          <p:spPr>
            <a:xfrm>
              <a:off x="8586850" y="2420300"/>
              <a:ext cx="19350" cy="209225"/>
            </a:xfrm>
            <a:custGeom>
              <a:avLst/>
              <a:gdLst/>
              <a:ahLst/>
              <a:cxnLst/>
              <a:rect l="l" t="t" r="r" b="b"/>
              <a:pathLst>
                <a:path w="774" h="8369" extrusionOk="0">
                  <a:moveTo>
                    <a:pt x="1" y="1"/>
                  </a:moveTo>
                  <a:lnTo>
                    <a:pt x="1" y="8369"/>
                  </a:lnTo>
                  <a:lnTo>
                    <a:pt x="774" y="8369"/>
                  </a:lnTo>
                  <a:lnTo>
                    <a:pt x="77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61" name="Google Shape;34861;p34"/>
            <p:cNvSpPr/>
            <p:nvPr/>
          </p:nvSpPr>
          <p:spPr>
            <a:xfrm>
              <a:off x="8449275" y="2410075"/>
              <a:ext cx="694725" cy="19350"/>
            </a:xfrm>
            <a:custGeom>
              <a:avLst/>
              <a:gdLst/>
              <a:ahLst/>
              <a:cxnLst/>
              <a:rect l="l" t="t" r="r" b="b"/>
              <a:pathLst>
                <a:path w="27789" h="774" extrusionOk="0">
                  <a:moveTo>
                    <a:pt x="1" y="0"/>
                  </a:moveTo>
                  <a:lnTo>
                    <a:pt x="1" y="773"/>
                  </a:lnTo>
                  <a:lnTo>
                    <a:pt x="27789" y="773"/>
                  </a:lnTo>
                  <a:lnTo>
                    <a:pt x="2778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62" name="Google Shape;34862;p34"/>
            <p:cNvSpPr/>
            <p:nvPr/>
          </p:nvSpPr>
          <p:spPr>
            <a:xfrm>
              <a:off x="8229825" y="2486250"/>
              <a:ext cx="46650" cy="46650"/>
            </a:xfrm>
            <a:custGeom>
              <a:avLst/>
              <a:gdLst/>
              <a:ahLst/>
              <a:cxnLst/>
              <a:rect l="l" t="t" r="r" b="b"/>
              <a:pathLst>
                <a:path w="1866" h="1866" extrusionOk="0">
                  <a:moveTo>
                    <a:pt x="911" y="774"/>
                  </a:moveTo>
                  <a:cubicBezTo>
                    <a:pt x="1001" y="774"/>
                    <a:pt x="1092" y="864"/>
                    <a:pt x="1092" y="955"/>
                  </a:cubicBezTo>
                  <a:cubicBezTo>
                    <a:pt x="1092" y="1046"/>
                    <a:pt x="1001" y="1092"/>
                    <a:pt x="911" y="1092"/>
                  </a:cubicBezTo>
                  <a:cubicBezTo>
                    <a:pt x="820" y="1092"/>
                    <a:pt x="729" y="1046"/>
                    <a:pt x="729" y="955"/>
                  </a:cubicBezTo>
                  <a:cubicBezTo>
                    <a:pt x="729" y="864"/>
                    <a:pt x="820" y="774"/>
                    <a:pt x="911" y="774"/>
                  </a:cubicBezTo>
                  <a:close/>
                  <a:moveTo>
                    <a:pt x="911" y="0"/>
                  </a:moveTo>
                  <a:cubicBezTo>
                    <a:pt x="410" y="0"/>
                    <a:pt x="1" y="410"/>
                    <a:pt x="1" y="955"/>
                  </a:cubicBezTo>
                  <a:cubicBezTo>
                    <a:pt x="1" y="1456"/>
                    <a:pt x="410" y="1865"/>
                    <a:pt x="911" y="1865"/>
                  </a:cubicBezTo>
                  <a:cubicBezTo>
                    <a:pt x="1456" y="1865"/>
                    <a:pt x="1866" y="1456"/>
                    <a:pt x="1866" y="955"/>
                  </a:cubicBezTo>
                  <a:cubicBezTo>
                    <a:pt x="1866" y="410"/>
                    <a:pt x="1456" y="0"/>
                    <a:pt x="91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63" name="Google Shape;34863;p34"/>
            <p:cNvSpPr/>
            <p:nvPr/>
          </p:nvSpPr>
          <p:spPr>
            <a:xfrm>
              <a:off x="8243475" y="2513525"/>
              <a:ext cx="900525" cy="150125"/>
            </a:xfrm>
            <a:custGeom>
              <a:avLst/>
              <a:gdLst/>
              <a:ahLst/>
              <a:cxnLst/>
              <a:rect l="l" t="t" r="r" b="b"/>
              <a:pathLst>
                <a:path w="36021" h="6005" extrusionOk="0">
                  <a:moveTo>
                    <a:pt x="1" y="1"/>
                  </a:moveTo>
                  <a:lnTo>
                    <a:pt x="1" y="6004"/>
                  </a:lnTo>
                  <a:lnTo>
                    <a:pt x="36021" y="6004"/>
                  </a:lnTo>
                  <a:lnTo>
                    <a:pt x="36021" y="5231"/>
                  </a:lnTo>
                  <a:lnTo>
                    <a:pt x="774" y="5231"/>
                  </a:lnTo>
                  <a:lnTo>
                    <a:pt x="774" y="774"/>
                  </a:lnTo>
                  <a:lnTo>
                    <a:pt x="36021" y="774"/>
                  </a:lnTo>
                  <a:lnTo>
                    <a:pt x="3602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64" name="Google Shape;34864;p34"/>
            <p:cNvSpPr/>
            <p:nvPr/>
          </p:nvSpPr>
          <p:spPr>
            <a:xfrm>
              <a:off x="7786400" y="2495350"/>
              <a:ext cx="1357600" cy="350200"/>
            </a:xfrm>
            <a:custGeom>
              <a:avLst/>
              <a:gdLst/>
              <a:ahLst/>
              <a:cxnLst/>
              <a:rect l="l" t="t" r="r" b="b"/>
              <a:pathLst>
                <a:path w="54304" h="14008" extrusionOk="0">
                  <a:moveTo>
                    <a:pt x="1" y="0"/>
                  </a:moveTo>
                  <a:cubicBezTo>
                    <a:pt x="1" y="0"/>
                    <a:pt x="4594" y="14008"/>
                    <a:pt x="15146" y="14008"/>
                  </a:cubicBezTo>
                  <a:lnTo>
                    <a:pt x="54304" y="14008"/>
                  </a:lnTo>
                  <a:lnTo>
                    <a:pt x="54304" y="5367"/>
                  </a:lnTo>
                  <a:lnTo>
                    <a:pt x="14873" y="5367"/>
                  </a:lnTo>
                  <a:cubicBezTo>
                    <a:pt x="7050" y="5367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65" name="Google Shape;34865;p34"/>
            <p:cNvSpPr/>
            <p:nvPr/>
          </p:nvSpPr>
          <p:spPr>
            <a:xfrm>
              <a:off x="8335575" y="2629500"/>
              <a:ext cx="808425" cy="216050"/>
            </a:xfrm>
            <a:custGeom>
              <a:avLst/>
              <a:gdLst/>
              <a:ahLst/>
              <a:cxnLst/>
              <a:rect l="l" t="t" r="r" b="b"/>
              <a:pathLst>
                <a:path w="32337" h="8642" extrusionOk="0">
                  <a:moveTo>
                    <a:pt x="1" y="1"/>
                  </a:moveTo>
                  <a:cubicBezTo>
                    <a:pt x="1501" y="3958"/>
                    <a:pt x="4048" y="8642"/>
                    <a:pt x="7869" y="8642"/>
                  </a:cubicBezTo>
                  <a:lnTo>
                    <a:pt x="32337" y="8642"/>
                  </a:lnTo>
                  <a:lnTo>
                    <a:pt x="3233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66" name="Google Shape;34866;p34"/>
            <p:cNvSpPr/>
            <p:nvPr/>
          </p:nvSpPr>
          <p:spPr>
            <a:xfrm>
              <a:off x="8165025" y="2845525"/>
              <a:ext cx="978975" cy="58025"/>
            </a:xfrm>
            <a:custGeom>
              <a:avLst/>
              <a:gdLst/>
              <a:ahLst/>
              <a:cxnLst/>
              <a:rect l="l" t="t" r="r" b="b"/>
              <a:pathLst>
                <a:path w="39159" h="2321" extrusionOk="0">
                  <a:moveTo>
                    <a:pt x="1" y="1"/>
                  </a:moveTo>
                  <a:lnTo>
                    <a:pt x="1" y="2320"/>
                  </a:lnTo>
                  <a:lnTo>
                    <a:pt x="39159" y="2320"/>
                  </a:lnTo>
                  <a:lnTo>
                    <a:pt x="3915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67" name="Google Shape;34867;p34"/>
            <p:cNvSpPr/>
            <p:nvPr/>
          </p:nvSpPr>
          <p:spPr>
            <a:xfrm>
              <a:off x="8165025" y="2845525"/>
              <a:ext cx="978975" cy="29600"/>
            </a:xfrm>
            <a:custGeom>
              <a:avLst/>
              <a:gdLst/>
              <a:ahLst/>
              <a:cxnLst/>
              <a:rect l="l" t="t" r="r" b="b"/>
              <a:pathLst>
                <a:path w="39159" h="1184" extrusionOk="0">
                  <a:moveTo>
                    <a:pt x="1" y="1"/>
                  </a:moveTo>
                  <a:lnTo>
                    <a:pt x="1" y="1183"/>
                  </a:lnTo>
                  <a:lnTo>
                    <a:pt x="39159" y="1183"/>
                  </a:lnTo>
                  <a:lnTo>
                    <a:pt x="3915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68" name="Google Shape;34868;p34"/>
            <p:cNvSpPr/>
            <p:nvPr/>
          </p:nvSpPr>
          <p:spPr>
            <a:xfrm>
              <a:off x="7363450" y="3067250"/>
              <a:ext cx="1780550" cy="401375"/>
            </a:xfrm>
            <a:custGeom>
              <a:avLst/>
              <a:gdLst/>
              <a:ahLst/>
              <a:cxnLst/>
              <a:rect l="l" t="t" r="r" b="b"/>
              <a:pathLst>
                <a:path w="71222" h="16055" extrusionOk="0">
                  <a:moveTo>
                    <a:pt x="0" y="1"/>
                  </a:moveTo>
                  <a:cubicBezTo>
                    <a:pt x="0" y="1"/>
                    <a:pt x="5231" y="16055"/>
                    <a:pt x="17328" y="16055"/>
                  </a:cubicBezTo>
                  <a:lnTo>
                    <a:pt x="71222" y="16055"/>
                  </a:lnTo>
                  <a:lnTo>
                    <a:pt x="71222" y="6140"/>
                  </a:lnTo>
                  <a:lnTo>
                    <a:pt x="17010" y="6140"/>
                  </a:lnTo>
                  <a:cubicBezTo>
                    <a:pt x="8050" y="6140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69" name="Google Shape;34869;p34"/>
            <p:cNvSpPr/>
            <p:nvPr/>
          </p:nvSpPr>
          <p:spPr>
            <a:xfrm>
              <a:off x="8029725" y="3220750"/>
              <a:ext cx="1114275" cy="247875"/>
            </a:xfrm>
            <a:custGeom>
              <a:avLst/>
              <a:gdLst/>
              <a:ahLst/>
              <a:cxnLst/>
              <a:rect l="l" t="t" r="r" b="b"/>
              <a:pathLst>
                <a:path w="44571" h="9915" extrusionOk="0">
                  <a:moveTo>
                    <a:pt x="0" y="0"/>
                  </a:moveTo>
                  <a:cubicBezTo>
                    <a:pt x="1774" y="4503"/>
                    <a:pt x="4867" y="9915"/>
                    <a:pt x="9415" y="9915"/>
                  </a:cubicBezTo>
                  <a:lnTo>
                    <a:pt x="44571" y="9915"/>
                  </a:lnTo>
                  <a:lnTo>
                    <a:pt x="4457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70" name="Google Shape;34870;p34"/>
            <p:cNvSpPr/>
            <p:nvPr/>
          </p:nvSpPr>
          <p:spPr>
            <a:xfrm>
              <a:off x="7685225" y="4206525"/>
              <a:ext cx="1458775" cy="103475"/>
            </a:xfrm>
            <a:custGeom>
              <a:avLst/>
              <a:gdLst/>
              <a:ahLst/>
              <a:cxnLst/>
              <a:rect l="l" t="t" r="r" b="b"/>
              <a:pathLst>
                <a:path w="58351" h="4139" extrusionOk="0">
                  <a:moveTo>
                    <a:pt x="0" y="0"/>
                  </a:moveTo>
                  <a:lnTo>
                    <a:pt x="0" y="4139"/>
                  </a:lnTo>
                  <a:lnTo>
                    <a:pt x="58351" y="4139"/>
                  </a:lnTo>
                  <a:lnTo>
                    <a:pt x="5835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71" name="Google Shape;34871;p34"/>
            <p:cNvSpPr/>
            <p:nvPr/>
          </p:nvSpPr>
          <p:spPr>
            <a:xfrm>
              <a:off x="8353775" y="2021225"/>
              <a:ext cx="790225" cy="35275"/>
            </a:xfrm>
            <a:custGeom>
              <a:avLst/>
              <a:gdLst/>
              <a:ahLst/>
              <a:cxnLst/>
              <a:rect l="l" t="t" r="r" b="b"/>
              <a:pathLst>
                <a:path w="31609" h="1411" extrusionOk="0">
                  <a:moveTo>
                    <a:pt x="1547" y="0"/>
                  </a:moveTo>
                  <a:lnTo>
                    <a:pt x="0" y="1410"/>
                  </a:lnTo>
                  <a:lnTo>
                    <a:pt x="31609" y="1410"/>
                  </a:lnTo>
                  <a:lnTo>
                    <a:pt x="3160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5">
  <p:cSld name="CUSTOM_16">
    <p:spTree>
      <p:nvGrpSpPr>
        <p:cNvPr id="1" name="Shape 348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873" name="Google Shape;34873;p35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34874" name="Google Shape;34874;p35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75" name="Google Shape;34875;p35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76" name="Google Shape;34876;p35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77" name="Google Shape;34877;p35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78" name="Google Shape;34878;p35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79" name="Google Shape;34879;p35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80" name="Google Shape;34880;p35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81" name="Google Shape;34881;p35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82" name="Google Shape;34882;p35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83" name="Google Shape;34883;p35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84" name="Google Shape;34884;p35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85" name="Google Shape;34885;p35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86" name="Google Shape;34886;p35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87" name="Google Shape;34887;p35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88" name="Google Shape;34888;p35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89" name="Google Shape;34889;p35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90" name="Google Shape;34890;p35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91" name="Google Shape;34891;p35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92" name="Google Shape;34892;p35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93" name="Google Shape;34893;p35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94" name="Google Shape;34894;p35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95" name="Google Shape;34895;p35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96" name="Google Shape;34896;p35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97" name="Google Shape;34897;p35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98" name="Google Shape;34898;p35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99" name="Google Shape;34899;p35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00" name="Google Shape;34900;p35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01" name="Google Shape;34901;p35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02" name="Google Shape;34902;p35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03" name="Google Shape;34903;p35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04" name="Google Shape;34904;p35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05" name="Google Shape;34905;p35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06" name="Google Shape;34906;p35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07" name="Google Shape;34907;p35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08" name="Google Shape;34908;p35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09" name="Google Shape;34909;p35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10" name="Google Shape;34910;p35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11" name="Google Shape;34911;p35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12" name="Google Shape;34912;p35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13" name="Google Shape;34913;p35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14" name="Google Shape;34914;p35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15" name="Google Shape;34915;p35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16" name="Google Shape;34916;p35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17" name="Google Shape;34917;p35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18" name="Google Shape;34918;p35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19" name="Google Shape;34919;p35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20" name="Google Shape;34920;p35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21" name="Google Shape;34921;p35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22" name="Google Shape;34922;p35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23" name="Google Shape;34923;p35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24" name="Google Shape;34924;p35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25" name="Google Shape;34925;p35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26" name="Google Shape;34926;p35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27" name="Google Shape;34927;p35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28" name="Google Shape;34928;p35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29" name="Google Shape;34929;p35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30" name="Google Shape;34930;p35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31" name="Google Shape;34931;p35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32" name="Google Shape;34932;p35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33" name="Google Shape;34933;p35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34" name="Google Shape;34934;p35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35" name="Google Shape;34935;p35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36" name="Google Shape;34936;p35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37" name="Google Shape;34937;p35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38" name="Google Shape;34938;p35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39" name="Google Shape;34939;p35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40" name="Google Shape;34940;p35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41" name="Google Shape;34941;p35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42" name="Google Shape;34942;p35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43" name="Google Shape;34943;p35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44" name="Google Shape;34944;p35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45" name="Google Shape;34945;p35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46" name="Google Shape;34946;p35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47" name="Google Shape;34947;p35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48" name="Google Shape;34948;p35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49" name="Google Shape;34949;p35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50" name="Google Shape;34950;p35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51" name="Google Shape;34951;p35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52" name="Google Shape;34952;p35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53" name="Google Shape;34953;p35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54" name="Google Shape;34954;p35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55" name="Google Shape;34955;p35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56" name="Google Shape;34956;p35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57" name="Google Shape;34957;p35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58" name="Google Shape;34958;p35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59" name="Google Shape;34959;p35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60" name="Google Shape;34960;p35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61" name="Google Shape;34961;p35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62" name="Google Shape;34962;p35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63" name="Google Shape;34963;p35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64" name="Google Shape;34964;p35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65" name="Google Shape;34965;p35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66" name="Google Shape;34966;p35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67" name="Google Shape;34967;p35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68" name="Google Shape;34968;p35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69" name="Google Shape;34969;p35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70" name="Google Shape;34970;p35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71" name="Google Shape;34971;p35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72" name="Google Shape;34972;p35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73" name="Google Shape;34973;p35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74" name="Google Shape;34974;p35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75" name="Google Shape;34975;p35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76" name="Google Shape;34976;p35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77" name="Google Shape;34977;p35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78" name="Google Shape;34978;p35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79" name="Google Shape;34979;p35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80" name="Google Shape;34980;p35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81" name="Google Shape;34981;p35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82" name="Google Shape;34982;p35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83" name="Google Shape;34983;p35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84" name="Google Shape;34984;p35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85" name="Google Shape;34985;p35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86" name="Google Shape;34986;p35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87" name="Google Shape;34987;p35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88" name="Google Shape;34988;p35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89" name="Google Shape;34989;p35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90" name="Google Shape;34990;p35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91" name="Google Shape;34991;p35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92" name="Google Shape;34992;p35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93" name="Google Shape;34993;p35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94" name="Google Shape;34994;p35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95" name="Google Shape;34995;p35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96" name="Google Shape;34996;p35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97" name="Google Shape;34997;p35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98" name="Google Shape;34998;p35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99" name="Google Shape;34999;p35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00" name="Google Shape;35000;p35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01" name="Google Shape;35001;p35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02" name="Google Shape;35002;p35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03" name="Google Shape;35003;p35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04" name="Google Shape;35004;p35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05" name="Google Shape;35005;p35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06" name="Google Shape;35006;p35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07" name="Google Shape;35007;p35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08" name="Google Shape;35008;p35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09" name="Google Shape;35009;p35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10" name="Google Shape;35010;p35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11" name="Google Shape;35011;p35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12" name="Google Shape;35012;p35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13" name="Google Shape;35013;p35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14" name="Google Shape;35014;p35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15" name="Google Shape;35015;p35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16" name="Google Shape;35016;p35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17" name="Google Shape;35017;p35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18" name="Google Shape;35018;p35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19" name="Google Shape;35019;p35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20" name="Google Shape;35020;p35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21" name="Google Shape;35021;p35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22" name="Google Shape;35022;p35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23" name="Google Shape;35023;p35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24" name="Google Shape;35024;p35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25" name="Google Shape;35025;p35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26" name="Google Shape;35026;p35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27" name="Google Shape;35027;p35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28" name="Google Shape;35028;p35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29" name="Google Shape;35029;p35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30" name="Google Shape;35030;p35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31" name="Google Shape;35031;p35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32" name="Google Shape;35032;p35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33" name="Google Shape;35033;p35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34" name="Google Shape;35034;p35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35" name="Google Shape;35035;p35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36" name="Google Shape;35036;p35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37" name="Google Shape;35037;p35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38" name="Google Shape;35038;p35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39" name="Google Shape;35039;p35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40" name="Google Shape;35040;p35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41" name="Google Shape;35041;p35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42" name="Google Shape;35042;p35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43" name="Google Shape;35043;p35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44" name="Google Shape;35044;p35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45" name="Google Shape;35045;p35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46" name="Google Shape;35046;p35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47" name="Google Shape;35047;p35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48" name="Google Shape;35048;p35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49" name="Google Shape;35049;p35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50" name="Google Shape;35050;p35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51" name="Google Shape;35051;p35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52" name="Google Shape;35052;p35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53" name="Google Shape;35053;p35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54" name="Google Shape;35054;p35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55" name="Google Shape;35055;p35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56" name="Google Shape;35056;p35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57" name="Google Shape;35057;p35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58" name="Google Shape;35058;p35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59" name="Google Shape;35059;p35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60" name="Google Shape;35060;p35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61" name="Google Shape;35061;p35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62" name="Google Shape;35062;p35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63" name="Google Shape;35063;p35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64" name="Google Shape;35064;p35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65" name="Google Shape;35065;p35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66" name="Google Shape;35066;p35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67" name="Google Shape;35067;p35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68" name="Google Shape;35068;p35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69" name="Google Shape;35069;p35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70" name="Google Shape;35070;p35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71" name="Google Shape;35071;p35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72" name="Google Shape;35072;p35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73" name="Google Shape;35073;p35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74" name="Google Shape;35074;p35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75" name="Google Shape;35075;p35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76" name="Google Shape;35076;p35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77" name="Google Shape;35077;p35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78" name="Google Shape;35078;p35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79" name="Google Shape;35079;p35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80" name="Google Shape;35080;p35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81" name="Google Shape;35081;p35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82" name="Google Shape;35082;p35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83" name="Google Shape;35083;p35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84" name="Google Shape;35084;p35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85" name="Google Shape;35085;p35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86" name="Google Shape;35086;p35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87" name="Google Shape;35087;p35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88" name="Google Shape;35088;p35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89" name="Google Shape;35089;p35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0" name="Google Shape;35090;p35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1" name="Google Shape;35091;p35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2" name="Google Shape;35092;p35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3" name="Google Shape;35093;p35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4" name="Google Shape;35094;p35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5" name="Google Shape;35095;p35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6" name="Google Shape;35096;p35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7" name="Google Shape;35097;p35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8" name="Google Shape;35098;p35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9" name="Google Shape;35099;p35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00" name="Google Shape;35100;p35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01" name="Google Shape;35101;p35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02" name="Google Shape;35102;p35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03" name="Google Shape;35103;p35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04" name="Google Shape;35104;p35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05" name="Google Shape;35105;p35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06" name="Google Shape;35106;p35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07" name="Google Shape;35107;p35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08" name="Google Shape;35108;p35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09" name="Google Shape;35109;p35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0" name="Google Shape;35110;p35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1" name="Google Shape;35111;p35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2" name="Google Shape;35112;p35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3" name="Google Shape;35113;p35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4" name="Google Shape;35114;p35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5" name="Google Shape;35115;p35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6" name="Google Shape;35116;p35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7" name="Google Shape;35117;p35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8" name="Google Shape;35118;p35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9" name="Google Shape;35119;p35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0" name="Google Shape;35120;p35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1" name="Google Shape;35121;p35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2" name="Google Shape;35122;p35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3" name="Google Shape;35123;p35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4" name="Google Shape;35124;p35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5" name="Google Shape;35125;p35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6" name="Google Shape;35126;p35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7" name="Google Shape;35127;p35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8" name="Google Shape;35128;p35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9" name="Google Shape;35129;p35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0" name="Google Shape;35130;p35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1" name="Google Shape;35131;p35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2" name="Google Shape;35132;p35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3" name="Google Shape;35133;p35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4" name="Google Shape;35134;p35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5" name="Google Shape;35135;p35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6" name="Google Shape;35136;p35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7" name="Google Shape;35137;p35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8" name="Google Shape;35138;p35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9" name="Google Shape;35139;p35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40" name="Google Shape;35140;p35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41" name="Google Shape;35141;p35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42" name="Google Shape;35142;p35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43" name="Google Shape;35143;p35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44" name="Google Shape;35144;p35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45" name="Google Shape;35145;p35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46" name="Google Shape;35146;p35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47" name="Google Shape;35147;p35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48" name="Google Shape;35148;p35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49" name="Google Shape;35149;p35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0" name="Google Shape;35150;p35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1" name="Google Shape;35151;p35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2" name="Google Shape;35152;p35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3" name="Google Shape;35153;p35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4" name="Google Shape;35154;p35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5" name="Google Shape;35155;p35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6" name="Google Shape;35156;p35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7" name="Google Shape;35157;p35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8" name="Google Shape;35158;p35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9" name="Google Shape;35159;p35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60" name="Google Shape;35160;p35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61" name="Google Shape;35161;p35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62" name="Google Shape;35162;p35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63" name="Google Shape;35163;p35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64" name="Google Shape;35164;p35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65" name="Google Shape;35165;p35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66" name="Google Shape;35166;p35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67" name="Google Shape;35167;p35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68" name="Google Shape;35168;p35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69" name="Google Shape;35169;p35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70" name="Google Shape;35170;p35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71" name="Google Shape;35171;p35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72" name="Google Shape;35172;p35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73" name="Google Shape;35173;p35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74" name="Google Shape;35174;p35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75" name="Google Shape;35175;p35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76" name="Google Shape;35176;p35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77" name="Google Shape;35177;p35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78" name="Google Shape;35178;p35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79" name="Google Shape;35179;p35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0" name="Google Shape;35180;p35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1" name="Google Shape;35181;p35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2" name="Google Shape;35182;p35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3" name="Google Shape;35183;p35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4" name="Google Shape;35184;p35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5" name="Google Shape;35185;p35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6" name="Google Shape;35186;p35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7" name="Google Shape;35187;p35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8" name="Google Shape;35188;p35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9" name="Google Shape;35189;p35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0" name="Google Shape;35190;p35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1" name="Google Shape;35191;p35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2" name="Google Shape;35192;p35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3" name="Google Shape;35193;p35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4" name="Google Shape;35194;p35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5" name="Google Shape;35195;p35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6" name="Google Shape;35196;p35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7" name="Google Shape;35197;p35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8" name="Google Shape;35198;p35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9" name="Google Shape;35199;p35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0" name="Google Shape;35200;p35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1" name="Google Shape;35201;p35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2" name="Google Shape;35202;p35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3" name="Google Shape;35203;p35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4" name="Google Shape;35204;p35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5" name="Google Shape;35205;p35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6" name="Google Shape;35206;p35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7" name="Google Shape;35207;p35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8" name="Google Shape;35208;p35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9" name="Google Shape;35209;p35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0" name="Google Shape;35210;p35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1" name="Google Shape;35211;p35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2" name="Google Shape;35212;p35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3" name="Google Shape;35213;p35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4" name="Google Shape;35214;p35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5" name="Google Shape;35215;p35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6" name="Google Shape;35216;p35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7" name="Google Shape;35217;p35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8" name="Google Shape;35218;p35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9" name="Google Shape;35219;p35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0" name="Google Shape;35220;p35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1" name="Google Shape;35221;p35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2" name="Google Shape;35222;p35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3" name="Google Shape;35223;p35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4" name="Google Shape;35224;p35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5" name="Google Shape;35225;p35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6" name="Google Shape;35226;p35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7" name="Google Shape;35227;p35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8" name="Google Shape;35228;p35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9" name="Google Shape;35229;p35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0" name="Google Shape;35230;p35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1" name="Google Shape;35231;p35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2" name="Google Shape;35232;p35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3" name="Google Shape;35233;p35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4" name="Google Shape;35234;p35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5" name="Google Shape;35235;p35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6" name="Google Shape;35236;p35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7" name="Google Shape;35237;p35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8" name="Google Shape;35238;p35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9" name="Google Shape;35239;p35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0" name="Google Shape;35240;p35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1" name="Google Shape;35241;p35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2" name="Google Shape;35242;p35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3" name="Google Shape;35243;p35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4" name="Google Shape;35244;p35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5" name="Google Shape;35245;p35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6" name="Google Shape;35246;p35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7" name="Google Shape;35247;p35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8" name="Google Shape;35248;p35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9" name="Google Shape;35249;p35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0" name="Google Shape;35250;p35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1" name="Google Shape;35251;p35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2" name="Google Shape;35252;p35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3" name="Google Shape;35253;p35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4" name="Google Shape;35254;p35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5" name="Google Shape;35255;p35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6" name="Google Shape;35256;p35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7" name="Google Shape;35257;p35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8" name="Google Shape;35258;p35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9" name="Google Shape;35259;p35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0" name="Google Shape;35260;p35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1" name="Google Shape;35261;p35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2" name="Google Shape;35262;p35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3" name="Google Shape;35263;p35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4" name="Google Shape;35264;p35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5" name="Google Shape;35265;p35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6" name="Google Shape;35266;p35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7" name="Google Shape;35267;p35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8" name="Google Shape;35268;p35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9" name="Google Shape;35269;p35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0" name="Google Shape;35270;p35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1" name="Google Shape;35271;p35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2" name="Google Shape;35272;p35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3" name="Google Shape;35273;p35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4" name="Google Shape;35274;p35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5" name="Google Shape;35275;p35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6" name="Google Shape;35276;p35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7" name="Google Shape;35277;p35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8" name="Google Shape;35278;p35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9" name="Google Shape;35279;p35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0" name="Google Shape;35280;p35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1" name="Google Shape;35281;p35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2" name="Google Shape;35282;p35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3" name="Google Shape;35283;p35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4" name="Google Shape;35284;p35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5" name="Google Shape;35285;p35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6" name="Google Shape;35286;p35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7" name="Google Shape;35287;p35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8" name="Google Shape;35288;p35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9" name="Google Shape;35289;p35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0" name="Google Shape;35290;p35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1" name="Google Shape;35291;p35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2" name="Google Shape;35292;p35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3" name="Google Shape;35293;p35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4" name="Google Shape;35294;p35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5" name="Google Shape;35295;p35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6" name="Google Shape;35296;p35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7" name="Google Shape;35297;p35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8" name="Google Shape;35298;p35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9" name="Google Shape;35299;p35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0" name="Google Shape;35300;p35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1" name="Google Shape;35301;p35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2" name="Google Shape;35302;p35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3" name="Google Shape;35303;p35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4" name="Google Shape;35304;p35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5" name="Google Shape;35305;p35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6" name="Google Shape;35306;p35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7" name="Google Shape;35307;p35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8" name="Google Shape;35308;p35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9" name="Google Shape;35309;p35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0" name="Google Shape;35310;p35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1" name="Google Shape;35311;p35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2" name="Google Shape;35312;p35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3" name="Google Shape;35313;p35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4" name="Google Shape;35314;p35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5" name="Google Shape;35315;p35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6" name="Google Shape;35316;p35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7" name="Google Shape;35317;p35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8" name="Google Shape;35318;p35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9" name="Google Shape;35319;p35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0" name="Google Shape;35320;p35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1" name="Google Shape;35321;p35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2" name="Google Shape;35322;p35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3" name="Google Shape;35323;p35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4" name="Google Shape;35324;p35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5" name="Google Shape;35325;p35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6" name="Google Shape;35326;p35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7" name="Google Shape;35327;p35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8" name="Google Shape;35328;p35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9" name="Google Shape;35329;p35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0" name="Google Shape;35330;p35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1" name="Google Shape;35331;p35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2" name="Google Shape;35332;p35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3" name="Google Shape;35333;p35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4" name="Google Shape;35334;p35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5" name="Google Shape;35335;p35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6" name="Google Shape;35336;p35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7" name="Google Shape;35337;p35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8" name="Google Shape;35338;p35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9" name="Google Shape;35339;p35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0" name="Google Shape;35340;p35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1" name="Google Shape;35341;p35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2" name="Google Shape;35342;p35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3" name="Google Shape;35343;p35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4" name="Google Shape;35344;p35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5" name="Google Shape;35345;p35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6" name="Google Shape;35346;p35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7" name="Google Shape;35347;p35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8" name="Google Shape;35348;p35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9" name="Google Shape;35349;p35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0" name="Google Shape;35350;p35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1" name="Google Shape;35351;p35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2" name="Google Shape;35352;p35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3" name="Google Shape;35353;p35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4" name="Google Shape;35354;p35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5" name="Google Shape;35355;p35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6" name="Google Shape;35356;p35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7" name="Google Shape;35357;p35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8" name="Google Shape;35358;p35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9" name="Google Shape;35359;p35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0" name="Google Shape;35360;p35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1" name="Google Shape;35361;p35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2" name="Google Shape;35362;p35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3" name="Google Shape;35363;p35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4" name="Google Shape;35364;p35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5" name="Google Shape;35365;p35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6" name="Google Shape;35366;p35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7" name="Google Shape;35367;p35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8" name="Google Shape;35368;p35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9" name="Google Shape;35369;p35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0" name="Google Shape;35370;p35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1" name="Google Shape;35371;p35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2" name="Google Shape;35372;p35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3" name="Google Shape;35373;p35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4" name="Google Shape;35374;p35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5" name="Google Shape;35375;p35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6" name="Google Shape;35376;p35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7" name="Google Shape;35377;p35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8" name="Google Shape;35378;p35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9" name="Google Shape;35379;p35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80" name="Google Shape;35380;p35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81" name="Google Shape;35381;p35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82" name="Google Shape;35382;p35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83" name="Google Shape;35383;p35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84" name="Google Shape;35384;p35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85" name="Google Shape;35385;p35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86" name="Google Shape;35386;p35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87" name="Google Shape;35387;p35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88" name="Google Shape;35388;p35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89" name="Google Shape;35389;p35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0" name="Google Shape;35390;p35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1" name="Google Shape;35391;p35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2" name="Google Shape;35392;p35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3" name="Google Shape;35393;p35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4" name="Google Shape;35394;p35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5" name="Google Shape;35395;p35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6" name="Google Shape;35396;p35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7" name="Google Shape;35397;p35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8" name="Google Shape;35398;p35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9" name="Google Shape;35399;p35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00" name="Google Shape;35400;p35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01" name="Google Shape;35401;p35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02" name="Google Shape;35402;p35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03" name="Google Shape;35403;p35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04" name="Google Shape;35404;p35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05" name="Google Shape;35405;p35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06" name="Google Shape;35406;p35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07" name="Google Shape;35407;p35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08" name="Google Shape;35408;p35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09" name="Google Shape;35409;p35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10" name="Google Shape;35410;p35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11" name="Google Shape;35411;p35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12" name="Google Shape;35412;p35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13" name="Google Shape;35413;p35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14" name="Google Shape;35414;p35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15" name="Google Shape;35415;p35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16" name="Google Shape;35416;p35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17" name="Google Shape;35417;p35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18" name="Google Shape;35418;p35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19" name="Google Shape;35419;p35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0" name="Google Shape;35420;p35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1" name="Google Shape;35421;p35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2" name="Google Shape;35422;p35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3" name="Google Shape;35423;p35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4" name="Google Shape;35424;p35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5" name="Google Shape;35425;p35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6" name="Google Shape;35426;p35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7" name="Google Shape;35427;p35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8" name="Google Shape;35428;p35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9" name="Google Shape;35429;p35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30" name="Google Shape;35430;p35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31" name="Google Shape;35431;p35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32" name="Google Shape;35432;p35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33" name="Google Shape;35433;p35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34" name="Google Shape;35434;p35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35" name="Google Shape;35435;p35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36" name="Google Shape;35436;p35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37" name="Google Shape;35437;p35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38" name="Google Shape;35438;p35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39" name="Google Shape;35439;p35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40" name="Google Shape;35440;p35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41" name="Google Shape;35441;p35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42" name="Google Shape;35442;p35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43" name="Google Shape;35443;p35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44" name="Google Shape;35444;p35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45" name="Google Shape;35445;p35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46" name="Google Shape;35446;p35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47" name="Google Shape;35447;p35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48" name="Google Shape;35448;p35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49" name="Google Shape;35449;p35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50" name="Google Shape;35450;p35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51" name="Google Shape;35451;p35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52" name="Google Shape;35452;p35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53" name="Google Shape;35453;p35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54" name="Google Shape;35454;p35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55" name="Google Shape;35455;p35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56" name="Google Shape;35456;p35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57" name="Google Shape;35457;p35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58" name="Google Shape;35458;p35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59" name="Google Shape;35459;p35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60" name="Google Shape;35460;p35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61" name="Google Shape;35461;p35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62" name="Google Shape;35462;p35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63" name="Google Shape;35463;p35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64" name="Google Shape;35464;p35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65" name="Google Shape;35465;p35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66" name="Google Shape;35466;p35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67" name="Google Shape;35467;p35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68" name="Google Shape;35468;p35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69" name="Google Shape;35469;p35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70" name="Google Shape;35470;p35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71" name="Google Shape;35471;p35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72" name="Google Shape;35472;p35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73" name="Google Shape;35473;p35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74" name="Google Shape;35474;p35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75" name="Google Shape;35475;p35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76" name="Google Shape;35476;p35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77" name="Google Shape;35477;p35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78" name="Google Shape;35478;p35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79" name="Google Shape;35479;p35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80" name="Google Shape;35480;p35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81" name="Google Shape;35481;p35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82" name="Google Shape;35482;p35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83" name="Google Shape;35483;p35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84" name="Google Shape;35484;p35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85" name="Google Shape;35485;p35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86" name="Google Shape;35486;p35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87" name="Google Shape;35487;p35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88" name="Google Shape;35488;p35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89" name="Google Shape;35489;p35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90" name="Google Shape;35490;p35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91" name="Google Shape;35491;p35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92" name="Google Shape;35492;p35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93" name="Google Shape;35493;p35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94" name="Google Shape;35494;p35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95" name="Google Shape;35495;p35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96" name="Google Shape;35496;p35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97" name="Google Shape;35497;p35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98" name="Google Shape;35498;p35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99" name="Google Shape;35499;p35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00" name="Google Shape;35500;p35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01" name="Google Shape;35501;p35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02" name="Google Shape;35502;p35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03" name="Google Shape;35503;p35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04" name="Google Shape;35504;p35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05" name="Google Shape;35505;p35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06" name="Google Shape;35506;p35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07" name="Google Shape;35507;p35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08" name="Google Shape;35508;p35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09" name="Google Shape;35509;p35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10" name="Google Shape;35510;p35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11" name="Google Shape;35511;p35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12" name="Google Shape;35512;p35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13" name="Google Shape;35513;p35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14" name="Google Shape;35514;p35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15" name="Google Shape;35515;p35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16" name="Google Shape;35516;p35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17" name="Google Shape;35517;p35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18" name="Google Shape;35518;p35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19" name="Google Shape;35519;p35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20" name="Google Shape;35520;p35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21" name="Google Shape;35521;p35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22" name="Google Shape;35522;p35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23" name="Google Shape;35523;p35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24" name="Google Shape;35524;p35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25" name="Google Shape;35525;p35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26" name="Google Shape;35526;p35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27" name="Google Shape;35527;p35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28" name="Google Shape;35528;p35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29" name="Google Shape;35529;p35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0" name="Google Shape;35530;p35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1" name="Google Shape;35531;p35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2" name="Google Shape;35532;p35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3" name="Google Shape;35533;p35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4" name="Google Shape;35534;p35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5" name="Google Shape;35535;p35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6" name="Google Shape;35536;p35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7" name="Google Shape;35537;p35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8" name="Google Shape;35538;p35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9" name="Google Shape;35539;p35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40" name="Google Shape;35540;p35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41" name="Google Shape;35541;p35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42" name="Google Shape;35542;p35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43" name="Google Shape;35543;p35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44" name="Google Shape;35544;p35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45" name="Google Shape;35545;p35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46" name="Google Shape;35546;p35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47" name="Google Shape;35547;p35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48" name="Google Shape;35548;p35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49" name="Google Shape;35549;p35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50" name="Google Shape;35550;p35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51" name="Google Shape;35551;p35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52" name="Google Shape;35552;p35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53" name="Google Shape;35553;p35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54" name="Google Shape;35554;p35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55" name="Google Shape;35555;p35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56" name="Google Shape;35556;p35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57" name="Google Shape;35557;p35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58" name="Google Shape;35558;p35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59" name="Google Shape;35559;p35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0" name="Google Shape;35560;p35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1" name="Google Shape;35561;p35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2" name="Google Shape;35562;p35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3" name="Google Shape;35563;p35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4" name="Google Shape;35564;p35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5" name="Google Shape;35565;p35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6" name="Google Shape;35566;p35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7" name="Google Shape;35567;p35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8" name="Google Shape;35568;p35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9" name="Google Shape;35569;p35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70" name="Google Shape;35570;p35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71" name="Google Shape;35571;p35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72" name="Google Shape;35572;p35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73" name="Google Shape;35573;p35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74" name="Google Shape;35574;p35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75" name="Google Shape;35575;p35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76" name="Google Shape;35576;p35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77" name="Google Shape;35577;p35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78" name="Google Shape;35578;p35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79" name="Google Shape;35579;p35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80" name="Google Shape;35580;p35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81" name="Google Shape;35581;p35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82" name="Google Shape;35582;p35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83" name="Google Shape;35583;p35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84" name="Google Shape;35584;p35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85" name="Google Shape;35585;p35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86" name="Google Shape;35586;p35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87" name="Google Shape;35587;p35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88" name="Google Shape;35588;p35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89" name="Google Shape;35589;p35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90" name="Google Shape;35590;p35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91" name="Google Shape;35591;p35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92" name="Google Shape;35592;p35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93" name="Google Shape;35593;p35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94" name="Google Shape;35594;p35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95" name="Google Shape;35595;p35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96" name="Google Shape;35596;p35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97" name="Google Shape;35597;p35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98" name="Google Shape;35598;p35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99" name="Google Shape;35599;p35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00" name="Google Shape;35600;p35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01" name="Google Shape;35601;p35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02" name="Google Shape;35602;p35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03" name="Google Shape;35603;p35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04" name="Google Shape;35604;p35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05" name="Google Shape;35605;p35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06" name="Google Shape;35606;p35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07" name="Google Shape;35607;p35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08" name="Google Shape;35608;p35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09" name="Google Shape;35609;p35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10" name="Google Shape;35610;p35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11" name="Google Shape;35611;p35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12" name="Google Shape;35612;p35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13" name="Google Shape;35613;p35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14" name="Google Shape;35614;p35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15" name="Google Shape;35615;p35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16" name="Google Shape;35616;p35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17" name="Google Shape;35617;p35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18" name="Google Shape;35618;p35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19" name="Google Shape;35619;p35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0" name="Google Shape;35620;p35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1" name="Google Shape;35621;p35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2" name="Google Shape;35622;p35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3" name="Google Shape;35623;p35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4" name="Google Shape;35624;p35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5" name="Google Shape;35625;p35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6" name="Google Shape;35626;p35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7" name="Google Shape;35627;p35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8" name="Google Shape;35628;p35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9" name="Google Shape;35629;p35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30" name="Google Shape;35630;p35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31" name="Google Shape;35631;p35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32" name="Google Shape;35632;p35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33" name="Google Shape;35633;p35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34" name="Google Shape;35634;p35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35" name="Google Shape;35635;p35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36" name="Google Shape;35636;p35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37" name="Google Shape;35637;p35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38" name="Google Shape;35638;p35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39" name="Google Shape;35639;p35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40" name="Google Shape;35640;p35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41" name="Google Shape;35641;p35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42" name="Google Shape;35642;p35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43" name="Google Shape;35643;p35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44" name="Google Shape;35644;p35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45" name="Google Shape;35645;p35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46" name="Google Shape;35646;p35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47" name="Google Shape;35647;p35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48" name="Google Shape;35648;p35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49" name="Google Shape;35649;p35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50" name="Google Shape;35650;p35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51" name="Google Shape;35651;p35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52" name="Google Shape;35652;p35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53" name="Google Shape;35653;p35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54" name="Google Shape;35654;p35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55" name="Google Shape;35655;p35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56" name="Google Shape;35656;p35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57" name="Google Shape;35657;p35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58" name="Google Shape;35658;p35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59" name="Google Shape;35659;p35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60" name="Google Shape;35660;p35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61" name="Google Shape;35661;p35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62" name="Google Shape;35662;p35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63" name="Google Shape;35663;p35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64" name="Google Shape;35664;p35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65" name="Google Shape;35665;p35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66" name="Google Shape;35666;p35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67" name="Google Shape;35667;p35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68" name="Google Shape;35668;p35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69" name="Google Shape;35669;p35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70" name="Google Shape;35670;p35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71" name="Google Shape;35671;p35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72" name="Google Shape;35672;p35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73" name="Google Shape;35673;p35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74" name="Google Shape;35674;p35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75" name="Google Shape;35675;p35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76" name="Google Shape;35676;p35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77" name="Google Shape;35677;p35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78" name="Google Shape;35678;p35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79" name="Google Shape;35679;p35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80" name="Google Shape;35680;p35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81" name="Google Shape;35681;p35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82" name="Google Shape;35682;p35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83" name="Google Shape;35683;p35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84" name="Google Shape;35684;p35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85" name="Google Shape;35685;p35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86" name="Google Shape;35686;p35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87" name="Google Shape;35687;p35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88" name="Google Shape;35688;p35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89" name="Google Shape;35689;p35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0" name="Google Shape;35690;p35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1" name="Google Shape;35691;p35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2" name="Google Shape;35692;p35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3" name="Google Shape;35693;p35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4" name="Google Shape;35694;p35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5" name="Google Shape;35695;p35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6" name="Google Shape;35696;p35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7" name="Google Shape;35697;p35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8" name="Google Shape;35698;p35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9" name="Google Shape;35699;p35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00" name="Google Shape;35700;p35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01" name="Google Shape;35701;p35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02" name="Google Shape;35702;p35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03" name="Google Shape;35703;p35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04" name="Google Shape;35704;p35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05" name="Google Shape;35705;p35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06" name="Google Shape;35706;p35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07" name="Google Shape;35707;p35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08" name="Google Shape;35708;p35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09" name="Google Shape;35709;p35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10" name="Google Shape;35710;p35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11" name="Google Shape;35711;p35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12" name="Google Shape;35712;p35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13" name="Google Shape;35713;p35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14" name="Google Shape;35714;p35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15" name="Google Shape;35715;p35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16" name="Google Shape;35716;p35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17" name="Google Shape;35717;p35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18" name="Google Shape;35718;p35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19" name="Google Shape;35719;p35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20" name="Google Shape;35720;p35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21" name="Google Shape;35721;p35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22" name="Google Shape;35722;p35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23" name="Google Shape;35723;p35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24" name="Google Shape;35724;p35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25" name="Google Shape;35725;p35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26" name="Google Shape;35726;p35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27" name="Google Shape;35727;p35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28" name="Google Shape;35728;p35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29" name="Google Shape;35729;p35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30" name="Google Shape;35730;p35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31" name="Google Shape;35731;p35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32" name="Google Shape;35732;p35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33" name="Google Shape;35733;p35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34" name="Google Shape;35734;p35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35" name="Google Shape;35735;p35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36" name="Google Shape;35736;p35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37" name="Google Shape;35737;p35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38" name="Google Shape;35738;p35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39" name="Google Shape;35739;p35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0" name="Google Shape;35740;p35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1" name="Google Shape;35741;p35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2" name="Google Shape;35742;p35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3" name="Google Shape;35743;p35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4" name="Google Shape;35744;p35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5" name="Google Shape;35745;p35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6" name="Google Shape;35746;p35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7" name="Google Shape;35747;p35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8" name="Google Shape;35748;p35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9" name="Google Shape;35749;p35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50" name="Google Shape;35750;p35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51" name="Google Shape;35751;p35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52" name="Google Shape;35752;p35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53" name="Google Shape;35753;p35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54" name="Google Shape;35754;p35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55" name="Google Shape;35755;p35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56" name="Google Shape;35756;p35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57" name="Google Shape;35757;p35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58" name="Google Shape;35758;p35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59" name="Google Shape;35759;p35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60" name="Google Shape;35760;p35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61" name="Google Shape;35761;p35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62" name="Google Shape;35762;p35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63" name="Google Shape;35763;p35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64" name="Google Shape;35764;p35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65" name="Google Shape;35765;p35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66" name="Google Shape;35766;p35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67" name="Google Shape;35767;p35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68" name="Google Shape;35768;p35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69" name="Google Shape;35769;p35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70" name="Google Shape;35770;p35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71" name="Google Shape;35771;p35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72" name="Google Shape;35772;p35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73" name="Google Shape;35773;p35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74" name="Google Shape;35774;p35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75" name="Google Shape;35775;p35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76" name="Google Shape;35776;p35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77" name="Google Shape;35777;p35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78" name="Google Shape;35778;p35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79" name="Google Shape;35779;p35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80" name="Google Shape;35780;p35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81" name="Google Shape;35781;p35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82" name="Google Shape;35782;p35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83" name="Google Shape;35783;p35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84" name="Google Shape;35784;p35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85" name="Google Shape;35785;p35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86" name="Google Shape;35786;p35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87" name="Google Shape;35787;p35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88" name="Google Shape;35788;p35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89" name="Google Shape;35789;p35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90" name="Google Shape;35790;p35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91" name="Google Shape;35791;p35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92" name="Google Shape;35792;p35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93" name="Google Shape;35793;p35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94" name="Google Shape;35794;p35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95" name="Google Shape;35795;p35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96" name="Google Shape;35796;p35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97" name="Google Shape;35797;p35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98" name="Google Shape;35798;p35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99" name="Google Shape;35799;p35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00" name="Google Shape;35800;p35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01" name="Google Shape;35801;p35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02" name="Google Shape;35802;p35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03" name="Google Shape;35803;p35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04" name="Google Shape;35804;p35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05" name="Google Shape;35805;p35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06" name="Google Shape;35806;p35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07" name="Google Shape;35807;p35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08" name="Google Shape;35808;p35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09" name="Google Shape;35809;p35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10" name="Google Shape;35810;p35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11" name="Google Shape;35811;p35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12" name="Google Shape;35812;p35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13" name="Google Shape;35813;p35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14" name="Google Shape;35814;p35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15" name="Google Shape;35815;p35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16" name="Google Shape;35816;p35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17" name="Google Shape;35817;p35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18" name="Google Shape;35818;p35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19" name="Google Shape;35819;p35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20" name="Google Shape;35820;p35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21" name="Google Shape;35821;p35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22" name="Google Shape;35822;p35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23" name="Google Shape;35823;p35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24" name="Google Shape;35824;p35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25" name="Google Shape;35825;p35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26" name="Google Shape;35826;p35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27" name="Google Shape;35827;p35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28" name="Google Shape;35828;p35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29" name="Google Shape;35829;p35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30" name="Google Shape;35830;p35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31" name="Google Shape;35831;p35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32" name="Google Shape;35832;p35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33" name="Google Shape;35833;p35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34" name="Google Shape;35834;p35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35" name="Google Shape;35835;p35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36" name="Google Shape;35836;p35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37" name="Google Shape;35837;p35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38" name="Google Shape;35838;p35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39" name="Google Shape;35839;p35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0" name="Google Shape;35840;p35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1" name="Google Shape;35841;p35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2" name="Google Shape;35842;p35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3" name="Google Shape;35843;p35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4" name="Google Shape;35844;p35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5" name="Google Shape;35845;p35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6" name="Google Shape;35846;p35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7" name="Google Shape;35847;p35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8" name="Google Shape;35848;p35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9" name="Google Shape;35849;p35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0" name="Google Shape;35850;p35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1" name="Google Shape;35851;p35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2" name="Google Shape;35852;p35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3" name="Google Shape;35853;p35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4" name="Google Shape;35854;p35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5" name="Google Shape;35855;p35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6" name="Google Shape;35856;p35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7" name="Google Shape;35857;p35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8" name="Google Shape;35858;p35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9" name="Google Shape;35859;p35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0" name="Google Shape;35860;p35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1" name="Google Shape;35861;p35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2" name="Google Shape;35862;p35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3" name="Google Shape;35863;p35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4" name="Google Shape;35864;p35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5" name="Google Shape;35865;p35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6" name="Google Shape;35866;p35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7" name="Google Shape;35867;p35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8" name="Google Shape;35868;p35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9" name="Google Shape;35869;p35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0" name="Google Shape;35870;p35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1" name="Google Shape;35871;p35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2" name="Google Shape;35872;p35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3" name="Google Shape;35873;p35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4" name="Google Shape;35874;p35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5" name="Google Shape;35875;p35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6" name="Google Shape;35876;p35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7" name="Google Shape;35877;p35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8" name="Google Shape;35878;p35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9" name="Google Shape;35879;p35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80" name="Google Shape;35880;p35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81" name="Google Shape;35881;p35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82" name="Google Shape;35882;p35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83" name="Google Shape;35883;p35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84" name="Google Shape;35884;p35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85" name="Google Shape;35885;p35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86" name="Google Shape;35886;p35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87" name="Google Shape;35887;p35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88" name="Google Shape;35888;p35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89" name="Google Shape;35889;p35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90" name="Google Shape;35890;p35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91" name="Google Shape;35891;p35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92" name="Google Shape;35892;p35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93" name="Google Shape;35893;p35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94" name="Google Shape;35894;p35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95" name="Google Shape;35895;p35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5896" name="Google Shape;35896;p35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897" name="Google Shape;35897;p35"/>
          <p:cNvSpPr txBox="1">
            <a:spLocks noGrp="1"/>
          </p:cNvSpPr>
          <p:nvPr>
            <p:ph type="title"/>
          </p:nvPr>
        </p:nvSpPr>
        <p:spPr>
          <a:xfrm>
            <a:off x="1295400" y="2407475"/>
            <a:ext cx="6553200" cy="120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7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35898" name="Google Shape;35898;p35"/>
          <p:cNvSpPr txBox="1">
            <a:spLocks noGrp="1"/>
          </p:cNvSpPr>
          <p:nvPr>
            <p:ph type="subTitle" idx="1"/>
          </p:nvPr>
        </p:nvSpPr>
        <p:spPr>
          <a:xfrm>
            <a:off x="1295400" y="3614375"/>
            <a:ext cx="6553200" cy="99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6">
  <p:cSld name="CUSTOM_16_1">
    <p:spTree>
      <p:nvGrpSpPr>
        <p:cNvPr id="1" name="Shape 358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900" name="Google Shape;35900;p36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35901" name="Google Shape;35901;p36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02" name="Google Shape;35902;p36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03" name="Google Shape;35903;p36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04" name="Google Shape;35904;p36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05" name="Google Shape;35905;p36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06" name="Google Shape;35906;p36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07" name="Google Shape;35907;p36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08" name="Google Shape;35908;p36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09" name="Google Shape;35909;p36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10" name="Google Shape;35910;p36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11" name="Google Shape;35911;p36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12" name="Google Shape;35912;p36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13" name="Google Shape;35913;p36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14" name="Google Shape;35914;p36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15" name="Google Shape;35915;p36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16" name="Google Shape;35916;p36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17" name="Google Shape;35917;p36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18" name="Google Shape;35918;p36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19" name="Google Shape;35919;p36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0" name="Google Shape;35920;p36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1" name="Google Shape;35921;p36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2" name="Google Shape;35922;p36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3" name="Google Shape;35923;p36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4" name="Google Shape;35924;p36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5" name="Google Shape;35925;p36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6" name="Google Shape;35926;p36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7" name="Google Shape;35927;p36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8" name="Google Shape;35928;p36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9" name="Google Shape;35929;p36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0" name="Google Shape;35930;p36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1" name="Google Shape;35931;p36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2" name="Google Shape;35932;p36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3" name="Google Shape;35933;p36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4" name="Google Shape;35934;p36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5" name="Google Shape;35935;p36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6" name="Google Shape;35936;p36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7" name="Google Shape;35937;p36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8" name="Google Shape;35938;p36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9" name="Google Shape;35939;p36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0" name="Google Shape;35940;p36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1" name="Google Shape;35941;p36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2" name="Google Shape;35942;p36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3" name="Google Shape;35943;p36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4" name="Google Shape;35944;p36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5" name="Google Shape;35945;p36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6" name="Google Shape;35946;p36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7" name="Google Shape;35947;p36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8" name="Google Shape;35948;p36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9" name="Google Shape;35949;p36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0" name="Google Shape;35950;p36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1" name="Google Shape;35951;p36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2" name="Google Shape;35952;p36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3" name="Google Shape;35953;p36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4" name="Google Shape;35954;p36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5" name="Google Shape;35955;p36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6" name="Google Shape;35956;p36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7" name="Google Shape;35957;p36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8" name="Google Shape;35958;p36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9" name="Google Shape;35959;p36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0" name="Google Shape;35960;p36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1" name="Google Shape;35961;p36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2" name="Google Shape;35962;p36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3" name="Google Shape;35963;p36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4" name="Google Shape;35964;p36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5" name="Google Shape;35965;p36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6" name="Google Shape;35966;p36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7" name="Google Shape;35967;p36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8" name="Google Shape;35968;p36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9" name="Google Shape;35969;p36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70" name="Google Shape;35970;p36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71" name="Google Shape;35971;p36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72" name="Google Shape;35972;p36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73" name="Google Shape;35973;p36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74" name="Google Shape;35974;p36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75" name="Google Shape;35975;p36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76" name="Google Shape;35976;p36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77" name="Google Shape;35977;p36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78" name="Google Shape;35978;p36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79" name="Google Shape;35979;p36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80" name="Google Shape;35980;p36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81" name="Google Shape;35981;p36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82" name="Google Shape;35982;p36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83" name="Google Shape;35983;p36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84" name="Google Shape;35984;p36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85" name="Google Shape;35985;p36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86" name="Google Shape;35986;p36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87" name="Google Shape;35987;p36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88" name="Google Shape;35988;p36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89" name="Google Shape;35989;p36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0" name="Google Shape;35990;p36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1" name="Google Shape;35991;p36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2" name="Google Shape;35992;p36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3" name="Google Shape;35993;p36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4" name="Google Shape;35994;p36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5" name="Google Shape;35995;p36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6" name="Google Shape;35996;p36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7" name="Google Shape;35997;p36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8" name="Google Shape;35998;p36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9" name="Google Shape;35999;p36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0" name="Google Shape;36000;p36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1" name="Google Shape;36001;p36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2" name="Google Shape;36002;p36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3" name="Google Shape;36003;p36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4" name="Google Shape;36004;p36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5" name="Google Shape;36005;p36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6" name="Google Shape;36006;p36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7" name="Google Shape;36007;p36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8" name="Google Shape;36008;p36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9" name="Google Shape;36009;p36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0" name="Google Shape;36010;p36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1" name="Google Shape;36011;p36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2" name="Google Shape;36012;p36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3" name="Google Shape;36013;p36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4" name="Google Shape;36014;p36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5" name="Google Shape;36015;p36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6" name="Google Shape;36016;p36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7" name="Google Shape;36017;p36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8" name="Google Shape;36018;p36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9" name="Google Shape;36019;p36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0" name="Google Shape;36020;p36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1" name="Google Shape;36021;p36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2" name="Google Shape;36022;p36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3" name="Google Shape;36023;p36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4" name="Google Shape;36024;p36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5" name="Google Shape;36025;p36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6" name="Google Shape;36026;p36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7" name="Google Shape;36027;p36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8" name="Google Shape;36028;p36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9" name="Google Shape;36029;p36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0" name="Google Shape;36030;p36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1" name="Google Shape;36031;p36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2" name="Google Shape;36032;p36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3" name="Google Shape;36033;p36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4" name="Google Shape;36034;p36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5" name="Google Shape;36035;p36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6" name="Google Shape;36036;p36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7" name="Google Shape;36037;p36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8" name="Google Shape;36038;p36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9" name="Google Shape;36039;p36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0" name="Google Shape;36040;p36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1" name="Google Shape;36041;p36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2" name="Google Shape;36042;p36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3" name="Google Shape;36043;p36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4" name="Google Shape;36044;p36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5" name="Google Shape;36045;p36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6" name="Google Shape;36046;p36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7" name="Google Shape;36047;p36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8" name="Google Shape;36048;p36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9" name="Google Shape;36049;p36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0" name="Google Shape;36050;p36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1" name="Google Shape;36051;p36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2" name="Google Shape;36052;p36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3" name="Google Shape;36053;p36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4" name="Google Shape;36054;p36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5" name="Google Shape;36055;p36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6" name="Google Shape;36056;p36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7" name="Google Shape;36057;p36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8" name="Google Shape;36058;p36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9" name="Google Shape;36059;p36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0" name="Google Shape;36060;p36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1" name="Google Shape;36061;p36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2" name="Google Shape;36062;p36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3" name="Google Shape;36063;p36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4" name="Google Shape;36064;p36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5" name="Google Shape;36065;p36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6" name="Google Shape;36066;p36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7" name="Google Shape;36067;p36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8" name="Google Shape;36068;p36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9" name="Google Shape;36069;p36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0" name="Google Shape;36070;p36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1" name="Google Shape;36071;p36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2" name="Google Shape;36072;p36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3" name="Google Shape;36073;p36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4" name="Google Shape;36074;p36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5" name="Google Shape;36075;p36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6" name="Google Shape;36076;p36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7" name="Google Shape;36077;p36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8" name="Google Shape;36078;p36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9" name="Google Shape;36079;p36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80" name="Google Shape;36080;p36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81" name="Google Shape;36081;p36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82" name="Google Shape;36082;p36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83" name="Google Shape;36083;p36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84" name="Google Shape;36084;p36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85" name="Google Shape;36085;p36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86" name="Google Shape;36086;p36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87" name="Google Shape;36087;p36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88" name="Google Shape;36088;p36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89" name="Google Shape;36089;p36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90" name="Google Shape;36090;p36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91" name="Google Shape;36091;p36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92" name="Google Shape;36092;p36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93" name="Google Shape;36093;p36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94" name="Google Shape;36094;p36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95" name="Google Shape;36095;p36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96" name="Google Shape;36096;p36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97" name="Google Shape;36097;p36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98" name="Google Shape;36098;p36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99" name="Google Shape;36099;p36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0" name="Google Shape;36100;p36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1" name="Google Shape;36101;p36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2" name="Google Shape;36102;p36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3" name="Google Shape;36103;p36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4" name="Google Shape;36104;p36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5" name="Google Shape;36105;p36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6" name="Google Shape;36106;p36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7" name="Google Shape;36107;p36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8" name="Google Shape;36108;p36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9" name="Google Shape;36109;p36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0" name="Google Shape;36110;p36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1" name="Google Shape;36111;p36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2" name="Google Shape;36112;p36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3" name="Google Shape;36113;p36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4" name="Google Shape;36114;p36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5" name="Google Shape;36115;p36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6" name="Google Shape;36116;p36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7" name="Google Shape;36117;p36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8" name="Google Shape;36118;p36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9" name="Google Shape;36119;p36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0" name="Google Shape;36120;p36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1" name="Google Shape;36121;p36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2" name="Google Shape;36122;p36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3" name="Google Shape;36123;p36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4" name="Google Shape;36124;p36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5" name="Google Shape;36125;p36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6" name="Google Shape;36126;p36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7" name="Google Shape;36127;p36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8" name="Google Shape;36128;p36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9" name="Google Shape;36129;p36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0" name="Google Shape;36130;p36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1" name="Google Shape;36131;p36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2" name="Google Shape;36132;p36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3" name="Google Shape;36133;p36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4" name="Google Shape;36134;p36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5" name="Google Shape;36135;p36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6" name="Google Shape;36136;p36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7" name="Google Shape;36137;p36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8" name="Google Shape;36138;p36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9" name="Google Shape;36139;p36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40" name="Google Shape;36140;p36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41" name="Google Shape;36141;p36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42" name="Google Shape;36142;p36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43" name="Google Shape;36143;p36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44" name="Google Shape;36144;p36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45" name="Google Shape;36145;p36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46" name="Google Shape;36146;p36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47" name="Google Shape;36147;p36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48" name="Google Shape;36148;p36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49" name="Google Shape;36149;p36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50" name="Google Shape;36150;p36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51" name="Google Shape;36151;p36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52" name="Google Shape;36152;p36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53" name="Google Shape;36153;p36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54" name="Google Shape;36154;p36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55" name="Google Shape;36155;p36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56" name="Google Shape;36156;p36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57" name="Google Shape;36157;p36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58" name="Google Shape;36158;p36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59" name="Google Shape;36159;p36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0" name="Google Shape;36160;p36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1" name="Google Shape;36161;p36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2" name="Google Shape;36162;p36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3" name="Google Shape;36163;p36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4" name="Google Shape;36164;p36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5" name="Google Shape;36165;p36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6" name="Google Shape;36166;p36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7" name="Google Shape;36167;p36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8" name="Google Shape;36168;p36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9" name="Google Shape;36169;p36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70" name="Google Shape;36170;p36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71" name="Google Shape;36171;p36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72" name="Google Shape;36172;p36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73" name="Google Shape;36173;p36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74" name="Google Shape;36174;p36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75" name="Google Shape;36175;p36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76" name="Google Shape;36176;p36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77" name="Google Shape;36177;p36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78" name="Google Shape;36178;p36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79" name="Google Shape;36179;p36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80" name="Google Shape;36180;p36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81" name="Google Shape;36181;p36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82" name="Google Shape;36182;p36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83" name="Google Shape;36183;p36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84" name="Google Shape;36184;p36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85" name="Google Shape;36185;p36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86" name="Google Shape;36186;p36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87" name="Google Shape;36187;p36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88" name="Google Shape;36188;p36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89" name="Google Shape;36189;p36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90" name="Google Shape;36190;p36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91" name="Google Shape;36191;p36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92" name="Google Shape;36192;p36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93" name="Google Shape;36193;p36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94" name="Google Shape;36194;p36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95" name="Google Shape;36195;p36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96" name="Google Shape;36196;p36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97" name="Google Shape;36197;p36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98" name="Google Shape;36198;p36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99" name="Google Shape;36199;p36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00" name="Google Shape;36200;p36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01" name="Google Shape;36201;p36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02" name="Google Shape;36202;p36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03" name="Google Shape;36203;p36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04" name="Google Shape;36204;p36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05" name="Google Shape;36205;p36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06" name="Google Shape;36206;p36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07" name="Google Shape;36207;p36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08" name="Google Shape;36208;p36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09" name="Google Shape;36209;p36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10" name="Google Shape;36210;p36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11" name="Google Shape;36211;p36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12" name="Google Shape;36212;p36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13" name="Google Shape;36213;p36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14" name="Google Shape;36214;p36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15" name="Google Shape;36215;p36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16" name="Google Shape;36216;p36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17" name="Google Shape;36217;p36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18" name="Google Shape;36218;p36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19" name="Google Shape;36219;p36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20" name="Google Shape;36220;p36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21" name="Google Shape;36221;p36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22" name="Google Shape;36222;p36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23" name="Google Shape;36223;p36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24" name="Google Shape;36224;p36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25" name="Google Shape;36225;p36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26" name="Google Shape;36226;p36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27" name="Google Shape;36227;p36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28" name="Google Shape;36228;p36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29" name="Google Shape;36229;p36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30" name="Google Shape;36230;p36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31" name="Google Shape;36231;p36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32" name="Google Shape;36232;p36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33" name="Google Shape;36233;p36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34" name="Google Shape;36234;p36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35" name="Google Shape;36235;p36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36" name="Google Shape;36236;p36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37" name="Google Shape;36237;p36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38" name="Google Shape;36238;p36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39" name="Google Shape;36239;p36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40" name="Google Shape;36240;p36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41" name="Google Shape;36241;p36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42" name="Google Shape;36242;p36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43" name="Google Shape;36243;p36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44" name="Google Shape;36244;p36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45" name="Google Shape;36245;p36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46" name="Google Shape;36246;p36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47" name="Google Shape;36247;p36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48" name="Google Shape;36248;p36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49" name="Google Shape;36249;p36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50" name="Google Shape;36250;p36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51" name="Google Shape;36251;p36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52" name="Google Shape;36252;p36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53" name="Google Shape;36253;p36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54" name="Google Shape;36254;p36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55" name="Google Shape;36255;p36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56" name="Google Shape;36256;p36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57" name="Google Shape;36257;p36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58" name="Google Shape;36258;p36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59" name="Google Shape;36259;p36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60" name="Google Shape;36260;p36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61" name="Google Shape;36261;p36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62" name="Google Shape;36262;p36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63" name="Google Shape;36263;p36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64" name="Google Shape;36264;p36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65" name="Google Shape;36265;p36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66" name="Google Shape;36266;p36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67" name="Google Shape;36267;p36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68" name="Google Shape;36268;p36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69" name="Google Shape;36269;p36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70" name="Google Shape;36270;p36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71" name="Google Shape;36271;p36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72" name="Google Shape;36272;p36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73" name="Google Shape;36273;p36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74" name="Google Shape;36274;p36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75" name="Google Shape;36275;p36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76" name="Google Shape;36276;p36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77" name="Google Shape;36277;p36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78" name="Google Shape;36278;p36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79" name="Google Shape;36279;p36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80" name="Google Shape;36280;p36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81" name="Google Shape;36281;p36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82" name="Google Shape;36282;p36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83" name="Google Shape;36283;p36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84" name="Google Shape;36284;p36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85" name="Google Shape;36285;p36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86" name="Google Shape;36286;p36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87" name="Google Shape;36287;p36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88" name="Google Shape;36288;p36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89" name="Google Shape;36289;p36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90" name="Google Shape;36290;p36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91" name="Google Shape;36291;p36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92" name="Google Shape;36292;p36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93" name="Google Shape;36293;p36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94" name="Google Shape;36294;p36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95" name="Google Shape;36295;p36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96" name="Google Shape;36296;p36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97" name="Google Shape;36297;p36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98" name="Google Shape;36298;p36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99" name="Google Shape;36299;p36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0" name="Google Shape;36300;p36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1" name="Google Shape;36301;p36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2" name="Google Shape;36302;p36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3" name="Google Shape;36303;p36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4" name="Google Shape;36304;p36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5" name="Google Shape;36305;p36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6" name="Google Shape;36306;p36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7" name="Google Shape;36307;p36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8" name="Google Shape;36308;p36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9" name="Google Shape;36309;p36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10" name="Google Shape;36310;p36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11" name="Google Shape;36311;p36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12" name="Google Shape;36312;p36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13" name="Google Shape;36313;p36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14" name="Google Shape;36314;p36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15" name="Google Shape;36315;p36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16" name="Google Shape;36316;p36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17" name="Google Shape;36317;p36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18" name="Google Shape;36318;p36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19" name="Google Shape;36319;p36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20" name="Google Shape;36320;p36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21" name="Google Shape;36321;p36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22" name="Google Shape;36322;p36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23" name="Google Shape;36323;p36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24" name="Google Shape;36324;p36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25" name="Google Shape;36325;p36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26" name="Google Shape;36326;p36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27" name="Google Shape;36327;p36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28" name="Google Shape;36328;p36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29" name="Google Shape;36329;p36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30" name="Google Shape;36330;p36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31" name="Google Shape;36331;p36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32" name="Google Shape;36332;p36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33" name="Google Shape;36333;p36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34" name="Google Shape;36334;p36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35" name="Google Shape;36335;p36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36" name="Google Shape;36336;p36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37" name="Google Shape;36337;p36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38" name="Google Shape;36338;p36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39" name="Google Shape;36339;p36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40" name="Google Shape;36340;p36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41" name="Google Shape;36341;p36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42" name="Google Shape;36342;p36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43" name="Google Shape;36343;p36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44" name="Google Shape;36344;p36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45" name="Google Shape;36345;p36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46" name="Google Shape;36346;p36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47" name="Google Shape;36347;p36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48" name="Google Shape;36348;p36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49" name="Google Shape;36349;p36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50" name="Google Shape;36350;p36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51" name="Google Shape;36351;p36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52" name="Google Shape;36352;p36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53" name="Google Shape;36353;p36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54" name="Google Shape;36354;p36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55" name="Google Shape;36355;p36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56" name="Google Shape;36356;p36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57" name="Google Shape;36357;p36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58" name="Google Shape;36358;p36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59" name="Google Shape;36359;p36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60" name="Google Shape;36360;p36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61" name="Google Shape;36361;p36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62" name="Google Shape;36362;p36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63" name="Google Shape;36363;p36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64" name="Google Shape;36364;p36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65" name="Google Shape;36365;p36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66" name="Google Shape;36366;p36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67" name="Google Shape;36367;p36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68" name="Google Shape;36368;p36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69" name="Google Shape;36369;p36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70" name="Google Shape;36370;p36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71" name="Google Shape;36371;p36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72" name="Google Shape;36372;p36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73" name="Google Shape;36373;p36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74" name="Google Shape;36374;p36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75" name="Google Shape;36375;p36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76" name="Google Shape;36376;p36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77" name="Google Shape;36377;p36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78" name="Google Shape;36378;p36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79" name="Google Shape;36379;p36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80" name="Google Shape;36380;p36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81" name="Google Shape;36381;p36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82" name="Google Shape;36382;p36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83" name="Google Shape;36383;p36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84" name="Google Shape;36384;p36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85" name="Google Shape;36385;p36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86" name="Google Shape;36386;p36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87" name="Google Shape;36387;p36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88" name="Google Shape;36388;p36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89" name="Google Shape;36389;p36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90" name="Google Shape;36390;p36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91" name="Google Shape;36391;p36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92" name="Google Shape;36392;p36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93" name="Google Shape;36393;p36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94" name="Google Shape;36394;p36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95" name="Google Shape;36395;p36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96" name="Google Shape;36396;p36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97" name="Google Shape;36397;p36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98" name="Google Shape;36398;p36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99" name="Google Shape;36399;p36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00" name="Google Shape;36400;p36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01" name="Google Shape;36401;p36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02" name="Google Shape;36402;p36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03" name="Google Shape;36403;p36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04" name="Google Shape;36404;p36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05" name="Google Shape;36405;p36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06" name="Google Shape;36406;p36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07" name="Google Shape;36407;p36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08" name="Google Shape;36408;p36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09" name="Google Shape;36409;p36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10" name="Google Shape;36410;p36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11" name="Google Shape;36411;p36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12" name="Google Shape;36412;p36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13" name="Google Shape;36413;p36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14" name="Google Shape;36414;p36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15" name="Google Shape;36415;p36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16" name="Google Shape;36416;p36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17" name="Google Shape;36417;p36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18" name="Google Shape;36418;p36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19" name="Google Shape;36419;p36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20" name="Google Shape;36420;p36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21" name="Google Shape;36421;p36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22" name="Google Shape;36422;p36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23" name="Google Shape;36423;p36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24" name="Google Shape;36424;p36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25" name="Google Shape;36425;p36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26" name="Google Shape;36426;p36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27" name="Google Shape;36427;p36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28" name="Google Shape;36428;p36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29" name="Google Shape;36429;p36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30" name="Google Shape;36430;p36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31" name="Google Shape;36431;p36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32" name="Google Shape;36432;p36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33" name="Google Shape;36433;p36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34" name="Google Shape;36434;p36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35" name="Google Shape;36435;p36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36" name="Google Shape;36436;p36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37" name="Google Shape;36437;p36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38" name="Google Shape;36438;p36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39" name="Google Shape;36439;p36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40" name="Google Shape;36440;p36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41" name="Google Shape;36441;p36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42" name="Google Shape;36442;p36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43" name="Google Shape;36443;p36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44" name="Google Shape;36444;p36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45" name="Google Shape;36445;p36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46" name="Google Shape;36446;p36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47" name="Google Shape;36447;p36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48" name="Google Shape;36448;p36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49" name="Google Shape;36449;p36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50" name="Google Shape;36450;p36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51" name="Google Shape;36451;p36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52" name="Google Shape;36452;p36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53" name="Google Shape;36453;p36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54" name="Google Shape;36454;p36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55" name="Google Shape;36455;p36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56" name="Google Shape;36456;p36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57" name="Google Shape;36457;p36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58" name="Google Shape;36458;p36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59" name="Google Shape;36459;p36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60" name="Google Shape;36460;p36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61" name="Google Shape;36461;p36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62" name="Google Shape;36462;p36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63" name="Google Shape;36463;p36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64" name="Google Shape;36464;p36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65" name="Google Shape;36465;p36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66" name="Google Shape;36466;p36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67" name="Google Shape;36467;p36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68" name="Google Shape;36468;p36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69" name="Google Shape;36469;p36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70" name="Google Shape;36470;p36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71" name="Google Shape;36471;p36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72" name="Google Shape;36472;p36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73" name="Google Shape;36473;p36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74" name="Google Shape;36474;p36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75" name="Google Shape;36475;p36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76" name="Google Shape;36476;p36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77" name="Google Shape;36477;p36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78" name="Google Shape;36478;p36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79" name="Google Shape;36479;p36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80" name="Google Shape;36480;p36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81" name="Google Shape;36481;p36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82" name="Google Shape;36482;p36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83" name="Google Shape;36483;p36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84" name="Google Shape;36484;p36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85" name="Google Shape;36485;p36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86" name="Google Shape;36486;p36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87" name="Google Shape;36487;p36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88" name="Google Shape;36488;p36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89" name="Google Shape;36489;p36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90" name="Google Shape;36490;p36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91" name="Google Shape;36491;p36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92" name="Google Shape;36492;p36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93" name="Google Shape;36493;p36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94" name="Google Shape;36494;p36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95" name="Google Shape;36495;p36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96" name="Google Shape;36496;p36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97" name="Google Shape;36497;p36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98" name="Google Shape;36498;p36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99" name="Google Shape;36499;p36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00" name="Google Shape;36500;p36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01" name="Google Shape;36501;p36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02" name="Google Shape;36502;p36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03" name="Google Shape;36503;p36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04" name="Google Shape;36504;p36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05" name="Google Shape;36505;p36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06" name="Google Shape;36506;p36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07" name="Google Shape;36507;p36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08" name="Google Shape;36508;p36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09" name="Google Shape;36509;p36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10" name="Google Shape;36510;p36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11" name="Google Shape;36511;p36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12" name="Google Shape;36512;p36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13" name="Google Shape;36513;p36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14" name="Google Shape;36514;p36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15" name="Google Shape;36515;p36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16" name="Google Shape;36516;p36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17" name="Google Shape;36517;p36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18" name="Google Shape;36518;p36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19" name="Google Shape;36519;p36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20" name="Google Shape;36520;p36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21" name="Google Shape;36521;p36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22" name="Google Shape;36522;p36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23" name="Google Shape;36523;p36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24" name="Google Shape;36524;p36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25" name="Google Shape;36525;p36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26" name="Google Shape;36526;p36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27" name="Google Shape;36527;p36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28" name="Google Shape;36528;p36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29" name="Google Shape;36529;p36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30" name="Google Shape;36530;p36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31" name="Google Shape;36531;p36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32" name="Google Shape;36532;p36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33" name="Google Shape;36533;p36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34" name="Google Shape;36534;p36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35" name="Google Shape;36535;p36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36" name="Google Shape;36536;p36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37" name="Google Shape;36537;p36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38" name="Google Shape;36538;p36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39" name="Google Shape;36539;p36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40" name="Google Shape;36540;p36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41" name="Google Shape;36541;p36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42" name="Google Shape;36542;p36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43" name="Google Shape;36543;p36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44" name="Google Shape;36544;p36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45" name="Google Shape;36545;p36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46" name="Google Shape;36546;p36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47" name="Google Shape;36547;p36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48" name="Google Shape;36548;p36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49" name="Google Shape;36549;p36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50" name="Google Shape;36550;p36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51" name="Google Shape;36551;p36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52" name="Google Shape;36552;p36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53" name="Google Shape;36553;p36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54" name="Google Shape;36554;p36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55" name="Google Shape;36555;p36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56" name="Google Shape;36556;p36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57" name="Google Shape;36557;p36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58" name="Google Shape;36558;p36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59" name="Google Shape;36559;p36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60" name="Google Shape;36560;p36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61" name="Google Shape;36561;p36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62" name="Google Shape;36562;p36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63" name="Google Shape;36563;p36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64" name="Google Shape;36564;p36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65" name="Google Shape;36565;p36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66" name="Google Shape;36566;p36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67" name="Google Shape;36567;p36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68" name="Google Shape;36568;p36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69" name="Google Shape;36569;p36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70" name="Google Shape;36570;p36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71" name="Google Shape;36571;p36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72" name="Google Shape;36572;p36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73" name="Google Shape;36573;p36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74" name="Google Shape;36574;p36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75" name="Google Shape;36575;p36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76" name="Google Shape;36576;p36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77" name="Google Shape;36577;p36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78" name="Google Shape;36578;p36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79" name="Google Shape;36579;p36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80" name="Google Shape;36580;p36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81" name="Google Shape;36581;p36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82" name="Google Shape;36582;p36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83" name="Google Shape;36583;p36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84" name="Google Shape;36584;p36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85" name="Google Shape;36585;p36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86" name="Google Shape;36586;p36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87" name="Google Shape;36587;p36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88" name="Google Shape;36588;p36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89" name="Google Shape;36589;p36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90" name="Google Shape;36590;p36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91" name="Google Shape;36591;p36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92" name="Google Shape;36592;p36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93" name="Google Shape;36593;p36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94" name="Google Shape;36594;p36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95" name="Google Shape;36595;p36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96" name="Google Shape;36596;p36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97" name="Google Shape;36597;p36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98" name="Google Shape;36598;p36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99" name="Google Shape;36599;p36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00" name="Google Shape;36600;p36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01" name="Google Shape;36601;p36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02" name="Google Shape;36602;p36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03" name="Google Shape;36603;p36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04" name="Google Shape;36604;p36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05" name="Google Shape;36605;p36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06" name="Google Shape;36606;p36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07" name="Google Shape;36607;p36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08" name="Google Shape;36608;p36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09" name="Google Shape;36609;p36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10" name="Google Shape;36610;p36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11" name="Google Shape;36611;p36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12" name="Google Shape;36612;p36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13" name="Google Shape;36613;p36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14" name="Google Shape;36614;p36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15" name="Google Shape;36615;p36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16" name="Google Shape;36616;p36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17" name="Google Shape;36617;p36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18" name="Google Shape;36618;p36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19" name="Google Shape;36619;p36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20" name="Google Shape;36620;p36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21" name="Google Shape;36621;p36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22" name="Google Shape;36622;p36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23" name="Google Shape;36623;p36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24" name="Google Shape;36624;p36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25" name="Google Shape;36625;p36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26" name="Google Shape;36626;p36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27" name="Google Shape;36627;p36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28" name="Google Shape;36628;p36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29" name="Google Shape;36629;p36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30" name="Google Shape;36630;p36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31" name="Google Shape;36631;p36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32" name="Google Shape;36632;p36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33" name="Google Shape;36633;p36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34" name="Google Shape;36634;p36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35" name="Google Shape;36635;p36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36" name="Google Shape;36636;p36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37" name="Google Shape;36637;p36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38" name="Google Shape;36638;p36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39" name="Google Shape;36639;p36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40" name="Google Shape;36640;p36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41" name="Google Shape;36641;p36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42" name="Google Shape;36642;p36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43" name="Google Shape;36643;p36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44" name="Google Shape;36644;p36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45" name="Google Shape;36645;p36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46" name="Google Shape;36646;p36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47" name="Google Shape;36647;p36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48" name="Google Shape;36648;p36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49" name="Google Shape;36649;p36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50" name="Google Shape;36650;p36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51" name="Google Shape;36651;p36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52" name="Google Shape;36652;p36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53" name="Google Shape;36653;p36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54" name="Google Shape;36654;p36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55" name="Google Shape;36655;p36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56" name="Google Shape;36656;p36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57" name="Google Shape;36657;p36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58" name="Google Shape;36658;p36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59" name="Google Shape;36659;p36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60" name="Google Shape;36660;p36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61" name="Google Shape;36661;p36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62" name="Google Shape;36662;p36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63" name="Google Shape;36663;p36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64" name="Google Shape;36664;p36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65" name="Google Shape;36665;p36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66" name="Google Shape;36666;p36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67" name="Google Shape;36667;p36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68" name="Google Shape;36668;p36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69" name="Google Shape;36669;p36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70" name="Google Shape;36670;p36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71" name="Google Shape;36671;p36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72" name="Google Shape;36672;p36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73" name="Google Shape;36673;p36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74" name="Google Shape;36674;p36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75" name="Google Shape;36675;p36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76" name="Google Shape;36676;p36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77" name="Google Shape;36677;p36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78" name="Google Shape;36678;p36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79" name="Google Shape;36679;p36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80" name="Google Shape;36680;p36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81" name="Google Shape;36681;p36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82" name="Google Shape;36682;p36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83" name="Google Shape;36683;p36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84" name="Google Shape;36684;p36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85" name="Google Shape;36685;p36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86" name="Google Shape;36686;p36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87" name="Google Shape;36687;p36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88" name="Google Shape;36688;p36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89" name="Google Shape;36689;p36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90" name="Google Shape;36690;p36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91" name="Google Shape;36691;p36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92" name="Google Shape;36692;p36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93" name="Google Shape;36693;p36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94" name="Google Shape;36694;p36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95" name="Google Shape;36695;p36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96" name="Google Shape;36696;p36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97" name="Google Shape;36697;p36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98" name="Google Shape;36698;p36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99" name="Google Shape;36699;p36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00" name="Google Shape;36700;p36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01" name="Google Shape;36701;p36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02" name="Google Shape;36702;p36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03" name="Google Shape;36703;p36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04" name="Google Shape;36704;p36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05" name="Google Shape;36705;p36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06" name="Google Shape;36706;p36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07" name="Google Shape;36707;p36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08" name="Google Shape;36708;p36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09" name="Google Shape;36709;p36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10" name="Google Shape;36710;p36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11" name="Google Shape;36711;p36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12" name="Google Shape;36712;p36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13" name="Google Shape;36713;p36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14" name="Google Shape;36714;p36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15" name="Google Shape;36715;p36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16" name="Google Shape;36716;p36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17" name="Google Shape;36717;p36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18" name="Google Shape;36718;p36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19" name="Google Shape;36719;p36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20" name="Google Shape;36720;p36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21" name="Google Shape;36721;p36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22" name="Google Shape;36722;p36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23" name="Google Shape;36723;p36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24" name="Google Shape;36724;p36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25" name="Google Shape;36725;p36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26" name="Google Shape;36726;p36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27" name="Google Shape;36727;p36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28" name="Google Shape;36728;p36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29" name="Google Shape;36729;p36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30" name="Google Shape;36730;p36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31" name="Google Shape;36731;p36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32" name="Google Shape;36732;p36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33" name="Google Shape;36733;p36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34" name="Google Shape;36734;p36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35" name="Google Shape;36735;p36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36" name="Google Shape;36736;p36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37" name="Google Shape;36737;p36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38" name="Google Shape;36738;p36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39" name="Google Shape;36739;p36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40" name="Google Shape;36740;p36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41" name="Google Shape;36741;p36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42" name="Google Shape;36742;p36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43" name="Google Shape;36743;p36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44" name="Google Shape;36744;p36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45" name="Google Shape;36745;p36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46" name="Google Shape;36746;p36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47" name="Google Shape;36747;p36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48" name="Google Shape;36748;p36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49" name="Google Shape;36749;p36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50" name="Google Shape;36750;p36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51" name="Google Shape;36751;p36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52" name="Google Shape;36752;p36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53" name="Google Shape;36753;p36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54" name="Google Shape;36754;p36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55" name="Google Shape;36755;p36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56" name="Google Shape;36756;p36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57" name="Google Shape;36757;p36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58" name="Google Shape;36758;p36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59" name="Google Shape;36759;p36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60" name="Google Shape;36760;p36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61" name="Google Shape;36761;p36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62" name="Google Shape;36762;p36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63" name="Google Shape;36763;p36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64" name="Google Shape;36764;p36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65" name="Google Shape;36765;p36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66" name="Google Shape;36766;p36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67" name="Google Shape;36767;p36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68" name="Google Shape;36768;p36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69" name="Google Shape;36769;p36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70" name="Google Shape;36770;p36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71" name="Google Shape;36771;p36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72" name="Google Shape;36772;p36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73" name="Google Shape;36773;p36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74" name="Google Shape;36774;p36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75" name="Google Shape;36775;p36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76" name="Google Shape;36776;p36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77" name="Google Shape;36777;p36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78" name="Google Shape;36778;p36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79" name="Google Shape;36779;p36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80" name="Google Shape;36780;p36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81" name="Google Shape;36781;p36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82" name="Google Shape;36782;p36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83" name="Google Shape;36783;p36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84" name="Google Shape;36784;p36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85" name="Google Shape;36785;p36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86" name="Google Shape;36786;p36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87" name="Google Shape;36787;p36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88" name="Google Shape;36788;p36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89" name="Google Shape;36789;p36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90" name="Google Shape;36790;p36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91" name="Google Shape;36791;p36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92" name="Google Shape;36792;p36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93" name="Google Shape;36793;p36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94" name="Google Shape;36794;p36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95" name="Google Shape;36795;p36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96" name="Google Shape;36796;p36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97" name="Google Shape;36797;p36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98" name="Google Shape;36798;p36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99" name="Google Shape;36799;p36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00" name="Google Shape;36800;p36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01" name="Google Shape;36801;p36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02" name="Google Shape;36802;p36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03" name="Google Shape;36803;p36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04" name="Google Shape;36804;p36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05" name="Google Shape;36805;p36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06" name="Google Shape;36806;p36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07" name="Google Shape;36807;p36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08" name="Google Shape;36808;p36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09" name="Google Shape;36809;p36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10" name="Google Shape;36810;p36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11" name="Google Shape;36811;p36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12" name="Google Shape;36812;p36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13" name="Google Shape;36813;p36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14" name="Google Shape;36814;p36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15" name="Google Shape;36815;p36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16" name="Google Shape;36816;p36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17" name="Google Shape;36817;p36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18" name="Google Shape;36818;p36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19" name="Google Shape;36819;p36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20" name="Google Shape;36820;p36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21" name="Google Shape;36821;p36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22" name="Google Shape;36822;p36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23" name="Google Shape;36823;p36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24" name="Google Shape;36824;p36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25" name="Google Shape;36825;p36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26" name="Google Shape;36826;p36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27" name="Google Shape;36827;p36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28" name="Google Shape;36828;p36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29" name="Google Shape;36829;p36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30" name="Google Shape;36830;p36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31" name="Google Shape;36831;p36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32" name="Google Shape;36832;p36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33" name="Google Shape;36833;p36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34" name="Google Shape;36834;p36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35" name="Google Shape;36835;p36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36" name="Google Shape;36836;p36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37" name="Google Shape;36837;p36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38" name="Google Shape;36838;p36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39" name="Google Shape;36839;p36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40" name="Google Shape;36840;p36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41" name="Google Shape;36841;p36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42" name="Google Shape;36842;p36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43" name="Google Shape;36843;p36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44" name="Google Shape;36844;p36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45" name="Google Shape;36845;p36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46" name="Google Shape;36846;p36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47" name="Google Shape;36847;p36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48" name="Google Shape;36848;p36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49" name="Google Shape;36849;p36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50" name="Google Shape;36850;p36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51" name="Google Shape;36851;p36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52" name="Google Shape;36852;p36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53" name="Google Shape;36853;p36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54" name="Google Shape;36854;p36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55" name="Google Shape;36855;p36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56" name="Google Shape;36856;p36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57" name="Google Shape;36857;p36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58" name="Google Shape;36858;p36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59" name="Google Shape;36859;p36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60" name="Google Shape;36860;p36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61" name="Google Shape;36861;p36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62" name="Google Shape;36862;p36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63" name="Google Shape;36863;p36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64" name="Google Shape;36864;p36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65" name="Google Shape;36865;p36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66" name="Google Shape;36866;p36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67" name="Google Shape;36867;p36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68" name="Google Shape;36868;p36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69" name="Google Shape;36869;p36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70" name="Google Shape;36870;p36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71" name="Google Shape;36871;p36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72" name="Google Shape;36872;p36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73" name="Google Shape;36873;p36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74" name="Google Shape;36874;p36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75" name="Google Shape;36875;p36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76" name="Google Shape;36876;p36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77" name="Google Shape;36877;p36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78" name="Google Shape;36878;p36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79" name="Google Shape;36879;p36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80" name="Google Shape;36880;p36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81" name="Google Shape;36881;p36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82" name="Google Shape;36882;p36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83" name="Google Shape;36883;p36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84" name="Google Shape;36884;p36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85" name="Google Shape;36885;p36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86" name="Google Shape;36886;p36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87" name="Google Shape;36887;p36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88" name="Google Shape;36888;p36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89" name="Google Shape;36889;p36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90" name="Google Shape;36890;p36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91" name="Google Shape;36891;p36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92" name="Google Shape;36892;p36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93" name="Google Shape;36893;p36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94" name="Google Shape;36894;p36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95" name="Google Shape;36895;p36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96" name="Google Shape;36896;p36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97" name="Google Shape;36897;p36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98" name="Google Shape;36898;p36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99" name="Google Shape;36899;p36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00" name="Google Shape;36900;p36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01" name="Google Shape;36901;p36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02" name="Google Shape;36902;p36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03" name="Google Shape;36903;p36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04" name="Google Shape;36904;p36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05" name="Google Shape;36905;p36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06" name="Google Shape;36906;p36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07" name="Google Shape;36907;p36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08" name="Google Shape;36908;p36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09" name="Google Shape;36909;p36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10" name="Google Shape;36910;p36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11" name="Google Shape;36911;p36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12" name="Google Shape;36912;p36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13" name="Google Shape;36913;p36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14" name="Google Shape;36914;p36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15" name="Google Shape;36915;p36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16" name="Google Shape;36916;p36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17" name="Google Shape;36917;p36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18" name="Google Shape;36918;p36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19" name="Google Shape;36919;p36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20" name="Google Shape;36920;p36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21" name="Google Shape;36921;p36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22" name="Google Shape;36922;p36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6923" name="Google Shape;36923;p36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924" name="Google Shape;36924;p36"/>
          <p:cNvSpPr txBox="1">
            <a:spLocks noGrp="1"/>
          </p:cNvSpPr>
          <p:nvPr>
            <p:ph type="title"/>
          </p:nvPr>
        </p:nvSpPr>
        <p:spPr>
          <a:xfrm>
            <a:off x="713225" y="1471200"/>
            <a:ext cx="4819500" cy="120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7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36925" name="Google Shape;36925;p36"/>
          <p:cNvSpPr txBox="1">
            <a:spLocks noGrp="1"/>
          </p:cNvSpPr>
          <p:nvPr>
            <p:ph type="subTitle" idx="1"/>
          </p:nvPr>
        </p:nvSpPr>
        <p:spPr>
          <a:xfrm>
            <a:off x="713317" y="2678100"/>
            <a:ext cx="4819500" cy="99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7">
  <p:cSld name="CUSTOM_16_1_1">
    <p:spTree>
      <p:nvGrpSpPr>
        <p:cNvPr id="1" name="Shape 369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927" name="Google Shape;36927;p37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36928" name="Google Shape;36928;p37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29" name="Google Shape;36929;p37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30" name="Google Shape;36930;p37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31" name="Google Shape;36931;p37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32" name="Google Shape;36932;p37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33" name="Google Shape;36933;p37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34" name="Google Shape;36934;p37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35" name="Google Shape;36935;p37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36" name="Google Shape;36936;p37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37" name="Google Shape;36937;p37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38" name="Google Shape;36938;p37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39" name="Google Shape;36939;p37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40" name="Google Shape;36940;p37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41" name="Google Shape;36941;p37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42" name="Google Shape;36942;p37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43" name="Google Shape;36943;p37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44" name="Google Shape;36944;p37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45" name="Google Shape;36945;p37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46" name="Google Shape;36946;p37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47" name="Google Shape;36947;p37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48" name="Google Shape;36948;p37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49" name="Google Shape;36949;p37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50" name="Google Shape;36950;p37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51" name="Google Shape;36951;p37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52" name="Google Shape;36952;p37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53" name="Google Shape;36953;p37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54" name="Google Shape;36954;p37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55" name="Google Shape;36955;p37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56" name="Google Shape;36956;p37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57" name="Google Shape;36957;p37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58" name="Google Shape;36958;p37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59" name="Google Shape;36959;p37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60" name="Google Shape;36960;p37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61" name="Google Shape;36961;p37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62" name="Google Shape;36962;p37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63" name="Google Shape;36963;p37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64" name="Google Shape;36964;p37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65" name="Google Shape;36965;p37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66" name="Google Shape;36966;p37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67" name="Google Shape;36967;p37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68" name="Google Shape;36968;p37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69" name="Google Shape;36969;p37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70" name="Google Shape;36970;p37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71" name="Google Shape;36971;p37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72" name="Google Shape;36972;p37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73" name="Google Shape;36973;p37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74" name="Google Shape;36974;p37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75" name="Google Shape;36975;p37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76" name="Google Shape;36976;p37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77" name="Google Shape;36977;p37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78" name="Google Shape;36978;p37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79" name="Google Shape;36979;p37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80" name="Google Shape;36980;p37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81" name="Google Shape;36981;p37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82" name="Google Shape;36982;p37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83" name="Google Shape;36983;p37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84" name="Google Shape;36984;p37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85" name="Google Shape;36985;p37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86" name="Google Shape;36986;p37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87" name="Google Shape;36987;p37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88" name="Google Shape;36988;p37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89" name="Google Shape;36989;p37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90" name="Google Shape;36990;p37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91" name="Google Shape;36991;p37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92" name="Google Shape;36992;p37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93" name="Google Shape;36993;p37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94" name="Google Shape;36994;p37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95" name="Google Shape;36995;p37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96" name="Google Shape;36996;p37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97" name="Google Shape;36997;p37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98" name="Google Shape;36998;p37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99" name="Google Shape;36999;p37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00" name="Google Shape;37000;p37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01" name="Google Shape;37001;p37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02" name="Google Shape;37002;p37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03" name="Google Shape;37003;p37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04" name="Google Shape;37004;p37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05" name="Google Shape;37005;p37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06" name="Google Shape;37006;p37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07" name="Google Shape;37007;p37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08" name="Google Shape;37008;p37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09" name="Google Shape;37009;p37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10" name="Google Shape;37010;p37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11" name="Google Shape;37011;p37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12" name="Google Shape;37012;p37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13" name="Google Shape;37013;p37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14" name="Google Shape;37014;p37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15" name="Google Shape;37015;p37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16" name="Google Shape;37016;p37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17" name="Google Shape;37017;p37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18" name="Google Shape;37018;p37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19" name="Google Shape;37019;p37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20" name="Google Shape;37020;p37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21" name="Google Shape;37021;p37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22" name="Google Shape;37022;p37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23" name="Google Shape;37023;p37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24" name="Google Shape;37024;p37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25" name="Google Shape;37025;p37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26" name="Google Shape;37026;p37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27" name="Google Shape;37027;p37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28" name="Google Shape;37028;p37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29" name="Google Shape;37029;p37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30" name="Google Shape;37030;p37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31" name="Google Shape;37031;p37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32" name="Google Shape;37032;p37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33" name="Google Shape;37033;p37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34" name="Google Shape;37034;p37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35" name="Google Shape;37035;p37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36" name="Google Shape;37036;p37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37" name="Google Shape;37037;p37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38" name="Google Shape;37038;p37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39" name="Google Shape;37039;p37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40" name="Google Shape;37040;p37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41" name="Google Shape;37041;p37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42" name="Google Shape;37042;p37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43" name="Google Shape;37043;p37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44" name="Google Shape;37044;p37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45" name="Google Shape;37045;p37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46" name="Google Shape;37046;p37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47" name="Google Shape;37047;p37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48" name="Google Shape;37048;p37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49" name="Google Shape;37049;p37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50" name="Google Shape;37050;p37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51" name="Google Shape;37051;p37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52" name="Google Shape;37052;p37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53" name="Google Shape;37053;p37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54" name="Google Shape;37054;p37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55" name="Google Shape;37055;p37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56" name="Google Shape;37056;p37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57" name="Google Shape;37057;p37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58" name="Google Shape;37058;p37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59" name="Google Shape;37059;p37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60" name="Google Shape;37060;p37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61" name="Google Shape;37061;p37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62" name="Google Shape;37062;p37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63" name="Google Shape;37063;p37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64" name="Google Shape;37064;p37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65" name="Google Shape;37065;p37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66" name="Google Shape;37066;p37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67" name="Google Shape;37067;p37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68" name="Google Shape;37068;p37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69" name="Google Shape;37069;p37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70" name="Google Shape;37070;p37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71" name="Google Shape;37071;p37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72" name="Google Shape;37072;p37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73" name="Google Shape;37073;p37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74" name="Google Shape;37074;p37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75" name="Google Shape;37075;p37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76" name="Google Shape;37076;p37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77" name="Google Shape;37077;p37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78" name="Google Shape;37078;p37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79" name="Google Shape;37079;p37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80" name="Google Shape;37080;p37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81" name="Google Shape;37081;p37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82" name="Google Shape;37082;p37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83" name="Google Shape;37083;p37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84" name="Google Shape;37084;p37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85" name="Google Shape;37085;p37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86" name="Google Shape;37086;p37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87" name="Google Shape;37087;p37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88" name="Google Shape;37088;p37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89" name="Google Shape;37089;p37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90" name="Google Shape;37090;p37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91" name="Google Shape;37091;p37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92" name="Google Shape;37092;p37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93" name="Google Shape;37093;p37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94" name="Google Shape;37094;p37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95" name="Google Shape;37095;p37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96" name="Google Shape;37096;p37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97" name="Google Shape;37097;p37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98" name="Google Shape;37098;p37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99" name="Google Shape;37099;p37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00" name="Google Shape;37100;p37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01" name="Google Shape;37101;p37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02" name="Google Shape;37102;p37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03" name="Google Shape;37103;p37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04" name="Google Shape;37104;p37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05" name="Google Shape;37105;p37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06" name="Google Shape;37106;p37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07" name="Google Shape;37107;p37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08" name="Google Shape;37108;p37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09" name="Google Shape;37109;p37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10" name="Google Shape;37110;p37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11" name="Google Shape;37111;p37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12" name="Google Shape;37112;p37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13" name="Google Shape;37113;p37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14" name="Google Shape;37114;p37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15" name="Google Shape;37115;p37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16" name="Google Shape;37116;p37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17" name="Google Shape;37117;p37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18" name="Google Shape;37118;p37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19" name="Google Shape;37119;p37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20" name="Google Shape;37120;p37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21" name="Google Shape;37121;p37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22" name="Google Shape;37122;p37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23" name="Google Shape;37123;p37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24" name="Google Shape;37124;p37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25" name="Google Shape;37125;p37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26" name="Google Shape;37126;p37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27" name="Google Shape;37127;p37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28" name="Google Shape;37128;p37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29" name="Google Shape;37129;p37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30" name="Google Shape;37130;p37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31" name="Google Shape;37131;p37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32" name="Google Shape;37132;p37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33" name="Google Shape;37133;p37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34" name="Google Shape;37134;p37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35" name="Google Shape;37135;p37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36" name="Google Shape;37136;p37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37" name="Google Shape;37137;p37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38" name="Google Shape;37138;p37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39" name="Google Shape;37139;p37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40" name="Google Shape;37140;p37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41" name="Google Shape;37141;p37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42" name="Google Shape;37142;p37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43" name="Google Shape;37143;p37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44" name="Google Shape;37144;p37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45" name="Google Shape;37145;p37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46" name="Google Shape;37146;p37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47" name="Google Shape;37147;p37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48" name="Google Shape;37148;p37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49" name="Google Shape;37149;p37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50" name="Google Shape;37150;p37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51" name="Google Shape;37151;p37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52" name="Google Shape;37152;p37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53" name="Google Shape;37153;p37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54" name="Google Shape;37154;p37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55" name="Google Shape;37155;p37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56" name="Google Shape;37156;p37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57" name="Google Shape;37157;p37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58" name="Google Shape;37158;p37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59" name="Google Shape;37159;p37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60" name="Google Shape;37160;p37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61" name="Google Shape;37161;p37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62" name="Google Shape;37162;p37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63" name="Google Shape;37163;p37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64" name="Google Shape;37164;p37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65" name="Google Shape;37165;p37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66" name="Google Shape;37166;p37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67" name="Google Shape;37167;p37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68" name="Google Shape;37168;p37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69" name="Google Shape;37169;p37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70" name="Google Shape;37170;p37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71" name="Google Shape;37171;p37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72" name="Google Shape;37172;p37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73" name="Google Shape;37173;p37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74" name="Google Shape;37174;p37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75" name="Google Shape;37175;p37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76" name="Google Shape;37176;p37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77" name="Google Shape;37177;p37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78" name="Google Shape;37178;p37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79" name="Google Shape;37179;p37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80" name="Google Shape;37180;p37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81" name="Google Shape;37181;p37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82" name="Google Shape;37182;p37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83" name="Google Shape;37183;p37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84" name="Google Shape;37184;p37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85" name="Google Shape;37185;p37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86" name="Google Shape;37186;p37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87" name="Google Shape;37187;p37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88" name="Google Shape;37188;p37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89" name="Google Shape;37189;p37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90" name="Google Shape;37190;p37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91" name="Google Shape;37191;p37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92" name="Google Shape;37192;p37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93" name="Google Shape;37193;p37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94" name="Google Shape;37194;p37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95" name="Google Shape;37195;p37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96" name="Google Shape;37196;p37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97" name="Google Shape;37197;p37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98" name="Google Shape;37198;p37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99" name="Google Shape;37199;p37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00" name="Google Shape;37200;p37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01" name="Google Shape;37201;p37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02" name="Google Shape;37202;p37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03" name="Google Shape;37203;p37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04" name="Google Shape;37204;p37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05" name="Google Shape;37205;p37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06" name="Google Shape;37206;p37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07" name="Google Shape;37207;p37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08" name="Google Shape;37208;p37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09" name="Google Shape;37209;p37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10" name="Google Shape;37210;p37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11" name="Google Shape;37211;p37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12" name="Google Shape;37212;p37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13" name="Google Shape;37213;p37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14" name="Google Shape;37214;p37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15" name="Google Shape;37215;p37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16" name="Google Shape;37216;p37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17" name="Google Shape;37217;p37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18" name="Google Shape;37218;p37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19" name="Google Shape;37219;p37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20" name="Google Shape;37220;p37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21" name="Google Shape;37221;p37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22" name="Google Shape;37222;p37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23" name="Google Shape;37223;p37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24" name="Google Shape;37224;p37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25" name="Google Shape;37225;p37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26" name="Google Shape;37226;p37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27" name="Google Shape;37227;p37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28" name="Google Shape;37228;p37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29" name="Google Shape;37229;p37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30" name="Google Shape;37230;p37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31" name="Google Shape;37231;p37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32" name="Google Shape;37232;p37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33" name="Google Shape;37233;p37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34" name="Google Shape;37234;p37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35" name="Google Shape;37235;p37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36" name="Google Shape;37236;p37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37" name="Google Shape;37237;p37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38" name="Google Shape;37238;p37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39" name="Google Shape;37239;p37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40" name="Google Shape;37240;p37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41" name="Google Shape;37241;p37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42" name="Google Shape;37242;p37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43" name="Google Shape;37243;p37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44" name="Google Shape;37244;p37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45" name="Google Shape;37245;p37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46" name="Google Shape;37246;p37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47" name="Google Shape;37247;p37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48" name="Google Shape;37248;p37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49" name="Google Shape;37249;p37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50" name="Google Shape;37250;p37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51" name="Google Shape;37251;p37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52" name="Google Shape;37252;p37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53" name="Google Shape;37253;p37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54" name="Google Shape;37254;p37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55" name="Google Shape;37255;p37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56" name="Google Shape;37256;p37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57" name="Google Shape;37257;p37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58" name="Google Shape;37258;p37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59" name="Google Shape;37259;p37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60" name="Google Shape;37260;p37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61" name="Google Shape;37261;p37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62" name="Google Shape;37262;p37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63" name="Google Shape;37263;p37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64" name="Google Shape;37264;p37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65" name="Google Shape;37265;p37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66" name="Google Shape;37266;p37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67" name="Google Shape;37267;p37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68" name="Google Shape;37268;p37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69" name="Google Shape;37269;p37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70" name="Google Shape;37270;p37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71" name="Google Shape;37271;p37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72" name="Google Shape;37272;p37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73" name="Google Shape;37273;p37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74" name="Google Shape;37274;p37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75" name="Google Shape;37275;p37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76" name="Google Shape;37276;p37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77" name="Google Shape;37277;p37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78" name="Google Shape;37278;p37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79" name="Google Shape;37279;p37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80" name="Google Shape;37280;p37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81" name="Google Shape;37281;p37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82" name="Google Shape;37282;p37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83" name="Google Shape;37283;p37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84" name="Google Shape;37284;p37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85" name="Google Shape;37285;p37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86" name="Google Shape;37286;p37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87" name="Google Shape;37287;p37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88" name="Google Shape;37288;p37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89" name="Google Shape;37289;p37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90" name="Google Shape;37290;p37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91" name="Google Shape;37291;p37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92" name="Google Shape;37292;p37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93" name="Google Shape;37293;p37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94" name="Google Shape;37294;p37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95" name="Google Shape;37295;p37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96" name="Google Shape;37296;p37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97" name="Google Shape;37297;p37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98" name="Google Shape;37298;p37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99" name="Google Shape;37299;p37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00" name="Google Shape;37300;p37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01" name="Google Shape;37301;p37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02" name="Google Shape;37302;p37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03" name="Google Shape;37303;p37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04" name="Google Shape;37304;p37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05" name="Google Shape;37305;p37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06" name="Google Shape;37306;p37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07" name="Google Shape;37307;p37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08" name="Google Shape;37308;p37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09" name="Google Shape;37309;p37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10" name="Google Shape;37310;p37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11" name="Google Shape;37311;p37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12" name="Google Shape;37312;p37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13" name="Google Shape;37313;p37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14" name="Google Shape;37314;p37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15" name="Google Shape;37315;p37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16" name="Google Shape;37316;p37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17" name="Google Shape;37317;p37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18" name="Google Shape;37318;p37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19" name="Google Shape;37319;p37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20" name="Google Shape;37320;p37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21" name="Google Shape;37321;p37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22" name="Google Shape;37322;p37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23" name="Google Shape;37323;p37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24" name="Google Shape;37324;p37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25" name="Google Shape;37325;p37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26" name="Google Shape;37326;p37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27" name="Google Shape;37327;p37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28" name="Google Shape;37328;p37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29" name="Google Shape;37329;p37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30" name="Google Shape;37330;p37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31" name="Google Shape;37331;p37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32" name="Google Shape;37332;p37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33" name="Google Shape;37333;p37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34" name="Google Shape;37334;p37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35" name="Google Shape;37335;p37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36" name="Google Shape;37336;p37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37" name="Google Shape;37337;p37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38" name="Google Shape;37338;p37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39" name="Google Shape;37339;p37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40" name="Google Shape;37340;p37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41" name="Google Shape;37341;p37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42" name="Google Shape;37342;p37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43" name="Google Shape;37343;p37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44" name="Google Shape;37344;p37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45" name="Google Shape;37345;p37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46" name="Google Shape;37346;p37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47" name="Google Shape;37347;p37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48" name="Google Shape;37348;p37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49" name="Google Shape;37349;p37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50" name="Google Shape;37350;p37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51" name="Google Shape;37351;p37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52" name="Google Shape;37352;p37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53" name="Google Shape;37353;p37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54" name="Google Shape;37354;p37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55" name="Google Shape;37355;p37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56" name="Google Shape;37356;p37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57" name="Google Shape;37357;p37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58" name="Google Shape;37358;p37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59" name="Google Shape;37359;p37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60" name="Google Shape;37360;p37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61" name="Google Shape;37361;p37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62" name="Google Shape;37362;p37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63" name="Google Shape;37363;p37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64" name="Google Shape;37364;p37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65" name="Google Shape;37365;p37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66" name="Google Shape;37366;p37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67" name="Google Shape;37367;p37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68" name="Google Shape;37368;p37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69" name="Google Shape;37369;p37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70" name="Google Shape;37370;p37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71" name="Google Shape;37371;p37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72" name="Google Shape;37372;p37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73" name="Google Shape;37373;p37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74" name="Google Shape;37374;p37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75" name="Google Shape;37375;p37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76" name="Google Shape;37376;p37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77" name="Google Shape;37377;p37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78" name="Google Shape;37378;p37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79" name="Google Shape;37379;p37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80" name="Google Shape;37380;p37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81" name="Google Shape;37381;p37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82" name="Google Shape;37382;p37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83" name="Google Shape;37383;p37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84" name="Google Shape;37384;p37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85" name="Google Shape;37385;p37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86" name="Google Shape;37386;p37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87" name="Google Shape;37387;p37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88" name="Google Shape;37388;p37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89" name="Google Shape;37389;p37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90" name="Google Shape;37390;p37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91" name="Google Shape;37391;p37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92" name="Google Shape;37392;p37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93" name="Google Shape;37393;p37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94" name="Google Shape;37394;p37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95" name="Google Shape;37395;p37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96" name="Google Shape;37396;p37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97" name="Google Shape;37397;p37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98" name="Google Shape;37398;p37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99" name="Google Shape;37399;p37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00" name="Google Shape;37400;p37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01" name="Google Shape;37401;p37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02" name="Google Shape;37402;p37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03" name="Google Shape;37403;p37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04" name="Google Shape;37404;p37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05" name="Google Shape;37405;p37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06" name="Google Shape;37406;p37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07" name="Google Shape;37407;p37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08" name="Google Shape;37408;p37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09" name="Google Shape;37409;p37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10" name="Google Shape;37410;p37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11" name="Google Shape;37411;p37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12" name="Google Shape;37412;p37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13" name="Google Shape;37413;p37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14" name="Google Shape;37414;p37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15" name="Google Shape;37415;p37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16" name="Google Shape;37416;p37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17" name="Google Shape;37417;p37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18" name="Google Shape;37418;p37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19" name="Google Shape;37419;p37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20" name="Google Shape;37420;p37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21" name="Google Shape;37421;p37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22" name="Google Shape;37422;p37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23" name="Google Shape;37423;p37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24" name="Google Shape;37424;p37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25" name="Google Shape;37425;p37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26" name="Google Shape;37426;p37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27" name="Google Shape;37427;p37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28" name="Google Shape;37428;p37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29" name="Google Shape;37429;p37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30" name="Google Shape;37430;p37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31" name="Google Shape;37431;p37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32" name="Google Shape;37432;p37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33" name="Google Shape;37433;p37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34" name="Google Shape;37434;p37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35" name="Google Shape;37435;p37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36" name="Google Shape;37436;p37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37" name="Google Shape;37437;p37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38" name="Google Shape;37438;p37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39" name="Google Shape;37439;p37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40" name="Google Shape;37440;p37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41" name="Google Shape;37441;p37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42" name="Google Shape;37442;p37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43" name="Google Shape;37443;p37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44" name="Google Shape;37444;p37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45" name="Google Shape;37445;p37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46" name="Google Shape;37446;p37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47" name="Google Shape;37447;p37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48" name="Google Shape;37448;p37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49" name="Google Shape;37449;p37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50" name="Google Shape;37450;p37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51" name="Google Shape;37451;p37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52" name="Google Shape;37452;p37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53" name="Google Shape;37453;p37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54" name="Google Shape;37454;p37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55" name="Google Shape;37455;p37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56" name="Google Shape;37456;p37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57" name="Google Shape;37457;p37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58" name="Google Shape;37458;p37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59" name="Google Shape;37459;p37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60" name="Google Shape;37460;p37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61" name="Google Shape;37461;p37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62" name="Google Shape;37462;p37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63" name="Google Shape;37463;p37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64" name="Google Shape;37464;p37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65" name="Google Shape;37465;p37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66" name="Google Shape;37466;p37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67" name="Google Shape;37467;p37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68" name="Google Shape;37468;p37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69" name="Google Shape;37469;p37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70" name="Google Shape;37470;p37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71" name="Google Shape;37471;p37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72" name="Google Shape;37472;p37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73" name="Google Shape;37473;p37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74" name="Google Shape;37474;p37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75" name="Google Shape;37475;p37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76" name="Google Shape;37476;p37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77" name="Google Shape;37477;p37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78" name="Google Shape;37478;p37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79" name="Google Shape;37479;p37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0" name="Google Shape;37480;p37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1" name="Google Shape;37481;p37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2" name="Google Shape;37482;p37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3" name="Google Shape;37483;p37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4" name="Google Shape;37484;p37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5" name="Google Shape;37485;p37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6" name="Google Shape;37486;p37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7" name="Google Shape;37487;p37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8" name="Google Shape;37488;p37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9" name="Google Shape;37489;p37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90" name="Google Shape;37490;p37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91" name="Google Shape;37491;p37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92" name="Google Shape;37492;p37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93" name="Google Shape;37493;p37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94" name="Google Shape;37494;p37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95" name="Google Shape;37495;p37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96" name="Google Shape;37496;p37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97" name="Google Shape;37497;p37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98" name="Google Shape;37498;p37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99" name="Google Shape;37499;p37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00" name="Google Shape;37500;p37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01" name="Google Shape;37501;p37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02" name="Google Shape;37502;p37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03" name="Google Shape;37503;p37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04" name="Google Shape;37504;p37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05" name="Google Shape;37505;p37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06" name="Google Shape;37506;p37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07" name="Google Shape;37507;p37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08" name="Google Shape;37508;p37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09" name="Google Shape;37509;p37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10" name="Google Shape;37510;p37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11" name="Google Shape;37511;p37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12" name="Google Shape;37512;p37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13" name="Google Shape;37513;p37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14" name="Google Shape;37514;p37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15" name="Google Shape;37515;p37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16" name="Google Shape;37516;p37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17" name="Google Shape;37517;p37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18" name="Google Shape;37518;p37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19" name="Google Shape;37519;p37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20" name="Google Shape;37520;p37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21" name="Google Shape;37521;p37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22" name="Google Shape;37522;p37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23" name="Google Shape;37523;p37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24" name="Google Shape;37524;p37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25" name="Google Shape;37525;p37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26" name="Google Shape;37526;p37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27" name="Google Shape;37527;p37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28" name="Google Shape;37528;p37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29" name="Google Shape;37529;p37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30" name="Google Shape;37530;p37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31" name="Google Shape;37531;p37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32" name="Google Shape;37532;p37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33" name="Google Shape;37533;p37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34" name="Google Shape;37534;p37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35" name="Google Shape;37535;p37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36" name="Google Shape;37536;p37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37" name="Google Shape;37537;p37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38" name="Google Shape;37538;p37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39" name="Google Shape;37539;p37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0" name="Google Shape;37540;p37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1" name="Google Shape;37541;p37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2" name="Google Shape;37542;p37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3" name="Google Shape;37543;p37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4" name="Google Shape;37544;p37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5" name="Google Shape;37545;p37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6" name="Google Shape;37546;p37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7" name="Google Shape;37547;p37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8" name="Google Shape;37548;p37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9" name="Google Shape;37549;p37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50" name="Google Shape;37550;p37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51" name="Google Shape;37551;p37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52" name="Google Shape;37552;p37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53" name="Google Shape;37553;p37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54" name="Google Shape;37554;p37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55" name="Google Shape;37555;p37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56" name="Google Shape;37556;p37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57" name="Google Shape;37557;p37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58" name="Google Shape;37558;p37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59" name="Google Shape;37559;p37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60" name="Google Shape;37560;p37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61" name="Google Shape;37561;p37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62" name="Google Shape;37562;p37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63" name="Google Shape;37563;p37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64" name="Google Shape;37564;p37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65" name="Google Shape;37565;p37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66" name="Google Shape;37566;p37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67" name="Google Shape;37567;p37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68" name="Google Shape;37568;p37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69" name="Google Shape;37569;p37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70" name="Google Shape;37570;p37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71" name="Google Shape;37571;p37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72" name="Google Shape;37572;p37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73" name="Google Shape;37573;p37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74" name="Google Shape;37574;p37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75" name="Google Shape;37575;p37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76" name="Google Shape;37576;p37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77" name="Google Shape;37577;p37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78" name="Google Shape;37578;p37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79" name="Google Shape;37579;p37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80" name="Google Shape;37580;p37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81" name="Google Shape;37581;p37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82" name="Google Shape;37582;p37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83" name="Google Shape;37583;p37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84" name="Google Shape;37584;p37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85" name="Google Shape;37585;p37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86" name="Google Shape;37586;p37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87" name="Google Shape;37587;p37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88" name="Google Shape;37588;p37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89" name="Google Shape;37589;p37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90" name="Google Shape;37590;p37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91" name="Google Shape;37591;p37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92" name="Google Shape;37592;p37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93" name="Google Shape;37593;p37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94" name="Google Shape;37594;p37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95" name="Google Shape;37595;p37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96" name="Google Shape;37596;p37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97" name="Google Shape;37597;p37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98" name="Google Shape;37598;p37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99" name="Google Shape;37599;p37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00" name="Google Shape;37600;p37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01" name="Google Shape;37601;p37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02" name="Google Shape;37602;p37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03" name="Google Shape;37603;p37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04" name="Google Shape;37604;p37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05" name="Google Shape;37605;p37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06" name="Google Shape;37606;p37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07" name="Google Shape;37607;p37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08" name="Google Shape;37608;p37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09" name="Google Shape;37609;p37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10" name="Google Shape;37610;p37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11" name="Google Shape;37611;p37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12" name="Google Shape;37612;p37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13" name="Google Shape;37613;p37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14" name="Google Shape;37614;p37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15" name="Google Shape;37615;p37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16" name="Google Shape;37616;p37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17" name="Google Shape;37617;p37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18" name="Google Shape;37618;p37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19" name="Google Shape;37619;p37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20" name="Google Shape;37620;p37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21" name="Google Shape;37621;p37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22" name="Google Shape;37622;p37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23" name="Google Shape;37623;p37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24" name="Google Shape;37624;p37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25" name="Google Shape;37625;p37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26" name="Google Shape;37626;p37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27" name="Google Shape;37627;p37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28" name="Google Shape;37628;p37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29" name="Google Shape;37629;p37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30" name="Google Shape;37630;p37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31" name="Google Shape;37631;p37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32" name="Google Shape;37632;p37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33" name="Google Shape;37633;p37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34" name="Google Shape;37634;p37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35" name="Google Shape;37635;p37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36" name="Google Shape;37636;p37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37" name="Google Shape;37637;p37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38" name="Google Shape;37638;p37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39" name="Google Shape;37639;p37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40" name="Google Shape;37640;p37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41" name="Google Shape;37641;p37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42" name="Google Shape;37642;p37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43" name="Google Shape;37643;p37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44" name="Google Shape;37644;p37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45" name="Google Shape;37645;p37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46" name="Google Shape;37646;p37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47" name="Google Shape;37647;p37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48" name="Google Shape;37648;p37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49" name="Google Shape;37649;p37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50" name="Google Shape;37650;p37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51" name="Google Shape;37651;p37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52" name="Google Shape;37652;p37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53" name="Google Shape;37653;p37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54" name="Google Shape;37654;p37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55" name="Google Shape;37655;p37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56" name="Google Shape;37656;p37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57" name="Google Shape;37657;p37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58" name="Google Shape;37658;p37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59" name="Google Shape;37659;p37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60" name="Google Shape;37660;p37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61" name="Google Shape;37661;p37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62" name="Google Shape;37662;p37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63" name="Google Shape;37663;p37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64" name="Google Shape;37664;p37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65" name="Google Shape;37665;p37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66" name="Google Shape;37666;p37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67" name="Google Shape;37667;p37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68" name="Google Shape;37668;p37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69" name="Google Shape;37669;p37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70" name="Google Shape;37670;p37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71" name="Google Shape;37671;p37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72" name="Google Shape;37672;p37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73" name="Google Shape;37673;p37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74" name="Google Shape;37674;p37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75" name="Google Shape;37675;p37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76" name="Google Shape;37676;p37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77" name="Google Shape;37677;p37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78" name="Google Shape;37678;p37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79" name="Google Shape;37679;p37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80" name="Google Shape;37680;p37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81" name="Google Shape;37681;p37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82" name="Google Shape;37682;p37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83" name="Google Shape;37683;p37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84" name="Google Shape;37684;p37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85" name="Google Shape;37685;p37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86" name="Google Shape;37686;p37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87" name="Google Shape;37687;p37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88" name="Google Shape;37688;p37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89" name="Google Shape;37689;p37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90" name="Google Shape;37690;p37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91" name="Google Shape;37691;p37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92" name="Google Shape;37692;p37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93" name="Google Shape;37693;p37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94" name="Google Shape;37694;p37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95" name="Google Shape;37695;p37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96" name="Google Shape;37696;p37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97" name="Google Shape;37697;p37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98" name="Google Shape;37698;p37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99" name="Google Shape;37699;p37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00" name="Google Shape;37700;p37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01" name="Google Shape;37701;p37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02" name="Google Shape;37702;p37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03" name="Google Shape;37703;p37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04" name="Google Shape;37704;p37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05" name="Google Shape;37705;p37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06" name="Google Shape;37706;p37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07" name="Google Shape;37707;p37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08" name="Google Shape;37708;p37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09" name="Google Shape;37709;p37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10" name="Google Shape;37710;p37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11" name="Google Shape;37711;p37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12" name="Google Shape;37712;p37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13" name="Google Shape;37713;p37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14" name="Google Shape;37714;p37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15" name="Google Shape;37715;p37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16" name="Google Shape;37716;p37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17" name="Google Shape;37717;p37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18" name="Google Shape;37718;p37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19" name="Google Shape;37719;p37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20" name="Google Shape;37720;p37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21" name="Google Shape;37721;p37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22" name="Google Shape;37722;p37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23" name="Google Shape;37723;p37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24" name="Google Shape;37724;p37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25" name="Google Shape;37725;p37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26" name="Google Shape;37726;p37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27" name="Google Shape;37727;p37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28" name="Google Shape;37728;p37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29" name="Google Shape;37729;p37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30" name="Google Shape;37730;p37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31" name="Google Shape;37731;p37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32" name="Google Shape;37732;p37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33" name="Google Shape;37733;p37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34" name="Google Shape;37734;p37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35" name="Google Shape;37735;p37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36" name="Google Shape;37736;p37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37" name="Google Shape;37737;p37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38" name="Google Shape;37738;p37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39" name="Google Shape;37739;p37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40" name="Google Shape;37740;p37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41" name="Google Shape;37741;p37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42" name="Google Shape;37742;p37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43" name="Google Shape;37743;p37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44" name="Google Shape;37744;p37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45" name="Google Shape;37745;p37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46" name="Google Shape;37746;p37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47" name="Google Shape;37747;p37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48" name="Google Shape;37748;p37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49" name="Google Shape;37749;p37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50" name="Google Shape;37750;p37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51" name="Google Shape;37751;p37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52" name="Google Shape;37752;p37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53" name="Google Shape;37753;p37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54" name="Google Shape;37754;p37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55" name="Google Shape;37755;p37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56" name="Google Shape;37756;p37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57" name="Google Shape;37757;p37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58" name="Google Shape;37758;p37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59" name="Google Shape;37759;p37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60" name="Google Shape;37760;p37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61" name="Google Shape;37761;p37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62" name="Google Shape;37762;p37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63" name="Google Shape;37763;p37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64" name="Google Shape;37764;p37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65" name="Google Shape;37765;p37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66" name="Google Shape;37766;p37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67" name="Google Shape;37767;p37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68" name="Google Shape;37768;p37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69" name="Google Shape;37769;p37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70" name="Google Shape;37770;p37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71" name="Google Shape;37771;p37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72" name="Google Shape;37772;p37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73" name="Google Shape;37773;p37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74" name="Google Shape;37774;p37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75" name="Google Shape;37775;p37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76" name="Google Shape;37776;p37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77" name="Google Shape;37777;p37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78" name="Google Shape;37778;p37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79" name="Google Shape;37779;p37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80" name="Google Shape;37780;p37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81" name="Google Shape;37781;p37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82" name="Google Shape;37782;p37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83" name="Google Shape;37783;p37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84" name="Google Shape;37784;p37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85" name="Google Shape;37785;p37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86" name="Google Shape;37786;p37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87" name="Google Shape;37787;p37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88" name="Google Shape;37788;p37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89" name="Google Shape;37789;p37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90" name="Google Shape;37790;p37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91" name="Google Shape;37791;p37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92" name="Google Shape;37792;p37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93" name="Google Shape;37793;p37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94" name="Google Shape;37794;p37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95" name="Google Shape;37795;p37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96" name="Google Shape;37796;p37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97" name="Google Shape;37797;p37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98" name="Google Shape;37798;p37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99" name="Google Shape;37799;p37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00" name="Google Shape;37800;p37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01" name="Google Shape;37801;p37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02" name="Google Shape;37802;p37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03" name="Google Shape;37803;p37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04" name="Google Shape;37804;p37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05" name="Google Shape;37805;p37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06" name="Google Shape;37806;p37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07" name="Google Shape;37807;p37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08" name="Google Shape;37808;p37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09" name="Google Shape;37809;p37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10" name="Google Shape;37810;p37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11" name="Google Shape;37811;p37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12" name="Google Shape;37812;p37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13" name="Google Shape;37813;p37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14" name="Google Shape;37814;p37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15" name="Google Shape;37815;p37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16" name="Google Shape;37816;p37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17" name="Google Shape;37817;p37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18" name="Google Shape;37818;p37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19" name="Google Shape;37819;p37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20" name="Google Shape;37820;p37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21" name="Google Shape;37821;p37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22" name="Google Shape;37822;p37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23" name="Google Shape;37823;p37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24" name="Google Shape;37824;p37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25" name="Google Shape;37825;p37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26" name="Google Shape;37826;p37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27" name="Google Shape;37827;p37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28" name="Google Shape;37828;p37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29" name="Google Shape;37829;p37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30" name="Google Shape;37830;p37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31" name="Google Shape;37831;p37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32" name="Google Shape;37832;p37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33" name="Google Shape;37833;p37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34" name="Google Shape;37834;p37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35" name="Google Shape;37835;p37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36" name="Google Shape;37836;p37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37" name="Google Shape;37837;p37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38" name="Google Shape;37838;p37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39" name="Google Shape;37839;p37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40" name="Google Shape;37840;p37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41" name="Google Shape;37841;p37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42" name="Google Shape;37842;p37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43" name="Google Shape;37843;p37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44" name="Google Shape;37844;p37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45" name="Google Shape;37845;p37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46" name="Google Shape;37846;p37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47" name="Google Shape;37847;p37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48" name="Google Shape;37848;p37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49" name="Google Shape;37849;p37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50" name="Google Shape;37850;p37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51" name="Google Shape;37851;p37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52" name="Google Shape;37852;p37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53" name="Google Shape;37853;p37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54" name="Google Shape;37854;p37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55" name="Google Shape;37855;p37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56" name="Google Shape;37856;p37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57" name="Google Shape;37857;p37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58" name="Google Shape;37858;p37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59" name="Google Shape;37859;p37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60" name="Google Shape;37860;p37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61" name="Google Shape;37861;p37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62" name="Google Shape;37862;p37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63" name="Google Shape;37863;p37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64" name="Google Shape;37864;p37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65" name="Google Shape;37865;p37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66" name="Google Shape;37866;p37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67" name="Google Shape;37867;p37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68" name="Google Shape;37868;p37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69" name="Google Shape;37869;p37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70" name="Google Shape;37870;p37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71" name="Google Shape;37871;p37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72" name="Google Shape;37872;p37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73" name="Google Shape;37873;p37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74" name="Google Shape;37874;p37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75" name="Google Shape;37875;p37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76" name="Google Shape;37876;p37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77" name="Google Shape;37877;p37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78" name="Google Shape;37878;p37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79" name="Google Shape;37879;p37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80" name="Google Shape;37880;p37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81" name="Google Shape;37881;p37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82" name="Google Shape;37882;p37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83" name="Google Shape;37883;p37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84" name="Google Shape;37884;p37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85" name="Google Shape;37885;p37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86" name="Google Shape;37886;p37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87" name="Google Shape;37887;p37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88" name="Google Shape;37888;p37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89" name="Google Shape;37889;p37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90" name="Google Shape;37890;p37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91" name="Google Shape;37891;p37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92" name="Google Shape;37892;p37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93" name="Google Shape;37893;p37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94" name="Google Shape;37894;p37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95" name="Google Shape;37895;p37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96" name="Google Shape;37896;p37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97" name="Google Shape;37897;p37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98" name="Google Shape;37898;p37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99" name="Google Shape;37899;p37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00" name="Google Shape;37900;p37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01" name="Google Shape;37901;p37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02" name="Google Shape;37902;p37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03" name="Google Shape;37903;p37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04" name="Google Shape;37904;p37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05" name="Google Shape;37905;p37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06" name="Google Shape;37906;p37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07" name="Google Shape;37907;p37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08" name="Google Shape;37908;p37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09" name="Google Shape;37909;p37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10" name="Google Shape;37910;p37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11" name="Google Shape;37911;p37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12" name="Google Shape;37912;p37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13" name="Google Shape;37913;p37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14" name="Google Shape;37914;p37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15" name="Google Shape;37915;p37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16" name="Google Shape;37916;p37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17" name="Google Shape;37917;p37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18" name="Google Shape;37918;p37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19" name="Google Shape;37919;p37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20" name="Google Shape;37920;p37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21" name="Google Shape;37921;p37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22" name="Google Shape;37922;p37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23" name="Google Shape;37923;p37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24" name="Google Shape;37924;p37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25" name="Google Shape;37925;p37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26" name="Google Shape;37926;p37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27" name="Google Shape;37927;p37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28" name="Google Shape;37928;p37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29" name="Google Shape;37929;p37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30" name="Google Shape;37930;p37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31" name="Google Shape;37931;p37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32" name="Google Shape;37932;p37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33" name="Google Shape;37933;p37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34" name="Google Shape;37934;p37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35" name="Google Shape;37935;p37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36" name="Google Shape;37936;p37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37" name="Google Shape;37937;p37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38" name="Google Shape;37938;p37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39" name="Google Shape;37939;p37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40" name="Google Shape;37940;p37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41" name="Google Shape;37941;p37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42" name="Google Shape;37942;p37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43" name="Google Shape;37943;p37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44" name="Google Shape;37944;p37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45" name="Google Shape;37945;p37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46" name="Google Shape;37946;p37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47" name="Google Shape;37947;p37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48" name="Google Shape;37948;p37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49" name="Google Shape;37949;p37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7950" name="Google Shape;37950;p37"/>
          <p:cNvSpPr/>
          <p:nvPr/>
        </p:nvSpPr>
        <p:spPr>
          <a:xfrm>
            <a:off x="0" y="297300"/>
            <a:ext cx="9144300" cy="45522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951" name="Google Shape;37951;p37"/>
          <p:cNvSpPr txBox="1">
            <a:spLocks noGrp="1"/>
          </p:cNvSpPr>
          <p:nvPr>
            <p:ph type="title"/>
          </p:nvPr>
        </p:nvSpPr>
        <p:spPr>
          <a:xfrm>
            <a:off x="725950" y="1180250"/>
            <a:ext cx="3998100" cy="70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37952" name="Google Shape;37952;p37"/>
          <p:cNvSpPr txBox="1">
            <a:spLocks noGrp="1"/>
          </p:cNvSpPr>
          <p:nvPr>
            <p:ph type="subTitle" idx="1"/>
          </p:nvPr>
        </p:nvSpPr>
        <p:spPr>
          <a:xfrm>
            <a:off x="713225" y="1993650"/>
            <a:ext cx="4011300" cy="220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grpSp>
        <p:nvGrpSpPr>
          <p:cNvPr id="37953" name="Google Shape;37953;p37"/>
          <p:cNvGrpSpPr/>
          <p:nvPr/>
        </p:nvGrpSpPr>
        <p:grpSpPr>
          <a:xfrm>
            <a:off x="275286" y="157317"/>
            <a:ext cx="1282770" cy="1174251"/>
            <a:chOff x="275286" y="157317"/>
            <a:chExt cx="1282770" cy="1174251"/>
          </a:xfrm>
        </p:grpSpPr>
        <p:grpSp>
          <p:nvGrpSpPr>
            <p:cNvPr id="37954" name="Google Shape;37954;p37"/>
            <p:cNvGrpSpPr/>
            <p:nvPr/>
          </p:nvGrpSpPr>
          <p:grpSpPr>
            <a:xfrm rot="-2852408">
              <a:off x="515728" y="330998"/>
              <a:ext cx="394996" cy="416980"/>
              <a:chOff x="2193097" y="745802"/>
              <a:chExt cx="104549" cy="110368"/>
            </a:xfrm>
          </p:grpSpPr>
          <p:sp>
            <p:nvSpPr>
              <p:cNvPr id="37955" name="Google Shape;37955;p37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56" name="Google Shape;37956;p37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57" name="Google Shape;37957;p37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58" name="Google Shape;37958;p37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59" name="Google Shape;37959;p37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60" name="Google Shape;37960;p37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61" name="Google Shape;37961;p37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62" name="Google Shape;37962;p37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63" name="Google Shape;37963;p37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64" name="Google Shape;37964;p37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65" name="Google Shape;37965;p37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66" name="Google Shape;37966;p37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67" name="Google Shape;37967;p37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68" name="Google Shape;37968;p37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7969" name="Google Shape;37969;p37"/>
            <p:cNvGrpSpPr/>
            <p:nvPr/>
          </p:nvGrpSpPr>
          <p:grpSpPr>
            <a:xfrm rot="-2852382">
              <a:off x="1218835" y="217042"/>
              <a:ext cx="283466" cy="275994"/>
              <a:chOff x="2070280" y="1284575"/>
              <a:chExt cx="56090" cy="54611"/>
            </a:xfrm>
          </p:grpSpPr>
          <p:sp>
            <p:nvSpPr>
              <p:cNvPr id="37970" name="Google Shape;37970;p37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71" name="Google Shape;37971;p37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72" name="Google Shape;37972;p37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73" name="Google Shape;37973;p37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74" name="Google Shape;37974;p37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75" name="Google Shape;37975;p37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76" name="Google Shape;37976;p37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77" name="Google Shape;37977;p37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78" name="Google Shape;37978;p37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79" name="Google Shape;37979;p37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80" name="Google Shape;37980;p37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81" name="Google Shape;37981;p37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82" name="Google Shape;37982;p37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83" name="Google Shape;37983;p37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7984" name="Google Shape;37984;p37"/>
            <p:cNvGrpSpPr/>
            <p:nvPr/>
          </p:nvGrpSpPr>
          <p:grpSpPr>
            <a:xfrm rot="-2852510">
              <a:off x="308000" y="1134436"/>
              <a:ext cx="166520" cy="162030"/>
              <a:chOff x="2070280" y="1284575"/>
              <a:chExt cx="56090" cy="54611"/>
            </a:xfrm>
          </p:grpSpPr>
          <p:sp>
            <p:nvSpPr>
              <p:cNvPr id="37985" name="Google Shape;37985;p37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86" name="Google Shape;37986;p37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87" name="Google Shape;37987;p37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88" name="Google Shape;37988;p37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89" name="Google Shape;37989;p37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90" name="Google Shape;37990;p37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91" name="Google Shape;37991;p37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92" name="Google Shape;37992;p37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93" name="Google Shape;37993;p37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94" name="Google Shape;37994;p37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95" name="Google Shape;37995;p37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96" name="Google Shape;37996;p37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97" name="Google Shape;37997;p37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98" name="Google Shape;37998;p37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37999" name="Google Shape;37999;p37"/>
          <p:cNvGrpSpPr/>
          <p:nvPr/>
        </p:nvGrpSpPr>
        <p:grpSpPr>
          <a:xfrm>
            <a:off x="7994136" y="3850463"/>
            <a:ext cx="980528" cy="1153423"/>
            <a:chOff x="7994136" y="3850463"/>
            <a:chExt cx="980528" cy="1153423"/>
          </a:xfrm>
        </p:grpSpPr>
        <p:grpSp>
          <p:nvGrpSpPr>
            <p:cNvPr id="38000" name="Google Shape;38000;p37"/>
            <p:cNvGrpSpPr/>
            <p:nvPr/>
          </p:nvGrpSpPr>
          <p:grpSpPr>
            <a:xfrm rot="-2852408">
              <a:off x="8490028" y="3928423"/>
              <a:ext cx="394996" cy="416980"/>
              <a:chOff x="2193097" y="745802"/>
              <a:chExt cx="104549" cy="110368"/>
            </a:xfrm>
          </p:grpSpPr>
          <p:sp>
            <p:nvSpPr>
              <p:cNvPr id="38001" name="Google Shape;38001;p37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02" name="Google Shape;38002;p37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03" name="Google Shape;38003;p37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04" name="Google Shape;38004;p37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05" name="Google Shape;38005;p37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06" name="Google Shape;38006;p37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07" name="Google Shape;38007;p37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08" name="Google Shape;38008;p37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09" name="Google Shape;38009;p37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10" name="Google Shape;38010;p37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11" name="Google Shape;38011;p37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12" name="Google Shape;38012;p37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13" name="Google Shape;38013;p37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14" name="Google Shape;38014;p37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8015" name="Google Shape;38015;p37"/>
            <p:cNvGrpSpPr/>
            <p:nvPr/>
          </p:nvGrpSpPr>
          <p:grpSpPr>
            <a:xfrm rot="-2852382">
              <a:off x="8076835" y="4668167"/>
              <a:ext cx="283466" cy="275994"/>
              <a:chOff x="2070280" y="1284575"/>
              <a:chExt cx="56090" cy="54611"/>
            </a:xfrm>
          </p:grpSpPr>
          <p:sp>
            <p:nvSpPr>
              <p:cNvPr id="38016" name="Google Shape;38016;p37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17" name="Google Shape;38017;p37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18" name="Google Shape;38018;p37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19" name="Google Shape;38019;p37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20" name="Google Shape;38020;p37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21" name="Google Shape;38021;p37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22" name="Google Shape;38022;p37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23" name="Google Shape;38023;p37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24" name="Google Shape;38024;p37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25" name="Google Shape;38025;p37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26" name="Google Shape;38026;p37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27" name="Google Shape;38027;p37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28" name="Google Shape;38028;p37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29" name="Google Shape;38029;p37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8030" name="Google Shape;38030;p37"/>
            <p:cNvGrpSpPr/>
            <p:nvPr/>
          </p:nvGrpSpPr>
          <p:grpSpPr>
            <a:xfrm rot="-2852510">
              <a:off x="8026850" y="4196836"/>
              <a:ext cx="166520" cy="162030"/>
              <a:chOff x="2070280" y="1284575"/>
              <a:chExt cx="56090" cy="54611"/>
            </a:xfrm>
          </p:grpSpPr>
          <p:sp>
            <p:nvSpPr>
              <p:cNvPr id="38031" name="Google Shape;38031;p37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32" name="Google Shape;38032;p37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33" name="Google Shape;38033;p37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34" name="Google Shape;38034;p37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35" name="Google Shape;38035;p37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36" name="Google Shape;38036;p37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37" name="Google Shape;38037;p37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38" name="Google Shape;38038;p37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39" name="Google Shape;38039;p37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40" name="Google Shape;38040;p37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41" name="Google Shape;38041;p37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42" name="Google Shape;38042;p37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43" name="Google Shape;38043;p37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44" name="Google Shape;38044;p37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8">
  <p:cSld name="CUSTOM_16_1_1_1">
    <p:spTree>
      <p:nvGrpSpPr>
        <p:cNvPr id="1" name="Shape 380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046" name="Google Shape;38046;p38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38047" name="Google Shape;38047;p38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48" name="Google Shape;38048;p38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49" name="Google Shape;38049;p38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50" name="Google Shape;38050;p38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51" name="Google Shape;38051;p38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52" name="Google Shape;38052;p38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53" name="Google Shape;38053;p38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54" name="Google Shape;38054;p38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55" name="Google Shape;38055;p38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56" name="Google Shape;38056;p38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57" name="Google Shape;38057;p38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58" name="Google Shape;38058;p38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59" name="Google Shape;38059;p38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60" name="Google Shape;38060;p38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61" name="Google Shape;38061;p38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62" name="Google Shape;38062;p38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63" name="Google Shape;38063;p38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64" name="Google Shape;38064;p38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65" name="Google Shape;38065;p38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66" name="Google Shape;38066;p38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67" name="Google Shape;38067;p38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68" name="Google Shape;38068;p38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69" name="Google Shape;38069;p38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70" name="Google Shape;38070;p38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71" name="Google Shape;38071;p38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72" name="Google Shape;38072;p38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73" name="Google Shape;38073;p38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74" name="Google Shape;38074;p38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75" name="Google Shape;38075;p38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76" name="Google Shape;38076;p38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77" name="Google Shape;38077;p38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78" name="Google Shape;38078;p38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79" name="Google Shape;38079;p38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80" name="Google Shape;38080;p38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81" name="Google Shape;38081;p38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82" name="Google Shape;38082;p38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83" name="Google Shape;38083;p38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84" name="Google Shape;38084;p38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85" name="Google Shape;38085;p38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86" name="Google Shape;38086;p38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87" name="Google Shape;38087;p38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88" name="Google Shape;38088;p38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89" name="Google Shape;38089;p38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90" name="Google Shape;38090;p38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91" name="Google Shape;38091;p38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92" name="Google Shape;38092;p38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93" name="Google Shape;38093;p38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94" name="Google Shape;38094;p38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95" name="Google Shape;38095;p38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96" name="Google Shape;38096;p38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97" name="Google Shape;38097;p38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98" name="Google Shape;38098;p38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99" name="Google Shape;38099;p38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00" name="Google Shape;38100;p38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01" name="Google Shape;38101;p38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02" name="Google Shape;38102;p38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03" name="Google Shape;38103;p38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04" name="Google Shape;38104;p38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05" name="Google Shape;38105;p38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06" name="Google Shape;38106;p38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07" name="Google Shape;38107;p38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08" name="Google Shape;38108;p38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09" name="Google Shape;38109;p38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10" name="Google Shape;38110;p38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11" name="Google Shape;38111;p38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12" name="Google Shape;38112;p38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13" name="Google Shape;38113;p38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14" name="Google Shape;38114;p38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15" name="Google Shape;38115;p38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16" name="Google Shape;38116;p38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17" name="Google Shape;38117;p38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18" name="Google Shape;38118;p38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19" name="Google Shape;38119;p38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20" name="Google Shape;38120;p38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21" name="Google Shape;38121;p38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22" name="Google Shape;38122;p38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23" name="Google Shape;38123;p38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24" name="Google Shape;38124;p38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25" name="Google Shape;38125;p38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26" name="Google Shape;38126;p38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27" name="Google Shape;38127;p38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28" name="Google Shape;38128;p38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29" name="Google Shape;38129;p38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30" name="Google Shape;38130;p38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31" name="Google Shape;38131;p38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32" name="Google Shape;38132;p38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33" name="Google Shape;38133;p38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34" name="Google Shape;38134;p38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35" name="Google Shape;38135;p38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36" name="Google Shape;38136;p38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37" name="Google Shape;38137;p38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38" name="Google Shape;38138;p38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39" name="Google Shape;38139;p38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40" name="Google Shape;38140;p38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41" name="Google Shape;38141;p38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42" name="Google Shape;38142;p38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43" name="Google Shape;38143;p38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44" name="Google Shape;38144;p38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45" name="Google Shape;38145;p38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46" name="Google Shape;38146;p38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47" name="Google Shape;38147;p38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48" name="Google Shape;38148;p38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49" name="Google Shape;38149;p38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50" name="Google Shape;38150;p38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51" name="Google Shape;38151;p38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52" name="Google Shape;38152;p38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53" name="Google Shape;38153;p38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54" name="Google Shape;38154;p38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55" name="Google Shape;38155;p38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56" name="Google Shape;38156;p38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57" name="Google Shape;38157;p38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58" name="Google Shape;38158;p38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59" name="Google Shape;38159;p38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60" name="Google Shape;38160;p38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61" name="Google Shape;38161;p38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62" name="Google Shape;38162;p38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63" name="Google Shape;38163;p38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64" name="Google Shape;38164;p38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65" name="Google Shape;38165;p38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66" name="Google Shape;38166;p38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67" name="Google Shape;38167;p38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68" name="Google Shape;38168;p38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69" name="Google Shape;38169;p38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70" name="Google Shape;38170;p38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71" name="Google Shape;38171;p38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72" name="Google Shape;38172;p38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73" name="Google Shape;38173;p38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74" name="Google Shape;38174;p38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75" name="Google Shape;38175;p38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76" name="Google Shape;38176;p38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77" name="Google Shape;38177;p38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78" name="Google Shape;38178;p38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79" name="Google Shape;38179;p38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80" name="Google Shape;38180;p38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81" name="Google Shape;38181;p38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82" name="Google Shape;38182;p38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83" name="Google Shape;38183;p38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84" name="Google Shape;38184;p38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85" name="Google Shape;38185;p38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86" name="Google Shape;38186;p38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87" name="Google Shape;38187;p38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88" name="Google Shape;38188;p38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89" name="Google Shape;38189;p38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90" name="Google Shape;38190;p38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91" name="Google Shape;38191;p38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92" name="Google Shape;38192;p38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93" name="Google Shape;38193;p38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94" name="Google Shape;38194;p38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95" name="Google Shape;38195;p38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96" name="Google Shape;38196;p38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97" name="Google Shape;38197;p38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98" name="Google Shape;38198;p38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99" name="Google Shape;38199;p38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00" name="Google Shape;38200;p38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01" name="Google Shape;38201;p38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02" name="Google Shape;38202;p38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03" name="Google Shape;38203;p38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04" name="Google Shape;38204;p38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05" name="Google Shape;38205;p38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06" name="Google Shape;38206;p38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07" name="Google Shape;38207;p38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08" name="Google Shape;38208;p38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09" name="Google Shape;38209;p38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10" name="Google Shape;38210;p38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11" name="Google Shape;38211;p38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12" name="Google Shape;38212;p38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13" name="Google Shape;38213;p38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14" name="Google Shape;38214;p38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15" name="Google Shape;38215;p38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16" name="Google Shape;38216;p38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17" name="Google Shape;38217;p38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18" name="Google Shape;38218;p38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19" name="Google Shape;38219;p38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20" name="Google Shape;38220;p38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21" name="Google Shape;38221;p38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22" name="Google Shape;38222;p38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23" name="Google Shape;38223;p38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24" name="Google Shape;38224;p38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25" name="Google Shape;38225;p38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26" name="Google Shape;38226;p38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27" name="Google Shape;38227;p38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28" name="Google Shape;38228;p38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29" name="Google Shape;38229;p38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30" name="Google Shape;38230;p38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31" name="Google Shape;38231;p38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32" name="Google Shape;38232;p38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33" name="Google Shape;38233;p38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34" name="Google Shape;38234;p38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35" name="Google Shape;38235;p38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36" name="Google Shape;38236;p38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37" name="Google Shape;38237;p38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38" name="Google Shape;38238;p38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39" name="Google Shape;38239;p38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40" name="Google Shape;38240;p38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41" name="Google Shape;38241;p38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42" name="Google Shape;38242;p38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43" name="Google Shape;38243;p38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44" name="Google Shape;38244;p38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45" name="Google Shape;38245;p38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46" name="Google Shape;38246;p38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47" name="Google Shape;38247;p38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48" name="Google Shape;38248;p38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49" name="Google Shape;38249;p38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50" name="Google Shape;38250;p38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51" name="Google Shape;38251;p38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52" name="Google Shape;38252;p38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53" name="Google Shape;38253;p38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54" name="Google Shape;38254;p38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55" name="Google Shape;38255;p38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56" name="Google Shape;38256;p38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57" name="Google Shape;38257;p38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58" name="Google Shape;38258;p38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59" name="Google Shape;38259;p38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60" name="Google Shape;38260;p38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61" name="Google Shape;38261;p38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62" name="Google Shape;38262;p38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63" name="Google Shape;38263;p38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64" name="Google Shape;38264;p38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65" name="Google Shape;38265;p38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66" name="Google Shape;38266;p38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67" name="Google Shape;38267;p38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68" name="Google Shape;38268;p38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69" name="Google Shape;38269;p38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70" name="Google Shape;38270;p38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71" name="Google Shape;38271;p38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72" name="Google Shape;38272;p38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73" name="Google Shape;38273;p38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74" name="Google Shape;38274;p38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75" name="Google Shape;38275;p38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76" name="Google Shape;38276;p38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77" name="Google Shape;38277;p38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78" name="Google Shape;38278;p38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79" name="Google Shape;38279;p38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80" name="Google Shape;38280;p38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81" name="Google Shape;38281;p38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82" name="Google Shape;38282;p38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83" name="Google Shape;38283;p38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84" name="Google Shape;38284;p38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85" name="Google Shape;38285;p38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86" name="Google Shape;38286;p38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87" name="Google Shape;38287;p38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88" name="Google Shape;38288;p38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89" name="Google Shape;38289;p38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90" name="Google Shape;38290;p38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91" name="Google Shape;38291;p38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92" name="Google Shape;38292;p38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93" name="Google Shape;38293;p38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94" name="Google Shape;38294;p38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95" name="Google Shape;38295;p38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96" name="Google Shape;38296;p38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97" name="Google Shape;38297;p38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98" name="Google Shape;38298;p38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99" name="Google Shape;38299;p38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00" name="Google Shape;38300;p38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01" name="Google Shape;38301;p38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02" name="Google Shape;38302;p38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03" name="Google Shape;38303;p38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04" name="Google Shape;38304;p38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05" name="Google Shape;38305;p38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06" name="Google Shape;38306;p38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07" name="Google Shape;38307;p38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08" name="Google Shape;38308;p38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09" name="Google Shape;38309;p38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10" name="Google Shape;38310;p38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11" name="Google Shape;38311;p38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12" name="Google Shape;38312;p38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13" name="Google Shape;38313;p38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14" name="Google Shape;38314;p38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15" name="Google Shape;38315;p38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16" name="Google Shape;38316;p38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17" name="Google Shape;38317;p38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18" name="Google Shape;38318;p38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19" name="Google Shape;38319;p38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20" name="Google Shape;38320;p38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21" name="Google Shape;38321;p38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22" name="Google Shape;38322;p38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23" name="Google Shape;38323;p38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24" name="Google Shape;38324;p38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25" name="Google Shape;38325;p38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26" name="Google Shape;38326;p38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27" name="Google Shape;38327;p38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28" name="Google Shape;38328;p38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29" name="Google Shape;38329;p38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30" name="Google Shape;38330;p38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31" name="Google Shape;38331;p38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32" name="Google Shape;38332;p38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33" name="Google Shape;38333;p38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34" name="Google Shape;38334;p38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35" name="Google Shape;38335;p38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36" name="Google Shape;38336;p38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37" name="Google Shape;38337;p38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38" name="Google Shape;38338;p38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39" name="Google Shape;38339;p38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40" name="Google Shape;38340;p38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41" name="Google Shape;38341;p38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42" name="Google Shape;38342;p38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43" name="Google Shape;38343;p38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44" name="Google Shape;38344;p38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45" name="Google Shape;38345;p38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46" name="Google Shape;38346;p38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47" name="Google Shape;38347;p38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48" name="Google Shape;38348;p38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49" name="Google Shape;38349;p38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50" name="Google Shape;38350;p38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51" name="Google Shape;38351;p38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52" name="Google Shape;38352;p38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53" name="Google Shape;38353;p38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54" name="Google Shape;38354;p38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55" name="Google Shape;38355;p38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56" name="Google Shape;38356;p38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57" name="Google Shape;38357;p38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58" name="Google Shape;38358;p38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59" name="Google Shape;38359;p38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60" name="Google Shape;38360;p38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61" name="Google Shape;38361;p38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62" name="Google Shape;38362;p38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63" name="Google Shape;38363;p38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64" name="Google Shape;38364;p38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65" name="Google Shape;38365;p38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66" name="Google Shape;38366;p38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67" name="Google Shape;38367;p38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68" name="Google Shape;38368;p38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69" name="Google Shape;38369;p38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70" name="Google Shape;38370;p38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71" name="Google Shape;38371;p38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72" name="Google Shape;38372;p38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73" name="Google Shape;38373;p38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74" name="Google Shape;38374;p38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75" name="Google Shape;38375;p38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76" name="Google Shape;38376;p38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77" name="Google Shape;38377;p38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78" name="Google Shape;38378;p38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79" name="Google Shape;38379;p38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80" name="Google Shape;38380;p38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81" name="Google Shape;38381;p38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82" name="Google Shape;38382;p38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83" name="Google Shape;38383;p38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84" name="Google Shape;38384;p38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85" name="Google Shape;38385;p38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86" name="Google Shape;38386;p38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87" name="Google Shape;38387;p38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88" name="Google Shape;38388;p38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89" name="Google Shape;38389;p38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90" name="Google Shape;38390;p38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91" name="Google Shape;38391;p38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92" name="Google Shape;38392;p38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93" name="Google Shape;38393;p38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94" name="Google Shape;38394;p38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95" name="Google Shape;38395;p38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96" name="Google Shape;38396;p38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97" name="Google Shape;38397;p38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98" name="Google Shape;38398;p38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99" name="Google Shape;38399;p38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00" name="Google Shape;38400;p38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01" name="Google Shape;38401;p38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02" name="Google Shape;38402;p38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03" name="Google Shape;38403;p38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04" name="Google Shape;38404;p38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05" name="Google Shape;38405;p38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06" name="Google Shape;38406;p38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07" name="Google Shape;38407;p38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08" name="Google Shape;38408;p38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09" name="Google Shape;38409;p38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10" name="Google Shape;38410;p38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11" name="Google Shape;38411;p38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12" name="Google Shape;38412;p38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13" name="Google Shape;38413;p38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14" name="Google Shape;38414;p38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15" name="Google Shape;38415;p38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16" name="Google Shape;38416;p38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17" name="Google Shape;38417;p38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18" name="Google Shape;38418;p38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19" name="Google Shape;38419;p38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20" name="Google Shape;38420;p38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21" name="Google Shape;38421;p38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22" name="Google Shape;38422;p38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23" name="Google Shape;38423;p38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24" name="Google Shape;38424;p38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25" name="Google Shape;38425;p38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26" name="Google Shape;38426;p38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27" name="Google Shape;38427;p38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28" name="Google Shape;38428;p38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29" name="Google Shape;38429;p38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30" name="Google Shape;38430;p38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31" name="Google Shape;38431;p38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32" name="Google Shape;38432;p38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33" name="Google Shape;38433;p38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34" name="Google Shape;38434;p38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35" name="Google Shape;38435;p38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36" name="Google Shape;38436;p38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37" name="Google Shape;38437;p38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38" name="Google Shape;38438;p38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39" name="Google Shape;38439;p38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40" name="Google Shape;38440;p38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41" name="Google Shape;38441;p38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42" name="Google Shape;38442;p38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43" name="Google Shape;38443;p38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44" name="Google Shape;38444;p38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45" name="Google Shape;38445;p38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46" name="Google Shape;38446;p38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47" name="Google Shape;38447;p38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48" name="Google Shape;38448;p38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49" name="Google Shape;38449;p38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50" name="Google Shape;38450;p38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51" name="Google Shape;38451;p38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52" name="Google Shape;38452;p38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53" name="Google Shape;38453;p38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54" name="Google Shape;38454;p38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55" name="Google Shape;38455;p38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56" name="Google Shape;38456;p38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57" name="Google Shape;38457;p38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58" name="Google Shape;38458;p38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59" name="Google Shape;38459;p38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60" name="Google Shape;38460;p38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61" name="Google Shape;38461;p38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62" name="Google Shape;38462;p38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63" name="Google Shape;38463;p38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64" name="Google Shape;38464;p38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65" name="Google Shape;38465;p38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66" name="Google Shape;38466;p38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67" name="Google Shape;38467;p38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68" name="Google Shape;38468;p38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69" name="Google Shape;38469;p38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70" name="Google Shape;38470;p38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71" name="Google Shape;38471;p38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72" name="Google Shape;38472;p38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73" name="Google Shape;38473;p38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74" name="Google Shape;38474;p38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75" name="Google Shape;38475;p38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76" name="Google Shape;38476;p38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77" name="Google Shape;38477;p38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78" name="Google Shape;38478;p38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79" name="Google Shape;38479;p38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80" name="Google Shape;38480;p38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81" name="Google Shape;38481;p38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82" name="Google Shape;38482;p38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83" name="Google Shape;38483;p38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84" name="Google Shape;38484;p38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85" name="Google Shape;38485;p38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86" name="Google Shape;38486;p38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87" name="Google Shape;38487;p38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88" name="Google Shape;38488;p38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89" name="Google Shape;38489;p38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90" name="Google Shape;38490;p38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91" name="Google Shape;38491;p38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92" name="Google Shape;38492;p38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93" name="Google Shape;38493;p38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94" name="Google Shape;38494;p38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95" name="Google Shape;38495;p38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96" name="Google Shape;38496;p38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97" name="Google Shape;38497;p38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98" name="Google Shape;38498;p38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99" name="Google Shape;38499;p38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00" name="Google Shape;38500;p38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01" name="Google Shape;38501;p38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02" name="Google Shape;38502;p38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03" name="Google Shape;38503;p38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04" name="Google Shape;38504;p38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05" name="Google Shape;38505;p38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06" name="Google Shape;38506;p38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07" name="Google Shape;38507;p38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08" name="Google Shape;38508;p38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09" name="Google Shape;38509;p38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10" name="Google Shape;38510;p38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11" name="Google Shape;38511;p38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12" name="Google Shape;38512;p38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13" name="Google Shape;38513;p38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14" name="Google Shape;38514;p38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15" name="Google Shape;38515;p38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16" name="Google Shape;38516;p38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17" name="Google Shape;38517;p38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18" name="Google Shape;38518;p38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19" name="Google Shape;38519;p38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20" name="Google Shape;38520;p38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21" name="Google Shape;38521;p38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22" name="Google Shape;38522;p38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23" name="Google Shape;38523;p38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24" name="Google Shape;38524;p38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25" name="Google Shape;38525;p38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26" name="Google Shape;38526;p38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27" name="Google Shape;38527;p38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28" name="Google Shape;38528;p38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29" name="Google Shape;38529;p38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30" name="Google Shape;38530;p38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31" name="Google Shape;38531;p38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32" name="Google Shape;38532;p38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33" name="Google Shape;38533;p38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34" name="Google Shape;38534;p38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35" name="Google Shape;38535;p38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36" name="Google Shape;38536;p38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37" name="Google Shape;38537;p38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38" name="Google Shape;38538;p38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39" name="Google Shape;38539;p38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40" name="Google Shape;38540;p38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41" name="Google Shape;38541;p38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42" name="Google Shape;38542;p38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43" name="Google Shape;38543;p38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44" name="Google Shape;38544;p38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45" name="Google Shape;38545;p38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46" name="Google Shape;38546;p38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47" name="Google Shape;38547;p38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48" name="Google Shape;38548;p38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49" name="Google Shape;38549;p38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50" name="Google Shape;38550;p38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51" name="Google Shape;38551;p38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52" name="Google Shape;38552;p38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53" name="Google Shape;38553;p38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54" name="Google Shape;38554;p38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55" name="Google Shape;38555;p38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56" name="Google Shape;38556;p38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57" name="Google Shape;38557;p38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58" name="Google Shape;38558;p38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59" name="Google Shape;38559;p38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60" name="Google Shape;38560;p38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61" name="Google Shape;38561;p38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62" name="Google Shape;38562;p38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63" name="Google Shape;38563;p38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64" name="Google Shape;38564;p38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65" name="Google Shape;38565;p38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66" name="Google Shape;38566;p38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67" name="Google Shape;38567;p38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68" name="Google Shape;38568;p38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69" name="Google Shape;38569;p38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70" name="Google Shape;38570;p38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71" name="Google Shape;38571;p38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72" name="Google Shape;38572;p38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73" name="Google Shape;38573;p38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74" name="Google Shape;38574;p38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75" name="Google Shape;38575;p38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76" name="Google Shape;38576;p38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77" name="Google Shape;38577;p38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78" name="Google Shape;38578;p38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79" name="Google Shape;38579;p38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80" name="Google Shape;38580;p38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81" name="Google Shape;38581;p38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82" name="Google Shape;38582;p38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83" name="Google Shape;38583;p38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84" name="Google Shape;38584;p38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85" name="Google Shape;38585;p38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86" name="Google Shape;38586;p38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87" name="Google Shape;38587;p38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88" name="Google Shape;38588;p38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89" name="Google Shape;38589;p38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90" name="Google Shape;38590;p38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91" name="Google Shape;38591;p38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92" name="Google Shape;38592;p38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93" name="Google Shape;38593;p38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94" name="Google Shape;38594;p38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95" name="Google Shape;38595;p38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96" name="Google Shape;38596;p38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97" name="Google Shape;38597;p38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98" name="Google Shape;38598;p38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99" name="Google Shape;38599;p38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00" name="Google Shape;38600;p38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01" name="Google Shape;38601;p38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02" name="Google Shape;38602;p38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03" name="Google Shape;38603;p38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04" name="Google Shape;38604;p38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05" name="Google Shape;38605;p38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06" name="Google Shape;38606;p38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07" name="Google Shape;38607;p38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08" name="Google Shape;38608;p38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09" name="Google Shape;38609;p38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10" name="Google Shape;38610;p38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11" name="Google Shape;38611;p38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12" name="Google Shape;38612;p38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13" name="Google Shape;38613;p38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14" name="Google Shape;38614;p38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15" name="Google Shape;38615;p38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16" name="Google Shape;38616;p38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17" name="Google Shape;38617;p38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18" name="Google Shape;38618;p38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19" name="Google Shape;38619;p38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20" name="Google Shape;38620;p38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21" name="Google Shape;38621;p38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22" name="Google Shape;38622;p38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23" name="Google Shape;38623;p38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24" name="Google Shape;38624;p38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25" name="Google Shape;38625;p38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26" name="Google Shape;38626;p38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27" name="Google Shape;38627;p38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28" name="Google Shape;38628;p38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29" name="Google Shape;38629;p38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30" name="Google Shape;38630;p38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31" name="Google Shape;38631;p38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32" name="Google Shape;38632;p38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33" name="Google Shape;38633;p38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34" name="Google Shape;38634;p38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35" name="Google Shape;38635;p38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36" name="Google Shape;38636;p38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37" name="Google Shape;38637;p38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38" name="Google Shape;38638;p38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39" name="Google Shape;38639;p38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40" name="Google Shape;38640;p38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41" name="Google Shape;38641;p38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42" name="Google Shape;38642;p38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43" name="Google Shape;38643;p38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44" name="Google Shape;38644;p38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45" name="Google Shape;38645;p38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46" name="Google Shape;38646;p38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47" name="Google Shape;38647;p38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48" name="Google Shape;38648;p38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49" name="Google Shape;38649;p38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50" name="Google Shape;38650;p38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51" name="Google Shape;38651;p38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52" name="Google Shape;38652;p38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53" name="Google Shape;38653;p38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54" name="Google Shape;38654;p38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55" name="Google Shape;38655;p38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56" name="Google Shape;38656;p38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57" name="Google Shape;38657;p38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58" name="Google Shape;38658;p38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59" name="Google Shape;38659;p38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60" name="Google Shape;38660;p38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61" name="Google Shape;38661;p38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62" name="Google Shape;38662;p38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63" name="Google Shape;38663;p38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64" name="Google Shape;38664;p38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65" name="Google Shape;38665;p38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66" name="Google Shape;38666;p38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67" name="Google Shape;38667;p38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68" name="Google Shape;38668;p38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69" name="Google Shape;38669;p38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70" name="Google Shape;38670;p38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71" name="Google Shape;38671;p38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72" name="Google Shape;38672;p38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73" name="Google Shape;38673;p38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74" name="Google Shape;38674;p38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75" name="Google Shape;38675;p38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76" name="Google Shape;38676;p38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77" name="Google Shape;38677;p38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78" name="Google Shape;38678;p38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79" name="Google Shape;38679;p38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80" name="Google Shape;38680;p38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81" name="Google Shape;38681;p38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82" name="Google Shape;38682;p38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83" name="Google Shape;38683;p38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84" name="Google Shape;38684;p38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85" name="Google Shape;38685;p38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86" name="Google Shape;38686;p38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87" name="Google Shape;38687;p38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88" name="Google Shape;38688;p38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89" name="Google Shape;38689;p38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90" name="Google Shape;38690;p38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91" name="Google Shape;38691;p38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92" name="Google Shape;38692;p38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93" name="Google Shape;38693;p38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94" name="Google Shape;38694;p38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95" name="Google Shape;38695;p38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96" name="Google Shape;38696;p38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97" name="Google Shape;38697;p38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98" name="Google Shape;38698;p38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99" name="Google Shape;38699;p38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00" name="Google Shape;38700;p38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01" name="Google Shape;38701;p38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02" name="Google Shape;38702;p38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03" name="Google Shape;38703;p38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04" name="Google Shape;38704;p38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05" name="Google Shape;38705;p38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06" name="Google Shape;38706;p38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07" name="Google Shape;38707;p38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08" name="Google Shape;38708;p38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09" name="Google Shape;38709;p38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10" name="Google Shape;38710;p38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11" name="Google Shape;38711;p38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12" name="Google Shape;38712;p38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13" name="Google Shape;38713;p38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14" name="Google Shape;38714;p38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15" name="Google Shape;38715;p38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16" name="Google Shape;38716;p38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17" name="Google Shape;38717;p38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18" name="Google Shape;38718;p38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19" name="Google Shape;38719;p38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20" name="Google Shape;38720;p38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21" name="Google Shape;38721;p38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22" name="Google Shape;38722;p38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23" name="Google Shape;38723;p38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24" name="Google Shape;38724;p38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25" name="Google Shape;38725;p38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26" name="Google Shape;38726;p38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27" name="Google Shape;38727;p38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28" name="Google Shape;38728;p38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29" name="Google Shape;38729;p38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30" name="Google Shape;38730;p38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31" name="Google Shape;38731;p38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32" name="Google Shape;38732;p38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33" name="Google Shape;38733;p38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34" name="Google Shape;38734;p38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35" name="Google Shape;38735;p38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36" name="Google Shape;38736;p38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37" name="Google Shape;38737;p38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38" name="Google Shape;38738;p38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39" name="Google Shape;38739;p38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40" name="Google Shape;38740;p38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41" name="Google Shape;38741;p38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42" name="Google Shape;38742;p38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43" name="Google Shape;38743;p38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44" name="Google Shape;38744;p38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45" name="Google Shape;38745;p38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46" name="Google Shape;38746;p38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47" name="Google Shape;38747;p38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48" name="Google Shape;38748;p38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49" name="Google Shape;38749;p38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50" name="Google Shape;38750;p38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51" name="Google Shape;38751;p38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52" name="Google Shape;38752;p38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53" name="Google Shape;38753;p38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54" name="Google Shape;38754;p38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55" name="Google Shape;38755;p38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56" name="Google Shape;38756;p38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57" name="Google Shape;38757;p38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58" name="Google Shape;38758;p38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59" name="Google Shape;38759;p38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60" name="Google Shape;38760;p38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61" name="Google Shape;38761;p38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62" name="Google Shape;38762;p38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63" name="Google Shape;38763;p38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64" name="Google Shape;38764;p38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65" name="Google Shape;38765;p38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66" name="Google Shape;38766;p38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67" name="Google Shape;38767;p38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68" name="Google Shape;38768;p38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69" name="Google Shape;38769;p38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70" name="Google Shape;38770;p38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71" name="Google Shape;38771;p38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72" name="Google Shape;38772;p38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73" name="Google Shape;38773;p38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74" name="Google Shape;38774;p38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75" name="Google Shape;38775;p38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76" name="Google Shape;38776;p38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77" name="Google Shape;38777;p38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78" name="Google Shape;38778;p38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79" name="Google Shape;38779;p38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80" name="Google Shape;38780;p38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81" name="Google Shape;38781;p38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82" name="Google Shape;38782;p38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83" name="Google Shape;38783;p38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84" name="Google Shape;38784;p38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85" name="Google Shape;38785;p38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86" name="Google Shape;38786;p38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87" name="Google Shape;38787;p38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88" name="Google Shape;38788;p38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89" name="Google Shape;38789;p38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90" name="Google Shape;38790;p38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91" name="Google Shape;38791;p38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92" name="Google Shape;38792;p38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93" name="Google Shape;38793;p38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94" name="Google Shape;38794;p38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95" name="Google Shape;38795;p38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96" name="Google Shape;38796;p38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97" name="Google Shape;38797;p38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98" name="Google Shape;38798;p38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99" name="Google Shape;38799;p38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00" name="Google Shape;38800;p38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01" name="Google Shape;38801;p38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02" name="Google Shape;38802;p38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03" name="Google Shape;38803;p38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04" name="Google Shape;38804;p38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05" name="Google Shape;38805;p38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06" name="Google Shape;38806;p38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07" name="Google Shape;38807;p38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08" name="Google Shape;38808;p38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09" name="Google Shape;38809;p38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10" name="Google Shape;38810;p38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11" name="Google Shape;38811;p38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12" name="Google Shape;38812;p38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13" name="Google Shape;38813;p38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14" name="Google Shape;38814;p38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15" name="Google Shape;38815;p38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16" name="Google Shape;38816;p38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17" name="Google Shape;38817;p38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18" name="Google Shape;38818;p38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19" name="Google Shape;38819;p38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20" name="Google Shape;38820;p38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21" name="Google Shape;38821;p38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22" name="Google Shape;38822;p38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23" name="Google Shape;38823;p38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24" name="Google Shape;38824;p38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25" name="Google Shape;38825;p38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26" name="Google Shape;38826;p38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27" name="Google Shape;38827;p38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28" name="Google Shape;38828;p38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29" name="Google Shape;38829;p38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30" name="Google Shape;38830;p38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31" name="Google Shape;38831;p38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32" name="Google Shape;38832;p38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33" name="Google Shape;38833;p38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34" name="Google Shape;38834;p38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35" name="Google Shape;38835;p38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36" name="Google Shape;38836;p38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37" name="Google Shape;38837;p38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38" name="Google Shape;38838;p38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39" name="Google Shape;38839;p38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40" name="Google Shape;38840;p38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41" name="Google Shape;38841;p38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42" name="Google Shape;38842;p38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43" name="Google Shape;38843;p38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44" name="Google Shape;38844;p38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45" name="Google Shape;38845;p38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46" name="Google Shape;38846;p38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47" name="Google Shape;38847;p38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48" name="Google Shape;38848;p38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49" name="Google Shape;38849;p38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50" name="Google Shape;38850;p38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51" name="Google Shape;38851;p38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52" name="Google Shape;38852;p38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53" name="Google Shape;38853;p38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54" name="Google Shape;38854;p38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55" name="Google Shape;38855;p38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56" name="Google Shape;38856;p38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57" name="Google Shape;38857;p38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58" name="Google Shape;38858;p38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59" name="Google Shape;38859;p38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60" name="Google Shape;38860;p38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61" name="Google Shape;38861;p38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62" name="Google Shape;38862;p38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63" name="Google Shape;38863;p38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64" name="Google Shape;38864;p38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65" name="Google Shape;38865;p38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66" name="Google Shape;38866;p38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67" name="Google Shape;38867;p38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68" name="Google Shape;38868;p38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69" name="Google Shape;38869;p38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70" name="Google Shape;38870;p38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71" name="Google Shape;38871;p38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72" name="Google Shape;38872;p38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73" name="Google Shape;38873;p38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74" name="Google Shape;38874;p38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75" name="Google Shape;38875;p38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76" name="Google Shape;38876;p38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77" name="Google Shape;38877;p38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78" name="Google Shape;38878;p38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79" name="Google Shape;38879;p38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80" name="Google Shape;38880;p38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81" name="Google Shape;38881;p38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82" name="Google Shape;38882;p38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83" name="Google Shape;38883;p38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84" name="Google Shape;38884;p38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85" name="Google Shape;38885;p38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86" name="Google Shape;38886;p38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87" name="Google Shape;38887;p38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88" name="Google Shape;38888;p38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89" name="Google Shape;38889;p38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90" name="Google Shape;38890;p38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91" name="Google Shape;38891;p38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92" name="Google Shape;38892;p38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93" name="Google Shape;38893;p38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94" name="Google Shape;38894;p38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95" name="Google Shape;38895;p38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96" name="Google Shape;38896;p38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97" name="Google Shape;38897;p38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98" name="Google Shape;38898;p38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99" name="Google Shape;38899;p38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00" name="Google Shape;38900;p38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01" name="Google Shape;38901;p38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02" name="Google Shape;38902;p38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03" name="Google Shape;38903;p38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04" name="Google Shape;38904;p38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05" name="Google Shape;38905;p38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06" name="Google Shape;38906;p38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07" name="Google Shape;38907;p38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08" name="Google Shape;38908;p38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09" name="Google Shape;38909;p38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10" name="Google Shape;38910;p38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11" name="Google Shape;38911;p38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12" name="Google Shape;38912;p38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13" name="Google Shape;38913;p38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14" name="Google Shape;38914;p38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15" name="Google Shape;38915;p38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16" name="Google Shape;38916;p38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17" name="Google Shape;38917;p38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18" name="Google Shape;38918;p38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19" name="Google Shape;38919;p38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20" name="Google Shape;38920;p38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21" name="Google Shape;38921;p38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22" name="Google Shape;38922;p38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23" name="Google Shape;38923;p38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24" name="Google Shape;38924;p38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25" name="Google Shape;38925;p38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26" name="Google Shape;38926;p38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27" name="Google Shape;38927;p38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28" name="Google Shape;38928;p38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29" name="Google Shape;38929;p38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30" name="Google Shape;38930;p38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31" name="Google Shape;38931;p38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32" name="Google Shape;38932;p38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33" name="Google Shape;38933;p38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34" name="Google Shape;38934;p38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35" name="Google Shape;38935;p38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36" name="Google Shape;38936;p38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37" name="Google Shape;38937;p38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38" name="Google Shape;38938;p38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39" name="Google Shape;38939;p38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40" name="Google Shape;38940;p38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41" name="Google Shape;38941;p38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42" name="Google Shape;38942;p38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43" name="Google Shape;38943;p38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44" name="Google Shape;38944;p38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45" name="Google Shape;38945;p38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46" name="Google Shape;38946;p38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47" name="Google Shape;38947;p38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48" name="Google Shape;38948;p38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49" name="Google Shape;38949;p38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50" name="Google Shape;38950;p38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51" name="Google Shape;38951;p38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52" name="Google Shape;38952;p38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53" name="Google Shape;38953;p38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54" name="Google Shape;38954;p38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55" name="Google Shape;38955;p38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56" name="Google Shape;38956;p38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57" name="Google Shape;38957;p38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58" name="Google Shape;38958;p38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59" name="Google Shape;38959;p38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60" name="Google Shape;38960;p38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61" name="Google Shape;38961;p38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62" name="Google Shape;38962;p38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63" name="Google Shape;38963;p38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64" name="Google Shape;38964;p38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65" name="Google Shape;38965;p38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66" name="Google Shape;38966;p38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67" name="Google Shape;38967;p38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68" name="Google Shape;38968;p38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69" name="Google Shape;38969;p38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70" name="Google Shape;38970;p38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71" name="Google Shape;38971;p38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72" name="Google Shape;38972;p38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73" name="Google Shape;38973;p38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74" name="Google Shape;38974;p38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75" name="Google Shape;38975;p38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76" name="Google Shape;38976;p38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77" name="Google Shape;38977;p38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78" name="Google Shape;38978;p38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79" name="Google Shape;38979;p38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80" name="Google Shape;38980;p38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81" name="Google Shape;38981;p38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82" name="Google Shape;38982;p38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83" name="Google Shape;38983;p38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84" name="Google Shape;38984;p38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85" name="Google Shape;38985;p38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86" name="Google Shape;38986;p38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87" name="Google Shape;38987;p38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88" name="Google Shape;38988;p38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89" name="Google Shape;38989;p38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90" name="Google Shape;38990;p38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91" name="Google Shape;38991;p38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92" name="Google Shape;38992;p38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93" name="Google Shape;38993;p38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94" name="Google Shape;38994;p38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95" name="Google Shape;38995;p38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96" name="Google Shape;38996;p38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97" name="Google Shape;38997;p38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98" name="Google Shape;38998;p38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99" name="Google Shape;38999;p38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00" name="Google Shape;39000;p38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01" name="Google Shape;39001;p38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02" name="Google Shape;39002;p38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03" name="Google Shape;39003;p38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04" name="Google Shape;39004;p38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05" name="Google Shape;39005;p38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06" name="Google Shape;39006;p38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07" name="Google Shape;39007;p38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08" name="Google Shape;39008;p38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09" name="Google Shape;39009;p38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10" name="Google Shape;39010;p38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11" name="Google Shape;39011;p38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12" name="Google Shape;39012;p38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13" name="Google Shape;39013;p38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14" name="Google Shape;39014;p38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15" name="Google Shape;39015;p38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16" name="Google Shape;39016;p38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17" name="Google Shape;39017;p38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18" name="Google Shape;39018;p38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19" name="Google Shape;39019;p38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20" name="Google Shape;39020;p38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21" name="Google Shape;39021;p38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22" name="Google Shape;39022;p38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23" name="Google Shape;39023;p38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24" name="Google Shape;39024;p38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25" name="Google Shape;39025;p38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26" name="Google Shape;39026;p38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27" name="Google Shape;39027;p38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28" name="Google Shape;39028;p38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29" name="Google Shape;39029;p38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30" name="Google Shape;39030;p38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31" name="Google Shape;39031;p38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32" name="Google Shape;39032;p38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33" name="Google Shape;39033;p38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34" name="Google Shape;39034;p38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35" name="Google Shape;39035;p38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36" name="Google Shape;39036;p38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37" name="Google Shape;39037;p38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38" name="Google Shape;39038;p38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39" name="Google Shape;39039;p38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40" name="Google Shape;39040;p38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41" name="Google Shape;39041;p38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42" name="Google Shape;39042;p38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43" name="Google Shape;39043;p38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44" name="Google Shape;39044;p38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45" name="Google Shape;39045;p38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46" name="Google Shape;39046;p38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47" name="Google Shape;39047;p38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48" name="Google Shape;39048;p38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49" name="Google Shape;39049;p38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50" name="Google Shape;39050;p38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51" name="Google Shape;39051;p38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52" name="Google Shape;39052;p38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53" name="Google Shape;39053;p38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54" name="Google Shape;39054;p38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55" name="Google Shape;39055;p38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56" name="Google Shape;39056;p38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57" name="Google Shape;39057;p38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58" name="Google Shape;39058;p38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59" name="Google Shape;39059;p38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60" name="Google Shape;39060;p38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61" name="Google Shape;39061;p38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62" name="Google Shape;39062;p38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63" name="Google Shape;39063;p38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64" name="Google Shape;39064;p38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65" name="Google Shape;39065;p38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66" name="Google Shape;39066;p38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67" name="Google Shape;39067;p38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68" name="Google Shape;39068;p38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069" name="Google Shape;39069;p38"/>
          <p:cNvSpPr/>
          <p:nvPr/>
        </p:nvSpPr>
        <p:spPr>
          <a:xfrm>
            <a:off x="2066925" y="974800"/>
            <a:ext cx="7077000" cy="31971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070" name="Google Shape;39070;p38"/>
          <p:cNvSpPr txBox="1">
            <a:spLocks noGrp="1"/>
          </p:cNvSpPr>
          <p:nvPr>
            <p:ph type="title"/>
          </p:nvPr>
        </p:nvSpPr>
        <p:spPr>
          <a:xfrm>
            <a:off x="3316375" y="1379700"/>
            <a:ext cx="5114400" cy="138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 sz="107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39071" name="Google Shape;39071;p38"/>
          <p:cNvSpPr txBox="1">
            <a:spLocks noGrp="1"/>
          </p:cNvSpPr>
          <p:nvPr>
            <p:ph type="subTitle" idx="1"/>
          </p:nvPr>
        </p:nvSpPr>
        <p:spPr>
          <a:xfrm>
            <a:off x="3895825" y="2769600"/>
            <a:ext cx="3955500" cy="99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grpSp>
        <p:nvGrpSpPr>
          <p:cNvPr id="39072" name="Google Shape;39072;p38"/>
          <p:cNvGrpSpPr/>
          <p:nvPr/>
        </p:nvGrpSpPr>
        <p:grpSpPr>
          <a:xfrm>
            <a:off x="-2704927" y="449990"/>
            <a:ext cx="7019699" cy="4246676"/>
            <a:chOff x="95400" y="1002100"/>
            <a:chExt cx="1112525" cy="673050"/>
          </a:xfrm>
        </p:grpSpPr>
        <p:sp>
          <p:nvSpPr>
            <p:cNvPr id="39073" name="Google Shape;39073;p38"/>
            <p:cNvSpPr/>
            <p:nvPr/>
          </p:nvSpPr>
          <p:spPr>
            <a:xfrm>
              <a:off x="615775" y="1089850"/>
              <a:ext cx="71800" cy="92575"/>
            </a:xfrm>
            <a:custGeom>
              <a:avLst/>
              <a:gdLst/>
              <a:ahLst/>
              <a:cxnLst/>
              <a:rect l="l" t="t" r="r" b="b"/>
              <a:pathLst>
                <a:path w="2872" h="3703" extrusionOk="0">
                  <a:moveTo>
                    <a:pt x="81" y="0"/>
                  </a:moveTo>
                  <a:lnTo>
                    <a:pt x="0" y="3702"/>
                  </a:lnTo>
                  <a:lnTo>
                    <a:pt x="2871" y="3702"/>
                  </a:lnTo>
                  <a:lnTo>
                    <a:pt x="280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74" name="Google Shape;39074;p38"/>
            <p:cNvSpPr/>
            <p:nvPr/>
          </p:nvSpPr>
          <p:spPr>
            <a:xfrm>
              <a:off x="671825" y="1089850"/>
              <a:ext cx="15475" cy="84200"/>
            </a:xfrm>
            <a:custGeom>
              <a:avLst/>
              <a:gdLst/>
              <a:ahLst/>
              <a:cxnLst/>
              <a:rect l="l" t="t" r="r" b="b"/>
              <a:pathLst>
                <a:path w="619" h="3368" extrusionOk="0">
                  <a:moveTo>
                    <a:pt x="0" y="0"/>
                  </a:moveTo>
                  <a:lnTo>
                    <a:pt x="61" y="3368"/>
                  </a:lnTo>
                  <a:lnTo>
                    <a:pt x="619" y="3368"/>
                  </a:lnTo>
                  <a:lnTo>
                    <a:pt x="55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75" name="Google Shape;39075;p38"/>
            <p:cNvSpPr/>
            <p:nvPr/>
          </p:nvSpPr>
          <p:spPr>
            <a:xfrm>
              <a:off x="616025" y="1089850"/>
              <a:ext cx="12700" cy="84200"/>
            </a:xfrm>
            <a:custGeom>
              <a:avLst/>
              <a:gdLst/>
              <a:ahLst/>
              <a:cxnLst/>
              <a:rect l="l" t="t" r="r" b="b"/>
              <a:pathLst>
                <a:path w="508" h="3368" extrusionOk="0">
                  <a:moveTo>
                    <a:pt x="71" y="0"/>
                  </a:moveTo>
                  <a:lnTo>
                    <a:pt x="1" y="3368"/>
                  </a:lnTo>
                  <a:lnTo>
                    <a:pt x="436" y="3368"/>
                  </a:lnTo>
                  <a:lnTo>
                    <a:pt x="50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76" name="Google Shape;39076;p38"/>
            <p:cNvSpPr/>
            <p:nvPr/>
          </p:nvSpPr>
          <p:spPr>
            <a:xfrm>
              <a:off x="382725" y="1127875"/>
              <a:ext cx="83725" cy="535350"/>
            </a:xfrm>
            <a:custGeom>
              <a:avLst/>
              <a:gdLst/>
              <a:ahLst/>
              <a:cxnLst/>
              <a:rect l="l" t="t" r="r" b="b"/>
              <a:pathLst>
                <a:path w="3349" h="21414" extrusionOk="0">
                  <a:moveTo>
                    <a:pt x="315" y="1"/>
                  </a:moveTo>
                  <a:lnTo>
                    <a:pt x="1" y="21413"/>
                  </a:lnTo>
                  <a:lnTo>
                    <a:pt x="3348" y="21413"/>
                  </a:lnTo>
                  <a:lnTo>
                    <a:pt x="303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77" name="Google Shape;39077;p38"/>
            <p:cNvSpPr/>
            <p:nvPr/>
          </p:nvSpPr>
          <p:spPr>
            <a:xfrm>
              <a:off x="446125" y="1127875"/>
              <a:ext cx="19025" cy="449375"/>
            </a:xfrm>
            <a:custGeom>
              <a:avLst/>
              <a:gdLst/>
              <a:ahLst/>
              <a:cxnLst/>
              <a:rect l="l" t="t" r="r" b="b"/>
              <a:pathLst>
                <a:path w="761" h="17975" extrusionOk="0">
                  <a:moveTo>
                    <a:pt x="51" y="1"/>
                  </a:moveTo>
                  <a:lnTo>
                    <a:pt x="82" y="1847"/>
                  </a:lnTo>
                  <a:lnTo>
                    <a:pt x="528" y="1847"/>
                  </a:lnTo>
                  <a:lnTo>
                    <a:pt x="497" y="1"/>
                  </a:lnTo>
                  <a:close/>
                  <a:moveTo>
                    <a:pt x="1" y="4047"/>
                  </a:moveTo>
                  <a:lnTo>
                    <a:pt x="193" y="17975"/>
                  </a:lnTo>
                  <a:lnTo>
                    <a:pt x="761" y="17975"/>
                  </a:lnTo>
                  <a:lnTo>
                    <a:pt x="558" y="4047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78" name="Google Shape;39078;p38"/>
            <p:cNvSpPr/>
            <p:nvPr/>
          </p:nvSpPr>
          <p:spPr>
            <a:xfrm>
              <a:off x="384000" y="1127875"/>
              <a:ext cx="17525" cy="449375"/>
            </a:xfrm>
            <a:custGeom>
              <a:avLst/>
              <a:gdLst/>
              <a:ahLst/>
              <a:cxnLst/>
              <a:rect l="l" t="t" r="r" b="b"/>
              <a:pathLst>
                <a:path w="701" h="17975" extrusionOk="0">
                  <a:moveTo>
                    <a:pt x="264" y="1"/>
                  </a:moveTo>
                  <a:lnTo>
                    <a:pt x="234" y="1847"/>
                  </a:lnTo>
                  <a:lnTo>
                    <a:pt x="680" y="1847"/>
                  </a:lnTo>
                  <a:lnTo>
                    <a:pt x="700" y="1"/>
                  </a:lnTo>
                  <a:close/>
                  <a:moveTo>
                    <a:pt x="203" y="4047"/>
                  </a:moveTo>
                  <a:lnTo>
                    <a:pt x="0" y="17975"/>
                  </a:lnTo>
                  <a:lnTo>
                    <a:pt x="437" y="17975"/>
                  </a:lnTo>
                  <a:lnTo>
                    <a:pt x="640" y="4047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79" name="Google Shape;39079;p38"/>
            <p:cNvSpPr/>
            <p:nvPr/>
          </p:nvSpPr>
          <p:spPr>
            <a:xfrm>
              <a:off x="362450" y="1577225"/>
              <a:ext cx="124275" cy="86000"/>
            </a:xfrm>
            <a:custGeom>
              <a:avLst/>
              <a:gdLst/>
              <a:ahLst/>
              <a:cxnLst/>
              <a:rect l="l" t="t" r="r" b="b"/>
              <a:pathLst>
                <a:path w="4971" h="3440" extrusionOk="0">
                  <a:moveTo>
                    <a:pt x="467" y="1"/>
                  </a:moveTo>
                  <a:lnTo>
                    <a:pt x="0" y="3439"/>
                  </a:lnTo>
                  <a:lnTo>
                    <a:pt x="4971" y="3439"/>
                  </a:lnTo>
                  <a:lnTo>
                    <a:pt x="450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80" name="Google Shape;39080;p38"/>
            <p:cNvSpPr/>
            <p:nvPr/>
          </p:nvSpPr>
          <p:spPr>
            <a:xfrm>
              <a:off x="362450" y="1577225"/>
              <a:ext cx="22575" cy="86000"/>
            </a:xfrm>
            <a:custGeom>
              <a:avLst/>
              <a:gdLst/>
              <a:ahLst/>
              <a:cxnLst/>
              <a:rect l="l" t="t" r="r" b="b"/>
              <a:pathLst>
                <a:path w="903" h="3440" extrusionOk="0">
                  <a:moveTo>
                    <a:pt x="467" y="1"/>
                  </a:moveTo>
                  <a:lnTo>
                    <a:pt x="0" y="3439"/>
                  </a:lnTo>
                  <a:lnTo>
                    <a:pt x="436" y="3439"/>
                  </a:lnTo>
                  <a:lnTo>
                    <a:pt x="90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81" name="Google Shape;39081;p38"/>
            <p:cNvSpPr/>
            <p:nvPr/>
          </p:nvSpPr>
          <p:spPr>
            <a:xfrm>
              <a:off x="461075" y="1577225"/>
              <a:ext cx="25650" cy="86000"/>
            </a:xfrm>
            <a:custGeom>
              <a:avLst/>
              <a:gdLst/>
              <a:ahLst/>
              <a:cxnLst/>
              <a:rect l="l" t="t" r="r" b="b"/>
              <a:pathLst>
                <a:path w="1026" h="3440" extrusionOk="0">
                  <a:moveTo>
                    <a:pt x="1" y="1"/>
                  </a:moveTo>
                  <a:lnTo>
                    <a:pt x="467" y="3439"/>
                  </a:lnTo>
                  <a:lnTo>
                    <a:pt x="1026" y="3439"/>
                  </a:lnTo>
                  <a:lnTo>
                    <a:pt x="55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82" name="Google Shape;39082;p38"/>
            <p:cNvSpPr/>
            <p:nvPr/>
          </p:nvSpPr>
          <p:spPr>
            <a:xfrm>
              <a:off x="836900" y="1127875"/>
              <a:ext cx="83700" cy="535350"/>
            </a:xfrm>
            <a:custGeom>
              <a:avLst/>
              <a:gdLst/>
              <a:ahLst/>
              <a:cxnLst/>
              <a:rect l="l" t="t" r="r" b="b"/>
              <a:pathLst>
                <a:path w="3348" h="21414" extrusionOk="0">
                  <a:moveTo>
                    <a:pt x="315" y="1"/>
                  </a:moveTo>
                  <a:lnTo>
                    <a:pt x="0" y="21413"/>
                  </a:lnTo>
                  <a:lnTo>
                    <a:pt x="3348" y="21413"/>
                  </a:lnTo>
                  <a:lnTo>
                    <a:pt x="303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83" name="Google Shape;39083;p38"/>
            <p:cNvSpPr/>
            <p:nvPr/>
          </p:nvSpPr>
          <p:spPr>
            <a:xfrm>
              <a:off x="900300" y="1127875"/>
              <a:ext cx="19050" cy="449375"/>
            </a:xfrm>
            <a:custGeom>
              <a:avLst/>
              <a:gdLst/>
              <a:ahLst/>
              <a:cxnLst/>
              <a:rect l="l" t="t" r="r" b="b"/>
              <a:pathLst>
                <a:path w="762" h="17975" extrusionOk="0">
                  <a:moveTo>
                    <a:pt x="61" y="1"/>
                  </a:moveTo>
                  <a:lnTo>
                    <a:pt x="81" y="1847"/>
                  </a:lnTo>
                  <a:lnTo>
                    <a:pt x="527" y="1847"/>
                  </a:lnTo>
                  <a:lnTo>
                    <a:pt x="497" y="1"/>
                  </a:lnTo>
                  <a:close/>
                  <a:moveTo>
                    <a:pt x="0" y="4047"/>
                  </a:moveTo>
                  <a:lnTo>
                    <a:pt x="193" y="17975"/>
                  </a:lnTo>
                  <a:lnTo>
                    <a:pt x="761" y="17975"/>
                  </a:lnTo>
                  <a:lnTo>
                    <a:pt x="558" y="4047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84" name="Google Shape;39084;p38"/>
            <p:cNvSpPr/>
            <p:nvPr/>
          </p:nvSpPr>
          <p:spPr>
            <a:xfrm>
              <a:off x="838175" y="1127875"/>
              <a:ext cx="17775" cy="449375"/>
            </a:xfrm>
            <a:custGeom>
              <a:avLst/>
              <a:gdLst/>
              <a:ahLst/>
              <a:cxnLst/>
              <a:rect l="l" t="t" r="r" b="b"/>
              <a:pathLst>
                <a:path w="711" h="17975" extrusionOk="0">
                  <a:moveTo>
                    <a:pt x="264" y="1"/>
                  </a:moveTo>
                  <a:lnTo>
                    <a:pt x="244" y="1847"/>
                  </a:lnTo>
                  <a:lnTo>
                    <a:pt x="680" y="1847"/>
                  </a:lnTo>
                  <a:lnTo>
                    <a:pt x="710" y="1"/>
                  </a:lnTo>
                  <a:close/>
                  <a:moveTo>
                    <a:pt x="213" y="4047"/>
                  </a:moveTo>
                  <a:lnTo>
                    <a:pt x="0" y="17975"/>
                  </a:lnTo>
                  <a:lnTo>
                    <a:pt x="447" y="17975"/>
                  </a:lnTo>
                  <a:lnTo>
                    <a:pt x="649" y="4047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85" name="Google Shape;39085;p38"/>
            <p:cNvSpPr/>
            <p:nvPr/>
          </p:nvSpPr>
          <p:spPr>
            <a:xfrm>
              <a:off x="816600" y="1577225"/>
              <a:ext cx="124550" cy="86000"/>
            </a:xfrm>
            <a:custGeom>
              <a:avLst/>
              <a:gdLst/>
              <a:ahLst/>
              <a:cxnLst/>
              <a:rect l="l" t="t" r="r" b="b"/>
              <a:pathLst>
                <a:path w="4982" h="3440" extrusionOk="0">
                  <a:moveTo>
                    <a:pt x="467" y="1"/>
                  </a:moveTo>
                  <a:lnTo>
                    <a:pt x="1" y="3439"/>
                  </a:lnTo>
                  <a:lnTo>
                    <a:pt x="4982" y="3439"/>
                  </a:lnTo>
                  <a:lnTo>
                    <a:pt x="451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86" name="Google Shape;39086;p38"/>
            <p:cNvSpPr/>
            <p:nvPr/>
          </p:nvSpPr>
          <p:spPr>
            <a:xfrm>
              <a:off x="816600" y="1577225"/>
              <a:ext cx="22600" cy="86000"/>
            </a:xfrm>
            <a:custGeom>
              <a:avLst/>
              <a:gdLst/>
              <a:ahLst/>
              <a:cxnLst/>
              <a:rect l="l" t="t" r="r" b="b"/>
              <a:pathLst>
                <a:path w="904" h="3440" extrusionOk="0">
                  <a:moveTo>
                    <a:pt x="467" y="1"/>
                  </a:moveTo>
                  <a:lnTo>
                    <a:pt x="1" y="3439"/>
                  </a:lnTo>
                  <a:lnTo>
                    <a:pt x="437" y="3439"/>
                  </a:lnTo>
                  <a:lnTo>
                    <a:pt x="90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87" name="Google Shape;39087;p38"/>
            <p:cNvSpPr/>
            <p:nvPr/>
          </p:nvSpPr>
          <p:spPr>
            <a:xfrm>
              <a:off x="915250" y="1577225"/>
              <a:ext cx="25900" cy="86000"/>
            </a:xfrm>
            <a:custGeom>
              <a:avLst/>
              <a:gdLst/>
              <a:ahLst/>
              <a:cxnLst/>
              <a:rect l="l" t="t" r="r" b="b"/>
              <a:pathLst>
                <a:path w="1036" h="3440" extrusionOk="0">
                  <a:moveTo>
                    <a:pt x="1" y="1"/>
                  </a:moveTo>
                  <a:lnTo>
                    <a:pt x="468" y="3439"/>
                  </a:lnTo>
                  <a:lnTo>
                    <a:pt x="1036" y="3439"/>
                  </a:lnTo>
                  <a:lnTo>
                    <a:pt x="56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88" name="Google Shape;39088;p38"/>
            <p:cNvSpPr/>
            <p:nvPr/>
          </p:nvSpPr>
          <p:spPr>
            <a:xfrm>
              <a:off x="401000" y="1089850"/>
              <a:ext cx="47175" cy="84200"/>
            </a:xfrm>
            <a:custGeom>
              <a:avLst/>
              <a:gdLst/>
              <a:ahLst/>
              <a:cxnLst/>
              <a:rect l="l" t="t" r="r" b="b"/>
              <a:pathLst>
                <a:path w="1887" h="3368" extrusionOk="0">
                  <a:moveTo>
                    <a:pt x="50" y="0"/>
                  </a:moveTo>
                  <a:lnTo>
                    <a:pt x="0" y="3368"/>
                  </a:lnTo>
                  <a:lnTo>
                    <a:pt x="1887" y="3368"/>
                  </a:lnTo>
                  <a:lnTo>
                    <a:pt x="183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89" name="Google Shape;39089;p38"/>
            <p:cNvSpPr/>
            <p:nvPr/>
          </p:nvSpPr>
          <p:spPr>
            <a:xfrm>
              <a:off x="437750" y="1089850"/>
              <a:ext cx="10425" cy="84200"/>
            </a:xfrm>
            <a:custGeom>
              <a:avLst/>
              <a:gdLst/>
              <a:ahLst/>
              <a:cxnLst/>
              <a:rect l="l" t="t" r="r" b="b"/>
              <a:pathLst>
                <a:path w="417" h="3368" extrusionOk="0">
                  <a:moveTo>
                    <a:pt x="0" y="0"/>
                  </a:moveTo>
                  <a:lnTo>
                    <a:pt x="52" y="3368"/>
                  </a:lnTo>
                  <a:lnTo>
                    <a:pt x="417" y="3368"/>
                  </a:lnTo>
                  <a:lnTo>
                    <a:pt x="386" y="1522"/>
                  </a:lnTo>
                  <a:lnTo>
                    <a:pt x="36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90" name="Google Shape;39090;p38"/>
            <p:cNvSpPr/>
            <p:nvPr/>
          </p:nvSpPr>
          <p:spPr>
            <a:xfrm>
              <a:off x="401000" y="1089850"/>
              <a:ext cx="8375" cy="84200"/>
            </a:xfrm>
            <a:custGeom>
              <a:avLst/>
              <a:gdLst/>
              <a:ahLst/>
              <a:cxnLst/>
              <a:rect l="l" t="t" r="r" b="b"/>
              <a:pathLst>
                <a:path w="335" h="3368" extrusionOk="0">
                  <a:moveTo>
                    <a:pt x="50" y="0"/>
                  </a:moveTo>
                  <a:lnTo>
                    <a:pt x="0" y="3368"/>
                  </a:lnTo>
                  <a:lnTo>
                    <a:pt x="294" y="3368"/>
                  </a:lnTo>
                  <a:lnTo>
                    <a:pt x="3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91" name="Google Shape;39091;p38"/>
            <p:cNvSpPr/>
            <p:nvPr/>
          </p:nvSpPr>
          <p:spPr>
            <a:xfrm>
              <a:off x="855425" y="1089850"/>
              <a:ext cx="46925" cy="84200"/>
            </a:xfrm>
            <a:custGeom>
              <a:avLst/>
              <a:gdLst/>
              <a:ahLst/>
              <a:cxnLst/>
              <a:rect l="l" t="t" r="r" b="b"/>
              <a:pathLst>
                <a:path w="1877" h="3368" extrusionOk="0">
                  <a:moveTo>
                    <a:pt x="41" y="0"/>
                  </a:moveTo>
                  <a:lnTo>
                    <a:pt x="0" y="3368"/>
                  </a:lnTo>
                  <a:lnTo>
                    <a:pt x="1876" y="3368"/>
                  </a:lnTo>
                  <a:lnTo>
                    <a:pt x="182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92" name="Google Shape;39092;p38"/>
            <p:cNvSpPr/>
            <p:nvPr/>
          </p:nvSpPr>
          <p:spPr>
            <a:xfrm>
              <a:off x="891925" y="1089850"/>
              <a:ext cx="10425" cy="84200"/>
            </a:xfrm>
            <a:custGeom>
              <a:avLst/>
              <a:gdLst/>
              <a:ahLst/>
              <a:cxnLst/>
              <a:rect l="l" t="t" r="r" b="b"/>
              <a:pathLst>
                <a:path w="417" h="3368" extrusionOk="0">
                  <a:moveTo>
                    <a:pt x="1" y="0"/>
                  </a:moveTo>
                  <a:lnTo>
                    <a:pt x="51" y="3368"/>
                  </a:lnTo>
                  <a:lnTo>
                    <a:pt x="416" y="3368"/>
                  </a:lnTo>
                  <a:lnTo>
                    <a:pt x="396" y="1522"/>
                  </a:lnTo>
                  <a:lnTo>
                    <a:pt x="36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93" name="Google Shape;39093;p38"/>
            <p:cNvSpPr/>
            <p:nvPr/>
          </p:nvSpPr>
          <p:spPr>
            <a:xfrm>
              <a:off x="855425" y="1089850"/>
              <a:ext cx="8375" cy="84200"/>
            </a:xfrm>
            <a:custGeom>
              <a:avLst/>
              <a:gdLst/>
              <a:ahLst/>
              <a:cxnLst/>
              <a:rect l="l" t="t" r="r" b="b"/>
              <a:pathLst>
                <a:path w="335" h="3368" extrusionOk="0">
                  <a:moveTo>
                    <a:pt x="41" y="0"/>
                  </a:moveTo>
                  <a:lnTo>
                    <a:pt x="0" y="3368"/>
                  </a:lnTo>
                  <a:lnTo>
                    <a:pt x="284" y="3368"/>
                  </a:lnTo>
                  <a:lnTo>
                    <a:pt x="3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94" name="Google Shape;39094;p38"/>
            <p:cNvSpPr/>
            <p:nvPr/>
          </p:nvSpPr>
          <p:spPr>
            <a:xfrm>
              <a:off x="329475" y="1174025"/>
              <a:ext cx="644375" cy="55050"/>
            </a:xfrm>
            <a:custGeom>
              <a:avLst/>
              <a:gdLst/>
              <a:ahLst/>
              <a:cxnLst/>
              <a:rect l="l" t="t" r="r" b="b"/>
              <a:pathLst>
                <a:path w="25775" h="2202" extrusionOk="0">
                  <a:moveTo>
                    <a:pt x="1" y="1"/>
                  </a:moveTo>
                  <a:lnTo>
                    <a:pt x="1" y="2201"/>
                  </a:lnTo>
                  <a:lnTo>
                    <a:pt x="25775" y="2201"/>
                  </a:lnTo>
                  <a:lnTo>
                    <a:pt x="2577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95" name="Google Shape;39095;p38"/>
            <p:cNvSpPr/>
            <p:nvPr/>
          </p:nvSpPr>
          <p:spPr>
            <a:xfrm>
              <a:off x="329475" y="1217375"/>
              <a:ext cx="644375" cy="11700"/>
            </a:xfrm>
            <a:custGeom>
              <a:avLst/>
              <a:gdLst/>
              <a:ahLst/>
              <a:cxnLst/>
              <a:rect l="l" t="t" r="r" b="b"/>
              <a:pathLst>
                <a:path w="25775" h="468" extrusionOk="0">
                  <a:moveTo>
                    <a:pt x="1" y="1"/>
                  </a:moveTo>
                  <a:lnTo>
                    <a:pt x="1" y="467"/>
                  </a:lnTo>
                  <a:lnTo>
                    <a:pt x="25775" y="467"/>
                  </a:lnTo>
                  <a:lnTo>
                    <a:pt x="2577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96" name="Google Shape;39096;p38"/>
            <p:cNvSpPr/>
            <p:nvPr/>
          </p:nvSpPr>
          <p:spPr>
            <a:xfrm>
              <a:off x="329475" y="1174025"/>
              <a:ext cx="644375" cy="10925"/>
            </a:xfrm>
            <a:custGeom>
              <a:avLst/>
              <a:gdLst/>
              <a:ahLst/>
              <a:cxnLst/>
              <a:rect l="l" t="t" r="r" b="b"/>
              <a:pathLst>
                <a:path w="25775" h="437" extrusionOk="0">
                  <a:moveTo>
                    <a:pt x="1" y="1"/>
                  </a:moveTo>
                  <a:lnTo>
                    <a:pt x="1" y="437"/>
                  </a:lnTo>
                  <a:lnTo>
                    <a:pt x="25775" y="437"/>
                  </a:lnTo>
                  <a:lnTo>
                    <a:pt x="2577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97" name="Google Shape;39097;p38"/>
            <p:cNvSpPr/>
            <p:nvPr/>
          </p:nvSpPr>
          <p:spPr>
            <a:xfrm>
              <a:off x="268100" y="1043925"/>
              <a:ext cx="767375" cy="55075"/>
            </a:xfrm>
            <a:custGeom>
              <a:avLst/>
              <a:gdLst/>
              <a:ahLst/>
              <a:cxnLst/>
              <a:rect l="l" t="t" r="r" b="b"/>
              <a:pathLst>
                <a:path w="30695" h="2203" extrusionOk="0">
                  <a:moveTo>
                    <a:pt x="1" y="1"/>
                  </a:moveTo>
                  <a:lnTo>
                    <a:pt x="1492" y="2202"/>
                  </a:lnTo>
                  <a:lnTo>
                    <a:pt x="29194" y="2202"/>
                  </a:lnTo>
                  <a:lnTo>
                    <a:pt x="3069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98" name="Google Shape;39098;p38"/>
            <p:cNvSpPr/>
            <p:nvPr/>
          </p:nvSpPr>
          <p:spPr>
            <a:xfrm>
              <a:off x="218400" y="1002100"/>
              <a:ext cx="866525" cy="60625"/>
            </a:xfrm>
            <a:custGeom>
              <a:avLst/>
              <a:gdLst/>
              <a:ahLst/>
              <a:cxnLst/>
              <a:rect l="l" t="t" r="r" b="b"/>
              <a:pathLst>
                <a:path w="34661" h="2425" extrusionOk="0">
                  <a:moveTo>
                    <a:pt x="1" y="1"/>
                  </a:moveTo>
                  <a:lnTo>
                    <a:pt x="1" y="1633"/>
                  </a:lnTo>
                  <a:cubicBezTo>
                    <a:pt x="5671" y="2161"/>
                    <a:pt x="11503" y="2424"/>
                    <a:pt x="17336" y="2424"/>
                  </a:cubicBezTo>
                  <a:cubicBezTo>
                    <a:pt x="23158" y="2424"/>
                    <a:pt x="28991" y="2161"/>
                    <a:pt x="34660" y="1633"/>
                  </a:cubicBezTo>
                  <a:lnTo>
                    <a:pt x="34660" y="1"/>
                  </a:lnTo>
                  <a:cubicBezTo>
                    <a:pt x="28996" y="538"/>
                    <a:pt x="23166" y="807"/>
                    <a:pt x="17335" y="807"/>
                  </a:cubicBezTo>
                  <a:cubicBezTo>
                    <a:pt x="11503" y="807"/>
                    <a:pt x="5671" y="538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99" name="Google Shape;39099;p38"/>
            <p:cNvSpPr/>
            <p:nvPr/>
          </p:nvSpPr>
          <p:spPr>
            <a:xfrm>
              <a:off x="95400" y="1651525"/>
              <a:ext cx="1112525" cy="23625"/>
            </a:xfrm>
            <a:custGeom>
              <a:avLst/>
              <a:gdLst/>
              <a:ahLst/>
              <a:cxnLst/>
              <a:rect l="l" t="t" r="r" b="b"/>
              <a:pathLst>
                <a:path w="44501" h="945" extrusionOk="0">
                  <a:moveTo>
                    <a:pt x="1" y="0"/>
                  </a:moveTo>
                  <a:lnTo>
                    <a:pt x="1" y="944"/>
                  </a:lnTo>
                  <a:lnTo>
                    <a:pt x="44500" y="944"/>
                  </a:lnTo>
                  <a:lnTo>
                    <a:pt x="4450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9">
  <p:cSld name="CUSTOM_16_1_1_1_1_1">
    <p:spTree>
      <p:nvGrpSpPr>
        <p:cNvPr id="1" name="Shape 39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101" name="Google Shape;39101;p39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39102" name="Google Shape;39102;p39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03" name="Google Shape;39103;p39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04" name="Google Shape;39104;p39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05" name="Google Shape;39105;p39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06" name="Google Shape;39106;p39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07" name="Google Shape;39107;p39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08" name="Google Shape;39108;p39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09" name="Google Shape;39109;p39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10" name="Google Shape;39110;p39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11" name="Google Shape;39111;p39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12" name="Google Shape;39112;p39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13" name="Google Shape;39113;p39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14" name="Google Shape;39114;p39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15" name="Google Shape;39115;p39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16" name="Google Shape;39116;p39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17" name="Google Shape;39117;p39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18" name="Google Shape;39118;p39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19" name="Google Shape;39119;p39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20" name="Google Shape;39120;p39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21" name="Google Shape;39121;p39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22" name="Google Shape;39122;p39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23" name="Google Shape;39123;p39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24" name="Google Shape;39124;p39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25" name="Google Shape;39125;p39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26" name="Google Shape;39126;p39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27" name="Google Shape;39127;p39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28" name="Google Shape;39128;p39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29" name="Google Shape;39129;p39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30" name="Google Shape;39130;p39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31" name="Google Shape;39131;p39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32" name="Google Shape;39132;p39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33" name="Google Shape;39133;p39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34" name="Google Shape;39134;p39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35" name="Google Shape;39135;p39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36" name="Google Shape;39136;p39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37" name="Google Shape;39137;p39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38" name="Google Shape;39138;p39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39" name="Google Shape;39139;p39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40" name="Google Shape;39140;p39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41" name="Google Shape;39141;p39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42" name="Google Shape;39142;p39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43" name="Google Shape;39143;p39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44" name="Google Shape;39144;p39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45" name="Google Shape;39145;p39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46" name="Google Shape;39146;p39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47" name="Google Shape;39147;p39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48" name="Google Shape;39148;p39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49" name="Google Shape;39149;p39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50" name="Google Shape;39150;p39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51" name="Google Shape;39151;p39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52" name="Google Shape;39152;p39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53" name="Google Shape;39153;p39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54" name="Google Shape;39154;p39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55" name="Google Shape;39155;p39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56" name="Google Shape;39156;p39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57" name="Google Shape;39157;p39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58" name="Google Shape;39158;p39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59" name="Google Shape;39159;p39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60" name="Google Shape;39160;p39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61" name="Google Shape;39161;p39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62" name="Google Shape;39162;p39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63" name="Google Shape;39163;p39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64" name="Google Shape;39164;p39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65" name="Google Shape;39165;p39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66" name="Google Shape;39166;p39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67" name="Google Shape;39167;p39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68" name="Google Shape;39168;p39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69" name="Google Shape;39169;p39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70" name="Google Shape;39170;p39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71" name="Google Shape;39171;p39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72" name="Google Shape;39172;p39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73" name="Google Shape;39173;p39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74" name="Google Shape;39174;p39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75" name="Google Shape;39175;p39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76" name="Google Shape;39176;p39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77" name="Google Shape;39177;p39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78" name="Google Shape;39178;p39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79" name="Google Shape;39179;p39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80" name="Google Shape;39180;p39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81" name="Google Shape;39181;p39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82" name="Google Shape;39182;p39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83" name="Google Shape;39183;p39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84" name="Google Shape;39184;p39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85" name="Google Shape;39185;p39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86" name="Google Shape;39186;p39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87" name="Google Shape;39187;p39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88" name="Google Shape;39188;p39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89" name="Google Shape;39189;p39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90" name="Google Shape;39190;p39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91" name="Google Shape;39191;p39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92" name="Google Shape;39192;p39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93" name="Google Shape;39193;p39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94" name="Google Shape;39194;p39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95" name="Google Shape;39195;p39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96" name="Google Shape;39196;p39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97" name="Google Shape;39197;p39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98" name="Google Shape;39198;p39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99" name="Google Shape;39199;p39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00" name="Google Shape;39200;p39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01" name="Google Shape;39201;p39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02" name="Google Shape;39202;p39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03" name="Google Shape;39203;p39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04" name="Google Shape;39204;p39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05" name="Google Shape;39205;p39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06" name="Google Shape;39206;p39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07" name="Google Shape;39207;p39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08" name="Google Shape;39208;p39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09" name="Google Shape;39209;p39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10" name="Google Shape;39210;p39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11" name="Google Shape;39211;p39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12" name="Google Shape;39212;p39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13" name="Google Shape;39213;p39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14" name="Google Shape;39214;p39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15" name="Google Shape;39215;p39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16" name="Google Shape;39216;p39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17" name="Google Shape;39217;p39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18" name="Google Shape;39218;p39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19" name="Google Shape;39219;p39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20" name="Google Shape;39220;p39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21" name="Google Shape;39221;p39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22" name="Google Shape;39222;p39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23" name="Google Shape;39223;p39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24" name="Google Shape;39224;p39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25" name="Google Shape;39225;p39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26" name="Google Shape;39226;p39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27" name="Google Shape;39227;p39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28" name="Google Shape;39228;p39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29" name="Google Shape;39229;p39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30" name="Google Shape;39230;p39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31" name="Google Shape;39231;p39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32" name="Google Shape;39232;p39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33" name="Google Shape;39233;p39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34" name="Google Shape;39234;p39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35" name="Google Shape;39235;p39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36" name="Google Shape;39236;p39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37" name="Google Shape;39237;p39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38" name="Google Shape;39238;p39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39" name="Google Shape;39239;p39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40" name="Google Shape;39240;p39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41" name="Google Shape;39241;p39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42" name="Google Shape;39242;p39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43" name="Google Shape;39243;p39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44" name="Google Shape;39244;p39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45" name="Google Shape;39245;p39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46" name="Google Shape;39246;p39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47" name="Google Shape;39247;p39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48" name="Google Shape;39248;p39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49" name="Google Shape;39249;p39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50" name="Google Shape;39250;p39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51" name="Google Shape;39251;p39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52" name="Google Shape;39252;p39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53" name="Google Shape;39253;p39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54" name="Google Shape;39254;p39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55" name="Google Shape;39255;p39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56" name="Google Shape;39256;p39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57" name="Google Shape;39257;p39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58" name="Google Shape;39258;p39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59" name="Google Shape;39259;p39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60" name="Google Shape;39260;p39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61" name="Google Shape;39261;p39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62" name="Google Shape;39262;p39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63" name="Google Shape;39263;p39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64" name="Google Shape;39264;p39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65" name="Google Shape;39265;p39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66" name="Google Shape;39266;p39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67" name="Google Shape;39267;p39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68" name="Google Shape;39268;p39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69" name="Google Shape;39269;p39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70" name="Google Shape;39270;p39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71" name="Google Shape;39271;p39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72" name="Google Shape;39272;p39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73" name="Google Shape;39273;p39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74" name="Google Shape;39274;p39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75" name="Google Shape;39275;p39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76" name="Google Shape;39276;p39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77" name="Google Shape;39277;p39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78" name="Google Shape;39278;p39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79" name="Google Shape;39279;p39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80" name="Google Shape;39280;p39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81" name="Google Shape;39281;p39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82" name="Google Shape;39282;p39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83" name="Google Shape;39283;p39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84" name="Google Shape;39284;p39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85" name="Google Shape;39285;p39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86" name="Google Shape;39286;p39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87" name="Google Shape;39287;p39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88" name="Google Shape;39288;p39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89" name="Google Shape;39289;p39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90" name="Google Shape;39290;p39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91" name="Google Shape;39291;p39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92" name="Google Shape;39292;p39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93" name="Google Shape;39293;p39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94" name="Google Shape;39294;p39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95" name="Google Shape;39295;p39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96" name="Google Shape;39296;p39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97" name="Google Shape;39297;p39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98" name="Google Shape;39298;p39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99" name="Google Shape;39299;p39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00" name="Google Shape;39300;p39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01" name="Google Shape;39301;p39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02" name="Google Shape;39302;p39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03" name="Google Shape;39303;p39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04" name="Google Shape;39304;p39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05" name="Google Shape;39305;p39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06" name="Google Shape;39306;p39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07" name="Google Shape;39307;p39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08" name="Google Shape;39308;p39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09" name="Google Shape;39309;p39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10" name="Google Shape;39310;p39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11" name="Google Shape;39311;p39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12" name="Google Shape;39312;p39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13" name="Google Shape;39313;p39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14" name="Google Shape;39314;p39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15" name="Google Shape;39315;p39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16" name="Google Shape;39316;p39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17" name="Google Shape;39317;p39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18" name="Google Shape;39318;p39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19" name="Google Shape;39319;p39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20" name="Google Shape;39320;p39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21" name="Google Shape;39321;p39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22" name="Google Shape;39322;p39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23" name="Google Shape;39323;p39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24" name="Google Shape;39324;p39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25" name="Google Shape;39325;p39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26" name="Google Shape;39326;p39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27" name="Google Shape;39327;p39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28" name="Google Shape;39328;p39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29" name="Google Shape;39329;p39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30" name="Google Shape;39330;p39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31" name="Google Shape;39331;p39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32" name="Google Shape;39332;p39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33" name="Google Shape;39333;p39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34" name="Google Shape;39334;p39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35" name="Google Shape;39335;p39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36" name="Google Shape;39336;p39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37" name="Google Shape;39337;p39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38" name="Google Shape;39338;p39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39" name="Google Shape;39339;p39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40" name="Google Shape;39340;p39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41" name="Google Shape;39341;p39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42" name="Google Shape;39342;p39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43" name="Google Shape;39343;p39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44" name="Google Shape;39344;p39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45" name="Google Shape;39345;p39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46" name="Google Shape;39346;p39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47" name="Google Shape;39347;p39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48" name="Google Shape;39348;p39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49" name="Google Shape;39349;p39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50" name="Google Shape;39350;p39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51" name="Google Shape;39351;p39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52" name="Google Shape;39352;p39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53" name="Google Shape;39353;p39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54" name="Google Shape;39354;p39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55" name="Google Shape;39355;p39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56" name="Google Shape;39356;p39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57" name="Google Shape;39357;p39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58" name="Google Shape;39358;p39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59" name="Google Shape;39359;p39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60" name="Google Shape;39360;p39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61" name="Google Shape;39361;p39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62" name="Google Shape;39362;p39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63" name="Google Shape;39363;p39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64" name="Google Shape;39364;p39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65" name="Google Shape;39365;p39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66" name="Google Shape;39366;p39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67" name="Google Shape;39367;p39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68" name="Google Shape;39368;p39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69" name="Google Shape;39369;p39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70" name="Google Shape;39370;p39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71" name="Google Shape;39371;p39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72" name="Google Shape;39372;p39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73" name="Google Shape;39373;p39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74" name="Google Shape;39374;p39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75" name="Google Shape;39375;p39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76" name="Google Shape;39376;p39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77" name="Google Shape;39377;p39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78" name="Google Shape;39378;p39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79" name="Google Shape;39379;p39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80" name="Google Shape;39380;p39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81" name="Google Shape;39381;p39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82" name="Google Shape;39382;p39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83" name="Google Shape;39383;p39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84" name="Google Shape;39384;p39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85" name="Google Shape;39385;p39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86" name="Google Shape;39386;p39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87" name="Google Shape;39387;p39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88" name="Google Shape;39388;p39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89" name="Google Shape;39389;p39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90" name="Google Shape;39390;p39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91" name="Google Shape;39391;p39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92" name="Google Shape;39392;p39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93" name="Google Shape;39393;p39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94" name="Google Shape;39394;p39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95" name="Google Shape;39395;p39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96" name="Google Shape;39396;p39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97" name="Google Shape;39397;p39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98" name="Google Shape;39398;p39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99" name="Google Shape;39399;p39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00" name="Google Shape;39400;p39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01" name="Google Shape;39401;p39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02" name="Google Shape;39402;p39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03" name="Google Shape;39403;p39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04" name="Google Shape;39404;p39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05" name="Google Shape;39405;p39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06" name="Google Shape;39406;p39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07" name="Google Shape;39407;p39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08" name="Google Shape;39408;p39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09" name="Google Shape;39409;p39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10" name="Google Shape;39410;p39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11" name="Google Shape;39411;p39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12" name="Google Shape;39412;p39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13" name="Google Shape;39413;p39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14" name="Google Shape;39414;p39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15" name="Google Shape;39415;p39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16" name="Google Shape;39416;p39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17" name="Google Shape;39417;p39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18" name="Google Shape;39418;p39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19" name="Google Shape;39419;p39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20" name="Google Shape;39420;p39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21" name="Google Shape;39421;p39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22" name="Google Shape;39422;p39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23" name="Google Shape;39423;p39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24" name="Google Shape;39424;p39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25" name="Google Shape;39425;p39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26" name="Google Shape;39426;p39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27" name="Google Shape;39427;p39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28" name="Google Shape;39428;p39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29" name="Google Shape;39429;p39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30" name="Google Shape;39430;p39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31" name="Google Shape;39431;p39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32" name="Google Shape;39432;p39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33" name="Google Shape;39433;p39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34" name="Google Shape;39434;p39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35" name="Google Shape;39435;p39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36" name="Google Shape;39436;p39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37" name="Google Shape;39437;p39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38" name="Google Shape;39438;p39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39" name="Google Shape;39439;p39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40" name="Google Shape;39440;p39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41" name="Google Shape;39441;p39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42" name="Google Shape;39442;p39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43" name="Google Shape;39443;p39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44" name="Google Shape;39444;p39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45" name="Google Shape;39445;p39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46" name="Google Shape;39446;p39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47" name="Google Shape;39447;p39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48" name="Google Shape;39448;p39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49" name="Google Shape;39449;p39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50" name="Google Shape;39450;p39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51" name="Google Shape;39451;p39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52" name="Google Shape;39452;p39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53" name="Google Shape;39453;p39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54" name="Google Shape;39454;p39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55" name="Google Shape;39455;p39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56" name="Google Shape;39456;p39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57" name="Google Shape;39457;p39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58" name="Google Shape;39458;p39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59" name="Google Shape;39459;p39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60" name="Google Shape;39460;p39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61" name="Google Shape;39461;p39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62" name="Google Shape;39462;p39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63" name="Google Shape;39463;p39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64" name="Google Shape;39464;p39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65" name="Google Shape;39465;p39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66" name="Google Shape;39466;p39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67" name="Google Shape;39467;p39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68" name="Google Shape;39468;p39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69" name="Google Shape;39469;p39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70" name="Google Shape;39470;p39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71" name="Google Shape;39471;p39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72" name="Google Shape;39472;p39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73" name="Google Shape;39473;p39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74" name="Google Shape;39474;p39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75" name="Google Shape;39475;p39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76" name="Google Shape;39476;p39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77" name="Google Shape;39477;p39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78" name="Google Shape;39478;p39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79" name="Google Shape;39479;p39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80" name="Google Shape;39480;p39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81" name="Google Shape;39481;p39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82" name="Google Shape;39482;p39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83" name="Google Shape;39483;p39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84" name="Google Shape;39484;p39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85" name="Google Shape;39485;p39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86" name="Google Shape;39486;p39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87" name="Google Shape;39487;p39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88" name="Google Shape;39488;p39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89" name="Google Shape;39489;p39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90" name="Google Shape;39490;p39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91" name="Google Shape;39491;p39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92" name="Google Shape;39492;p39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93" name="Google Shape;39493;p39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94" name="Google Shape;39494;p39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95" name="Google Shape;39495;p39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96" name="Google Shape;39496;p39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97" name="Google Shape;39497;p39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98" name="Google Shape;39498;p39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99" name="Google Shape;39499;p39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00" name="Google Shape;39500;p39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01" name="Google Shape;39501;p39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02" name="Google Shape;39502;p39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03" name="Google Shape;39503;p39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04" name="Google Shape;39504;p39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05" name="Google Shape;39505;p39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06" name="Google Shape;39506;p39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07" name="Google Shape;39507;p39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08" name="Google Shape;39508;p39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09" name="Google Shape;39509;p39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10" name="Google Shape;39510;p39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11" name="Google Shape;39511;p39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12" name="Google Shape;39512;p39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13" name="Google Shape;39513;p39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14" name="Google Shape;39514;p39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15" name="Google Shape;39515;p39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16" name="Google Shape;39516;p39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17" name="Google Shape;39517;p39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18" name="Google Shape;39518;p39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19" name="Google Shape;39519;p39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20" name="Google Shape;39520;p39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21" name="Google Shape;39521;p39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22" name="Google Shape;39522;p39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23" name="Google Shape;39523;p39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24" name="Google Shape;39524;p39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25" name="Google Shape;39525;p39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26" name="Google Shape;39526;p39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27" name="Google Shape;39527;p39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28" name="Google Shape;39528;p39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29" name="Google Shape;39529;p39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30" name="Google Shape;39530;p39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31" name="Google Shape;39531;p39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32" name="Google Shape;39532;p39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33" name="Google Shape;39533;p39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34" name="Google Shape;39534;p39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35" name="Google Shape;39535;p39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36" name="Google Shape;39536;p39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37" name="Google Shape;39537;p39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38" name="Google Shape;39538;p39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39" name="Google Shape;39539;p39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40" name="Google Shape;39540;p39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41" name="Google Shape;39541;p39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42" name="Google Shape;39542;p39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43" name="Google Shape;39543;p39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44" name="Google Shape;39544;p39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45" name="Google Shape;39545;p39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46" name="Google Shape;39546;p39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47" name="Google Shape;39547;p39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48" name="Google Shape;39548;p39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49" name="Google Shape;39549;p39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50" name="Google Shape;39550;p39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51" name="Google Shape;39551;p39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52" name="Google Shape;39552;p39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53" name="Google Shape;39553;p39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54" name="Google Shape;39554;p39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55" name="Google Shape;39555;p39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56" name="Google Shape;39556;p39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57" name="Google Shape;39557;p39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58" name="Google Shape;39558;p39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59" name="Google Shape;39559;p39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60" name="Google Shape;39560;p39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61" name="Google Shape;39561;p39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62" name="Google Shape;39562;p39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63" name="Google Shape;39563;p39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64" name="Google Shape;39564;p39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65" name="Google Shape;39565;p39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66" name="Google Shape;39566;p39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67" name="Google Shape;39567;p39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68" name="Google Shape;39568;p39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69" name="Google Shape;39569;p39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70" name="Google Shape;39570;p39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71" name="Google Shape;39571;p39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72" name="Google Shape;39572;p39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73" name="Google Shape;39573;p39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74" name="Google Shape;39574;p39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75" name="Google Shape;39575;p39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76" name="Google Shape;39576;p39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77" name="Google Shape;39577;p39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78" name="Google Shape;39578;p39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79" name="Google Shape;39579;p39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80" name="Google Shape;39580;p39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81" name="Google Shape;39581;p39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82" name="Google Shape;39582;p39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83" name="Google Shape;39583;p39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84" name="Google Shape;39584;p39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85" name="Google Shape;39585;p39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86" name="Google Shape;39586;p39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87" name="Google Shape;39587;p39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88" name="Google Shape;39588;p39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89" name="Google Shape;39589;p39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90" name="Google Shape;39590;p39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91" name="Google Shape;39591;p39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92" name="Google Shape;39592;p39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93" name="Google Shape;39593;p39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94" name="Google Shape;39594;p39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95" name="Google Shape;39595;p39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96" name="Google Shape;39596;p39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97" name="Google Shape;39597;p39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98" name="Google Shape;39598;p39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99" name="Google Shape;39599;p39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00" name="Google Shape;39600;p39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01" name="Google Shape;39601;p39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02" name="Google Shape;39602;p39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03" name="Google Shape;39603;p39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04" name="Google Shape;39604;p39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05" name="Google Shape;39605;p39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06" name="Google Shape;39606;p39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07" name="Google Shape;39607;p39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08" name="Google Shape;39608;p39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09" name="Google Shape;39609;p39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10" name="Google Shape;39610;p39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11" name="Google Shape;39611;p39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12" name="Google Shape;39612;p39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13" name="Google Shape;39613;p39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14" name="Google Shape;39614;p39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15" name="Google Shape;39615;p39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16" name="Google Shape;39616;p39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17" name="Google Shape;39617;p39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18" name="Google Shape;39618;p39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19" name="Google Shape;39619;p39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20" name="Google Shape;39620;p39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21" name="Google Shape;39621;p39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22" name="Google Shape;39622;p39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23" name="Google Shape;39623;p39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24" name="Google Shape;39624;p39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25" name="Google Shape;39625;p39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26" name="Google Shape;39626;p39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27" name="Google Shape;39627;p39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28" name="Google Shape;39628;p39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29" name="Google Shape;39629;p39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30" name="Google Shape;39630;p39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31" name="Google Shape;39631;p39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32" name="Google Shape;39632;p39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33" name="Google Shape;39633;p39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34" name="Google Shape;39634;p39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35" name="Google Shape;39635;p39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36" name="Google Shape;39636;p39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37" name="Google Shape;39637;p39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38" name="Google Shape;39638;p39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39" name="Google Shape;39639;p39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40" name="Google Shape;39640;p39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41" name="Google Shape;39641;p39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42" name="Google Shape;39642;p39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43" name="Google Shape;39643;p39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44" name="Google Shape;39644;p39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45" name="Google Shape;39645;p39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46" name="Google Shape;39646;p39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47" name="Google Shape;39647;p39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48" name="Google Shape;39648;p39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49" name="Google Shape;39649;p39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50" name="Google Shape;39650;p39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51" name="Google Shape;39651;p39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52" name="Google Shape;39652;p39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53" name="Google Shape;39653;p39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54" name="Google Shape;39654;p39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55" name="Google Shape;39655;p39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56" name="Google Shape;39656;p39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57" name="Google Shape;39657;p39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58" name="Google Shape;39658;p39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59" name="Google Shape;39659;p39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60" name="Google Shape;39660;p39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61" name="Google Shape;39661;p39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62" name="Google Shape;39662;p39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63" name="Google Shape;39663;p39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64" name="Google Shape;39664;p39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65" name="Google Shape;39665;p39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66" name="Google Shape;39666;p39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67" name="Google Shape;39667;p39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68" name="Google Shape;39668;p39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69" name="Google Shape;39669;p39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70" name="Google Shape;39670;p39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71" name="Google Shape;39671;p39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72" name="Google Shape;39672;p39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73" name="Google Shape;39673;p39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74" name="Google Shape;39674;p39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75" name="Google Shape;39675;p39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76" name="Google Shape;39676;p39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77" name="Google Shape;39677;p39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78" name="Google Shape;39678;p39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79" name="Google Shape;39679;p39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80" name="Google Shape;39680;p39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81" name="Google Shape;39681;p39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82" name="Google Shape;39682;p39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83" name="Google Shape;39683;p39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84" name="Google Shape;39684;p39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85" name="Google Shape;39685;p39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86" name="Google Shape;39686;p39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87" name="Google Shape;39687;p39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88" name="Google Shape;39688;p39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89" name="Google Shape;39689;p39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90" name="Google Shape;39690;p39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91" name="Google Shape;39691;p39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92" name="Google Shape;39692;p39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93" name="Google Shape;39693;p39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94" name="Google Shape;39694;p39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95" name="Google Shape;39695;p39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96" name="Google Shape;39696;p39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97" name="Google Shape;39697;p39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98" name="Google Shape;39698;p39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99" name="Google Shape;39699;p39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00" name="Google Shape;39700;p39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01" name="Google Shape;39701;p39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02" name="Google Shape;39702;p39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03" name="Google Shape;39703;p39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04" name="Google Shape;39704;p39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05" name="Google Shape;39705;p39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06" name="Google Shape;39706;p39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07" name="Google Shape;39707;p39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08" name="Google Shape;39708;p39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09" name="Google Shape;39709;p39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10" name="Google Shape;39710;p39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11" name="Google Shape;39711;p39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12" name="Google Shape;39712;p39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13" name="Google Shape;39713;p39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14" name="Google Shape;39714;p39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15" name="Google Shape;39715;p39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16" name="Google Shape;39716;p39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17" name="Google Shape;39717;p39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18" name="Google Shape;39718;p39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19" name="Google Shape;39719;p39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20" name="Google Shape;39720;p39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21" name="Google Shape;39721;p39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22" name="Google Shape;39722;p39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23" name="Google Shape;39723;p39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24" name="Google Shape;39724;p39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25" name="Google Shape;39725;p39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26" name="Google Shape;39726;p39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27" name="Google Shape;39727;p39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28" name="Google Shape;39728;p39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29" name="Google Shape;39729;p39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30" name="Google Shape;39730;p39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31" name="Google Shape;39731;p39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32" name="Google Shape;39732;p39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33" name="Google Shape;39733;p39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34" name="Google Shape;39734;p39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35" name="Google Shape;39735;p39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36" name="Google Shape;39736;p39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37" name="Google Shape;39737;p39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38" name="Google Shape;39738;p39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39" name="Google Shape;39739;p39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40" name="Google Shape;39740;p39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41" name="Google Shape;39741;p39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42" name="Google Shape;39742;p39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43" name="Google Shape;39743;p39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44" name="Google Shape;39744;p39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45" name="Google Shape;39745;p39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46" name="Google Shape;39746;p39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47" name="Google Shape;39747;p39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48" name="Google Shape;39748;p39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49" name="Google Shape;39749;p39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50" name="Google Shape;39750;p39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51" name="Google Shape;39751;p39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52" name="Google Shape;39752;p39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53" name="Google Shape;39753;p39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54" name="Google Shape;39754;p39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55" name="Google Shape;39755;p39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56" name="Google Shape;39756;p39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57" name="Google Shape;39757;p39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58" name="Google Shape;39758;p39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59" name="Google Shape;39759;p39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60" name="Google Shape;39760;p39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61" name="Google Shape;39761;p39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62" name="Google Shape;39762;p39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63" name="Google Shape;39763;p39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64" name="Google Shape;39764;p39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65" name="Google Shape;39765;p39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66" name="Google Shape;39766;p39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67" name="Google Shape;39767;p39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68" name="Google Shape;39768;p39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69" name="Google Shape;39769;p39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70" name="Google Shape;39770;p39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71" name="Google Shape;39771;p39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72" name="Google Shape;39772;p39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73" name="Google Shape;39773;p39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74" name="Google Shape;39774;p39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75" name="Google Shape;39775;p39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76" name="Google Shape;39776;p39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77" name="Google Shape;39777;p39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78" name="Google Shape;39778;p39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79" name="Google Shape;39779;p39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80" name="Google Shape;39780;p39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81" name="Google Shape;39781;p39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82" name="Google Shape;39782;p39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83" name="Google Shape;39783;p39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84" name="Google Shape;39784;p39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85" name="Google Shape;39785;p39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86" name="Google Shape;39786;p39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87" name="Google Shape;39787;p39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88" name="Google Shape;39788;p39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89" name="Google Shape;39789;p39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90" name="Google Shape;39790;p39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91" name="Google Shape;39791;p39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92" name="Google Shape;39792;p39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93" name="Google Shape;39793;p39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94" name="Google Shape;39794;p39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95" name="Google Shape;39795;p39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96" name="Google Shape;39796;p39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97" name="Google Shape;39797;p39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98" name="Google Shape;39798;p39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99" name="Google Shape;39799;p39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00" name="Google Shape;39800;p39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01" name="Google Shape;39801;p39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02" name="Google Shape;39802;p39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03" name="Google Shape;39803;p39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04" name="Google Shape;39804;p39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05" name="Google Shape;39805;p39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06" name="Google Shape;39806;p39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07" name="Google Shape;39807;p39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08" name="Google Shape;39808;p39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09" name="Google Shape;39809;p39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10" name="Google Shape;39810;p39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11" name="Google Shape;39811;p39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12" name="Google Shape;39812;p39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13" name="Google Shape;39813;p39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14" name="Google Shape;39814;p39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15" name="Google Shape;39815;p39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16" name="Google Shape;39816;p39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17" name="Google Shape;39817;p39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18" name="Google Shape;39818;p39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19" name="Google Shape;39819;p39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20" name="Google Shape;39820;p39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21" name="Google Shape;39821;p39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22" name="Google Shape;39822;p39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23" name="Google Shape;39823;p39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24" name="Google Shape;39824;p39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25" name="Google Shape;39825;p39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26" name="Google Shape;39826;p39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27" name="Google Shape;39827;p39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28" name="Google Shape;39828;p39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29" name="Google Shape;39829;p39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30" name="Google Shape;39830;p39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31" name="Google Shape;39831;p39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32" name="Google Shape;39832;p39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33" name="Google Shape;39833;p39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34" name="Google Shape;39834;p39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35" name="Google Shape;39835;p39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36" name="Google Shape;39836;p39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37" name="Google Shape;39837;p39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38" name="Google Shape;39838;p39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39" name="Google Shape;39839;p39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40" name="Google Shape;39840;p39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41" name="Google Shape;39841;p39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42" name="Google Shape;39842;p39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43" name="Google Shape;39843;p39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44" name="Google Shape;39844;p39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45" name="Google Shape;39845;p39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46" name="Google Shape;39846;p39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47" name="Google Shape;39847;p39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48" name="Google Shape;39848;p39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49" name="Google Shape;39849;p39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50" name="Google Shape;39850;p39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51" name="Google Shape;39851;p39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52" name="Google Shape;39852;p39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53" name="Google Shape;39853;p39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54" name="Google Shape;39854;p39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55" name="Google Shape;39855;p39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56" name="Google Shape;39856;p39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57" name="Google Shape;39857;p39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58" name="Google Shape;39858;p39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59" name="Google Shape;39859;p39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60" name="Google Shape;39860;p39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61" name="Google Shape;39861;p39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62" name="Google Shape;39862;p39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63" name="Google Shape;39863;p39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64" name="Google Shape;39864;p39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65" name="Google Shape;39865;p39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66" name="Google Shape;39866;p39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67" name="Google Shape;39867;p39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68" name="Google Shape;39868;p39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69" name="Google Shape;39869;p39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70" name="Google Shape;39870;p39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71" name="Google Shape;39871;p39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72" name="Google Shape;39872;p39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73" name="Google Shape;39873;p39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74" name="Google Shape;39874;p39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75" name="Google Shape;39875;p39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76" name="Google Shape;39876;p39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77" name="Google Shape;39877;p39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78" name="Google Shape;39878;p39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79" name="Google Shape;39879;p39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80" name="Google Shape;39880;p39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81" name="Google Shape;39881;p39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82" name="Google Shape;39882;p39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83" name="Google Shape;39883;p39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84" name="Google Shape;39884;p39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85" name="Google Shape;39885;p39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86" name="Google Shape;39886;p39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87" name="Google Shape;39887;p39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88" name="Google Shape;39888;p39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89" name="Google Shape;39889;p39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90" name="Google Shape;39890;p39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91" name="Google Shape;39891;p39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92" name="Google Shape;39892;p39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93" name="Google Shape;39893;p39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94" name="Google Shape;39894;p39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95" name="Google Shape;39895;p39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96" name="Google Shape;39896;p39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97" name="Google Shape;39897;p39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98" name="Google Shape;39898;p39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99" name="Google Shape;39899;p39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00" name="Google Shape;39900;p39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01" name="Google Shape;39901;p39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02" name="Google Shape;39902;p39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03" name="Google Shape;39903;p39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04" name="Google Shape;39904;p39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05" name="Google Shape;39905;p39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06" name="Google Shape;39906;p39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07" name="Google Shape;39907;p39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08" name="Google Shape;39908;p39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09" name="Google Shape;39909;p39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10" name="Google Shape;39910;p39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11" name="Google Shape;39911;p39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12" name="Google Shape;39912;p39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13" name="Google Shape;39913;p39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14" name="Google Shape;39914;p39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15" name="Google Shape;39915;p39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16" name="Google Shape;39916;p39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17" name="Google Shape;39917;p39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18" name="Google Shape;39918;p39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19" name="Google Shape;39919;p39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20" name="Google Shape;39920;p39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21" name="Google Shape;39921;p39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22" name="Google Shape;39922;p39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23" name="Google Shape;39923;p39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24" name="Google Shape;39924;p39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25" name="Google Shape;39925;p39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26" name="Google Shape;39926;p39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27" name="Google Shape;39927;p39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28" name="Google Shape;39928;p39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29" name="Google Shape;39929;p39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30" name="Google Shape;39930;p39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31" name="Google Shape;39931;p39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32" name="Google Shape;39932;p39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33" name="Google Shape;39933;p39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34" name="Google Shape;39934;p39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35" name="Google Shape;39935;p39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36" name="Google Shape;39936;p39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37" name="Google Shape;39937;p39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38" name="Google Shape;39938;p39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39" name="Google Shape;39939;p39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40" name="Google Shape;39940;p39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41" name="Google Shape;39941;p39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42" name="Google Shape;39942;p39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43" name="Google Shape;39943;p39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44" name="Google Shape;39944;p39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45" name="Google Shape;39945;p39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46" name="Google Shape;39946;p39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47" name="Google Shape;39947;p39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48" name="Google Shape;39948;p39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49" name="Google Shape;39949;p39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50" name="Google Shape;39950;p39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51" name="Google Shape;39951;p39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52" name="Google Shape;39952;p39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53" name="Google Shape;39953;p39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54" name="Google Shape;39954;p39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55" name="Google Shape;39955;p39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56" name="Google Shape;39956;p39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57" name="Google Shape;39957;p39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58" name="Google Shape;39958;p39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59" name="Google Shape;39959;p39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60" name="Google Shape;39960;p39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61" name="Google Shape;39961;p39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62" name="Google Shape;39962;p39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63" name="Google Shape;39963;p39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64" name="Google Shape;39964;p39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65" name="Google Shape;39965;p39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66" name="Google Shape;39966;p39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67" name="Google Shape;39967;p39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68" name="Google Shape;39968;p39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69" name="Google Shape;39969;p39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70" name="Google Shape;39970;p39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71" name="Google Shape;39971;p39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72" name="Google Shape;39972;p39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73" name="Google Shape;39973;p39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74" name="Google Shape;39974;p39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75" name="Google Shape;39975;p39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76" name="Google Shape;39976;p39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77" name="Google Shape;39977;p39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78" name="Google Shape;39978;p39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79" name="Google Shape;39979;p39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80" name="Google Shape;39980;p39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81" name="Google Shape;39981;p39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82" name="Google Shape;39982;p39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83" name="Google Shape;39983;p39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84" name="Google Shape;39984;p39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85" name="Google Shape;39985;p39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86" name="Google Shape;39986;p39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87" name="Google Shape;39987;p39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88" name="Google Shape;39988;p39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89" name="Google Shape;39989;p39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90" name="Google Shape;39990;p39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91" name="Google Shape;39991;p39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92" name="Google Shape;39992;p39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93" name="Google Shape;39993;p39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94" name="Google Shape;39994;p39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95" name="Google Shape;39995;p39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96" name="Google Shape;39996;p39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97" name="Google Shape;39997;p39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98" name="Google Shape;39998;p39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99" name="Google Shape;39999;p39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00" name="Google Shape;40000;p39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01" name="Google Shape;40001;p39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02" name="Google Shape;40002;p39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03" name="Google Shape;40003;p39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04" name="Google Shape;40004;p39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05" name="Google Shape;40005;p39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06" name="Google Shape;40006;p39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07" name="Google Shape;40007;p39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08" name="Google Shape;40008;p39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09" name="Google Shape;40009;p39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10" name="Google Shape;40010;p39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11" name="Google Shape;40011;p39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12" name="Google Shape;40012;p39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13" name="Google Shape;40013;p39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14" name="Google Shape;40014;p39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15" name="Google Shape;40015;p39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16" name="Google Shape;40016;p39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17" name="Google Shape;40017;p39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18" name="Google Shape;40018;p39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19" name="Google Shape;40019;p39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20" name="Google Shape;40020;p39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21" name="Google Shape;40021;p39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22" name="Google Shape;40022;p39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23" name="Google Shape;40023;p39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24" name="Google Shape;40024;p39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25" name="Google Shape;40025;p39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26" name="Google Shape;40026;p39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27" name="Google Shape;40027;p39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28" name="Google Shape;40028;p39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29" name="Google Shape;40029;p39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30" name="Google Shape;40030;p39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31" name="Google Shape;40031;p39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32" name="Google Shape;40032;p39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33" name="Google Shape;40033;p39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34" name="Google Shape;40034;p39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35" name="Google Shape;40035;p39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36" name="Google Shape;40036;p39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37" name="Google Shape;40037;p39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38" name="Google Shape;40038;p39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39" name="Google Shape;40039;p39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40" name="Google Shape;40040;p39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41" name="Google Shape;40041;p39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42" name="Google Shape;40042;p39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43" name="Google Shape;40043;p39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44" name="Google Shape;40044;p39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45" name="Google Shape;40045;p39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46" name="Google Shape;40046;p39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47" name="Google Shape;40047;p39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48" name="Google Shape;40048;p39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49" name="Google Shape;40049;p39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50" name="Google Shape;40050;p39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51" name="Google Shape;40051;p39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52" name="Google Shape;40052;p39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53" name="Google Shape;40053;p39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54" name="Google Shape;40054;p39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55" name="Google Shape;40055;p39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56" name="Google Shape;40056;p39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57" name="Google Shape;40057;p39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58" name="Google Shape;40058;p39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59" name="Google Shape;40059;p39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60" name="Google Shape;40060;p39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61" name="Google Shape;40061;p39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62" name="Google Shape;40062;p39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63" name="Google Shape;40063;p39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64" name="Google Shape;40064;p39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65" name="Google Shape;40065;p39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66" name="Google Shape;40066;p39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67" name="Google Shape;40067;p39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68" name="Google Shape;40068;p39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69" name="Google Shape;40069;p39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70" name="Google Shape;40070;p39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71" name="Google Shape;40071;p39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72" name="Google Shape;40072;p39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73" name="Google Shape;40073;p39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74" name="Google Shape;40074;p39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75" name="Google Shape;40075;p39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76" name="Google Shape;40076;p39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77" name="Google Shape;40077;p39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78" name="Google Shape;40078;p39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79" name="Google Shape;40079;p39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80" name="Google Shape;40080;p39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81" name="Google Shape;40081;p39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82" name="Google Shape;40082;p39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83" name="Google Shape;40083;p39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84" name="Google Shape;40084;p39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85" name="Google Shape;40085;p39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86" name="Google Shape;40086;p39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87" name="Google Shape;40087;p39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88" name="Google Shape;40088;p39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89" name="Google Shape;40089;p39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90" name="Google Shape;40090;p39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91" name="Google Shape;40091;p39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92" name="Google Shape;40092;p39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93" name="Google Shape;40093;p39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94" name="Google Shape;40094;p39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95" name="Google Shape;40095;p39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96" name="Google Shape;40096;p39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97" name="Google Shape;40097;p39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98" name="Google Shape;40098;p39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99" name="Google Shape;40099;p39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00" name="Google Shape;40100;p39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01" name="Google Shape;40101;p39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02" name="Google Shape;40102;p39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03" name="Google Shape;40103;p39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04" name="Google Shape;40104;p39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05" name="Google Shape;40105;p39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06" name="Google Shape;40106;p39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07" name="Google Shape;40107;p39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08" name="Google Shape;40108;p39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09" name="Google Shape;40109;p39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10" name="Google Shape;40110;p39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11" name="Google Shape;40111;p39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12" name="Google Shape;40112;p39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13" name="Google Shape;40113;p39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14" name="Google Shape;40114;p39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15" name="Google Shape;40115;p39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16" name="Google Shape;40116;p39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17" name="Google Shape;40117;p39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18" name="Google Shape;40118;p39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19" name="Google Shape;40119;p39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20" name="Google Shape;40120;p39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21" name="Google Shape;40121;p39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22" name="Google Shape;40122;p39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23" name="Google Shape;40123;p39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0124" name="Google Shape;40124;p39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125" name="Google Shape;40125;p39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40126" name="Google Shape;40126;p39"/>
          <p:cNvSpPr txBox="1">
            <a:spLocks noGrp="1"/>
          </p:cNvSpPr>
          <p:nvPr>
            <p:ph type="subTitle" idx="1"/>
          </p:nvPr>
        </p:nvSpPr>
        <p:spPr>
          <a:xfrm>
            <a:off x="713225" y="1020050"/>
            <a:ext cx="4257600" cy="358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12">
    <p:spTree>
      <p:nvGrpSpPr>
        <p:cNvPr id="1" name="Shape 40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128" name="Google Shape;40128;p40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40129" name="Google Shape;40129;p40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30" name="Google Shape;40130;p40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31" name="Google Shape;40131;p40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32" name="Google Shape;40132;p40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33" name="Google Shape;40133;p40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34" name="Google Shape;40134;p40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35" name="Google Shape;40135;p40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36" name="Google Shape;40136;p40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37" name="Google Shape;40137;p40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38" name="Google Shape;40138;p40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39" name="Google Shape;40139;p40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40" name="Google Shape;40140;p40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41" name="Google Shape;40141;p40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42" name="Google Shape;40142;p40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43" name="Google Shape;40143;p40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44" name="Google Shape;40144;p40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45" name="Google Shape;40145;p40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46" name="Google Shape;40146;p40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47" name="Google Shape;40147;p40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48" name="Google Shape;40148;p40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49" name="Google Shape;40149;p40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50" name="Google Shape;40150;p40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51" name="Google Shape;40151;p40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52" name="Google Shape;40152;p40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53" name="Google Shape;40153;p40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54" name="Google Shape;40154;p40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55" name="Google Shape;40155;p40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56" name="Google Shape;40156;p40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57" name="Google Shape;40157;p40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58" name="Google Shape;40158;p40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59" name="Google Shape;40159;p40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60" name="Google Shape;40160;p40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61" name="Google Shape;40161;p40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62" name="Google Shape;40162;p40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63" name="Google Shape;40163;p40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64" name="Google Shape;40164;p40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65" name="Google Shape;40165;p40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66" name="Google Shape;40166;p40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67" name="Google Shape;40167;p40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68" name="Google Shape;40168;p40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69" name="Google Shape;40169;p40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70" name="Google Shape;40170;p40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71" name="Google Shape;40171;p40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72" name="Google Shape;40172;p40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73" name="Google Shape;40173;p40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74" name="Google Shape;40174;p40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75" name="Google Shape;40175;p40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76" name="Google Shape;40176;p40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77" name="Google Shape;40177;p40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78" name="Google Shape;40178;p40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79" name="Google Shape;40179;p40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80" name="Google Shape;40180;p40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81" name="Google Shape;40181;p40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82" name="Google Shape;40182;p40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83" name="Google Shape;40183;p40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84" name="Google Shape;40184;p40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85" name="Google Shape;40185;p40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86" name="Google Shape;40186;p40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87" name="Google Shape;40187;p40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88" name="Google Shape;40188;p40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89" name="Google Shape;40189;p40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90" name="Google Shape;40190;p40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91" name="Google Shape;40191;p40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92" name="Google Shape;40192;p40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93" name="Google Shape;40193;p40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94" name="Google Shape;40194;p40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95" name="Google Shape;40195;p40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96" name="Google Shape;40196;p40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97" name="Google Shape;40197;p40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98" name="Google Shape;40198;p40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99" name="Google Shape;40199;p40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00" name="Google Shape;40200;p40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01" name="Google Shape;40201;p40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02" name="Google Shape;40202;p40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03" name="Google Shape;40203;p40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04" name="Google Shape;40204;p40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05" name="Google Shape;40205;p40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06" name="Google Shape;40206;p40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07" name="Google Shape;40207;p40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08" name="Google Shape;40208;p40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09" name="Google Shape;40209;p40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10" name="Google Shape;40210;p40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11" name="Google Shape;40211;p40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12" name="Google Shape;40212;p40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13" name="Google Shape;40213;p40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14" name="Google Shape;40214;p40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15" name="Google Shape;40215;p40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16" name="Google Shape;40216;p40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17" name="Google Shape;40217;p40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18" name="Google Shape;40218;p40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19" name="Google Shape;40219;p40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20" name="Google Shape;40220;p40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21" name="Google Shape;40221;p40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22" name="Google Shape;40222;p40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23" name="Google Shape;40223;p40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24" name="Google Shape;40224;p40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25" name="Google Shape;40225;p40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26" name="Google Shape;40226;p40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27" name="Google Shape;40227;p40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28" name="Google Shape;40228;p40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29" name="Google Shape;40229;p40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30" name="Google Shape;40230;p40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31" name="Google Shape;40231;p40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32" name="Google Shape;40232;p40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33" name="Google Shape;40233;p40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34" name="Google Shape;40234;p40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35" name="Google Shape;40235;p40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36" name="Google Shape;40236;p40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37" name="Google Shape;40237;p40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38" name="Google Shape;40238;p40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39" name="Google Shape;40239;p40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40" name="Google Shape;40240;p40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41" name="Google Shape;40241;p40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42" name="Google Shape;40242;p40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43" name="Google Shape;40243;p40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44" name="Google Shape;40244;p40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45" name="Google Shape;40245;p40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46" name="Google Shape;40246;p40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47" name="Google Shape;40247;p40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48" name="Google Shape;40248;p40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49" name="Google Shape;40249;p40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50" name="Google Shape;40250;p40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51" name="Google Shape;40251;p40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52" name="Google Shape;40252;p40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53" name="Google Shape;40253;p40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54" name="Google Shape;40254;p40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55" name="Google Shape;40255;p40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56" name="Google Shape;40256;p40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57" name="Google Shape;40257;p40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58" name="Google Shape;40258;p40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59" name="Google Shape;40259;p40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60" name="Google Shape;40260;p40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61" name="Google Shape;40261;p40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62" name="Google Shape;40262;p40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63" name="Google Shape;40263;p40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64" name="Google Shape;40264;p40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65" name="Google Shape;40265;p40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66" name="Google Shape;40266;p40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67" name="Google Shape;40267;p40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68" name="Google Shape;40268;p40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69" name="Google Shape;40269;p40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70" name="Google Shape;40270;p40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71" name="Google Shape;40271;p40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72" name="Google Shape;40272;p40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73" name="Google Shape;40273;p40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74" name="Google Shape;40274;p40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75" name="Google Shape;40275;p40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76" name="Google Shape;40276;p40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77" name="Google Shape;40277;p40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78" name="Google Shape;40278;p40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79" name="Google Shape;40279;p40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80" name="Google Shape;40280;p40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81" name="Google Shape;40281;p40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82" name="Google Shape;40282;p40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83" name="Google Shape;40283;p40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84" name="Google Shape;40284;p40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85" name="Google Shape;40285;p40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86" name="Google Shape;40286;p40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87" name="Google Shape;40287;p40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88" name="Google Shape;40288;p40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89" name="Google Shape;40289;p40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90" name="Google Shape;40290;p40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91" name="Google Shape;40291;p40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92" name="Google Shape;40292;p40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93" name="Google Shape;40293;p40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94" name="Google Shape;40294;p40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95" name="Google Shape;40295;p40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96" name="Google Shape;40296;p40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97" name="Google Shape;40297;p40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98" name="Google Shape;40298;p40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99" name="Google Shape;40299;p40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00" name="Google Shape;40300;p40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01" name="Google Shape;40301;p40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02" name="Google Shape;40302;p40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03" name="Google Shape;40303;p40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04" name="Google Shape;40304;p40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05" name="Google Shape;40305;p40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06" name="Google Shape;40306;p40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07" name="Google Shape;40307;p40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08" name="Google Shape;40308;p40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09" name="Google Shape;40309;p40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10" name="Google Shape;40310;p40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11" name="Google Shape;40311;p40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12" name="Google Shape;40312;p40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13" name="Google Shape;40313;p40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14" name="Google Shape;40314;p40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15" name="Google Shape;40315;p40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16" name="Google Shape;40316;p40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17" name="Google Shape;40317;p40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18" name="Google Shape;40318;p40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19" name="Google Shape;40319;p40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20" name="Google Shape;40320;p40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21" name="Google Shape;40321;p40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22" name="Google Shape;40322;p40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23" name="Google Shape;40323;p40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24" name="Google Shape;40324;p40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25" name="Google Shape;40325;p40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26" name="Google Shape;40326;p40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27" name="Google Shape;40327;p40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28" name="Google Shape;40328;p40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29" name="Google Shape;40329;p40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30" name="Google Shape;40330;p40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31" name="Google Shape;40331;p40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32" name="Google Shape;40332;p40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33" name="Google Shape;40333;p40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34" name="Google Shape;40334;p40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35" name="Google Shape;40335;p40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36" name="Google Shape;40336;p40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37" name="Google Shape;40337;p40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38" name="Google Shape;40338;p40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39" name="Google Shape;40339;p40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40" name="Google Shape;40340;p40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41" name="Google Shape;40341;p40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42" name="Google Shape;40342;p40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43" name="Google Shape;40343;p40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44" name="Google Shape;40344;p40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45" name="Google Shape;40345;p40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46" name="Google Shape;40346;p40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47" name="Google Shape;40347;p40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48" name="Google Shape;40348;p40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49" name="Google Shape;40349;p40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50" name="Google Shape;40350;p40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51" name="Google Shape;40351;p40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52" name="Google Shape;40352;p40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53" name="Google Shape;40353;p40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54" name="Google Shape;40354;p40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55" name="Google Shape;40355;p40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56" name="Google Shape;40356;p40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57" name="Google Shape;40357;p40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58" name="Google Shape;40358;p40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59" name="Google Shape;40359;p40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60" name="Google Shape;40360;p40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61" name="Google Shape;40361;p40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62" name="Google Shape;40362;p40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63" name="Google Shape;40363;p40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64" name="Google Shape;40364;p40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65" name="Google Shape;40365;p40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66" name="Google Shape;40366;p40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67" name="Google Shape;40367;p40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68" name="Google Shape;40368;p40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69" name="Google Shape;40369;p40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70" name="Google Shape;40370;p40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71" name="Google Shape;40371;p40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72" name="Google Shape;40372;p40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73" name="Google Shape;40373;p40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74" name="Google Shape;40374;p40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75" name="Google Shape;40375;p40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76" name="Google Shape;40376;p40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77" name="Google Shape;40377;p40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78" name="Google Shape;40378;p40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79" name="Google Shape;40379;p40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80" name="Google Shape;40380;p40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81" name="Google Shape;40381;p40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82" name="Google Shape;40382;p40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83" name="Google Shape;40383;p40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84" name="Google Shape;40384;p40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85" name="Google Shape;40385;p40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86" name="Google Shape;40386;p40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87" name="Google Shape;40387;p40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88" name="Google Shape;40388;p40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89" name="Google Shape;40389;p40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90" name="Google Shape;40390;p40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91" name="Google Shape;40391;p40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92" name="Google Shape;40392;p40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93" name="Google Shape;40393;p40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94" name="Google Shape;40394;p40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95" name="Google Shape;40395;p40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96" name="Google Shape;40396;p40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97" name="Google Shape;40397;p40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98" name="Google Shape;40398;p40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99" name="Google Shape;40399;p40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00" name="Google Shape;40400;p40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01" name="Google Shape;40401;p40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02" name="Google Shape;40402;p40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03" name="Google Shape;40403;p40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04" name="Google Shape;40404;p40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05" name="Google Shape;40405;p40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06" name="Google Shape;40406;p40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07" name="Google Shape;40407;p40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08" name="Google Shape;40408;p40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09" name="Google Shape;40409;p40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10" name="Google Shape;40410;p40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11" name="Google Shape;40411;p40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12" name="Google Shape;40412;p40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13" name="Google Shape;40413;p40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14" name="Google Shape;40414;p40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15" name="Google Shape;40415;p40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16" name="Google Shape;40416;p40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17" name="Google Shape;40417;p40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18" name="Google Shape;40418;p40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19" name="Google Shape;40419;p40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20" name="Google Shape;40420;p40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21" name="Google Shape;40421;p40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22" name="Google Shape;40422;p40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23" name="Google Shape;40423;p40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24" name="Google Shape;40424;p40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25" name="Google Shape;40425;p40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26" name="Google Shape;40426;p40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27" name="Google Shape;40427;p40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28" name="Google Shape;40428;p40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29" name="Google Shape;40429;p40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30" name="Google Shape;40430;p40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31" name="Google Shape;40431;p40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32" name="Google Shape;40432;p40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33" name="Google Shape;40433;p40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34" name="Google Shape;40434;p40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35" name="Google Shape;40435;p40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36" name="Google Shape;40436;p40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37" name="Google Shape;40437;p40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38" name="Google Shape;40438;p40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39" name="Google Shape;40439;p40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40" name="Google Shape;40440;p40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41" name="Google Shape;40441;p40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42" name="Google Shape;40442;p40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43" name="Google Shape;40443;p40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44" name="Google Shape;40444;p40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45" name="Google Shape;40445;p40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46" name="Google Shape;40446;p40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47" name="Google Shape;40447;p40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48" name="Google Shape;40448;p40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49" name="Google Shape;40449;p40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50" name="Google Shape;40450;p40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51" name="Google Shape;40451;p40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52" name="Google Shape;40452;p40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53" name="Google Shape;40453;p40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54" name="Google Shape;40454;p40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55" name="Google Shape;40455;p40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56" name="Google Shape;40456;p40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57" name="Google Shape;40457;p40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58" name="Google Shape;40458;p40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59" name="Google Shape;40459;p40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60" name="Google Shape;40460;p40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61" name="Google Shape;40461;p40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62" name="Google Shape;40462;p40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63" name="Google Shape;40463;p40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64" name="Google Shape;40464;p40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65" name="Google Shape;40465;p40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66" name="Google Shape;40466;p40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67" name="Google Shape;40467;p40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68" name="Google Shape;40468;p40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69" name="Google Shape;40469;p40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70" name="Google Shape;40470;p40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71" name="Google Shape;40471;p40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72" name="Google Shape;40472;p40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73" name="Google Shape;40473;p40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74" name="Google Shape;40474;p40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75" name="Google Shape;40475;p40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76" name="Google Shape;40476;p40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77" name="Google Shape;40477;p40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78" name="Google Shape;40478;p40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79" name="Google Shape;40479;p40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80" name="Google Shape;40480;p40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81" name="Google Shape;40481;p40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82" name="Google Shape;40482;p40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83" name="Google Shape;40483;p40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84" name="Google Shape;40484;p40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85" name="Google Shape;40485;p40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86" name="Google Shape;40486;p40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87" name="Google Shape;40487;p40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88" name="Google Shape;40488;p40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89" name="Google Shape;40489;p40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90" name="Google Shape;40490;p40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91" name="Google Shape;40491;p40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92" name="Google Shape;40492;p40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93" name="Google Shape;40493;p40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94" name="Google Shape;40494;p40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95" name="Google Shape;40495;p40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96" name="Google Shape;40496;p40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97" name="Google Shape;40497;p40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98" name="Google Shape;40498;p40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99" name="Google Shape;40499;p40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00" name="Google Shape;40500;p40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01" name="Google Shape;40501;p40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02" name="Google Shape;40502;p40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03" name="Google Shape;40503;p40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04" name="Google Shape;40504;p40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05" name="Google Shape;40505;p40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06" name="Google Shape;40506;p40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07" name="Google Shape;40507;p40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08" name="Google Shape;40508;p40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09" name="Google Shape;40509;p40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10" name="Google Shape;40510;p40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11" name="Google Shape;40511;p40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12" name="Google Shape;40512;p40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13" name="Google Shape;40513;p40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14" name="Google Shape;40514;p40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15" name="Google Shape;40515;p40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16" name="Google Shape;40516;p40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17" name="Google Shape;40517;p40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18" name="Google Shape;40518;p40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19" name="Google Shape;40519;p40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20" name="Google Shape;40520;p40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21" name="Google Shape;40521;p40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22" name="Google Shape;40522;p40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23" name="Google Shape;40523;p40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24" name="Google Shape;40524;p40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25" name="Google Shape;40525;p40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26" name="Google Shape;40526;p40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27" name="Google Shape;40527;p40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28" name="Google Shape;40528;p40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29" name="Google Shape;40529;p40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30" name="Google Shape;40530;p40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31" name="Google Shape;40531;p40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32" name="Google Shape;40532;p40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33" name="Google Shape;40533;p40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34" name="Google Shape;40534;p40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35" name="Google Shape;40535;p40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36" name="Google Shape;40536;p40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37" name="Google Shape;40537;p40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38" name="Google Shape;40538;p40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39" name="Google Shape;40539;p40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40" name="Google Shape;40540;p40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41" name="Google Shape;40541;p40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42" name="Google Shape;40542;p40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43" name="Google Shape;40543;p40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44" name="Google Shape;40544;p40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45" name="Google Shape;40545;p40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46" name="Google Shape;40546;p40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47" name="Google Shape;40547;p40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48" name="Google Shape;40548;p40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49" name="Google Shape;40549;p40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50" name="Google Shape;40550;p40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51" name="Google Shape;40551;p40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52" name="Google Shape;40552;p40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53" name="Google Shape;40553;p40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54" name="Google Shape;40554;p40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55" name="Google Shape;40555;p40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56" name="Google Shape;40556;p40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57" name="Google Shape;40557;p40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58" name="Google Shape;40558;p40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59" name="Google Shape;40559;p40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60" name="Google Shape;40560;p40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61" name="Google Shape;40561;p40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62" name="Google Shape;40562;p40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63" name="Google Shape;40563;p40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64" name="Google Shape;40564;p40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65" name="Google Shape;40565;p40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66" name="Google Shape;40566;p40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67" name="Google Shape;40567;p40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68" name="Google Shape;40568;p40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69" name="Google Shape;40569;p40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70" name="Google Shape;40570;p40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71" name="Google Shape;40571;p40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72" name="Google Shape;40572;p40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73" name="Google Shape;40573;p40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74" name="Google Shape;40574;p40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75" name="Google Shape;40575;p40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76" name="Google Shape;40576;p40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77" name="Google Shape;40577;p40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78" name="Google Shape;40578;p40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79" name="Google Shape;40579;p40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80" name="Google Shape;40580;p40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81" name="Google Shape;40581;p40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82" name="Google Shape;40582;p40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83" name="Google Shape;40583;p40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84" name="Google Shape;40584;p40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85" name="Google Shape;40585;p40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86" name="Google Shape;40586;p40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87" name="Google Shape;40587;p40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88" name="Google Shape;40588;p40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89" name="Google Shape;40589;p40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90" name="Google Shape;40590;p40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91" name="Google Shape;40591;p40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92" name="Google Shape;40592;p40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93" name="Google Shape;40593;p40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94" name="Google Shape;40594;p40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95" name="Google Shape;40595;p40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96" name="Google Shape;40596;p40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97" name="Google Shape;40597;p40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98" name="Google Shape;40598;p40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99" name="Google Shape;40599;p40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00" name="Google Shape;40600;p40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01" name="Google Shape;40601;p40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02" name="Google Shape;40602;p40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03" name="Google Shape;40603;p40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04" name="Google Shape;40604;p40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05" name="Google Shape;40605;p40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06" name="Google Shape;40606;p40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07" name="Google Shape;40607;p40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08" name="Google Shape;40608;p40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09" name="Google Shape;40609;p40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10" name="Google Shape;40610;p40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11" name="Google Shape;40611;p40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12" name="Google Shape;40612;p40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13" name="Google Shape;40613;p40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14" name="Google Shape;40614;p40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15" name="Google Shape;40615;p40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16" name="Google Shape;40616;p40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17" name="Google Shape;40617;p40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18" name="Google Shape;40618;p40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19" name="Google Shape;40619;p40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20" name="Google Shape;40620;p40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21" name="Google Shape;40621;p40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22" name="Google Shape;40622;p40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23" name="Google Shape;40623;p40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24" name="Google Shape;40624;p40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25" name="Google Shape;40625;p40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26" name="Google Shape;40626;p40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27" name="Google Shape;40627;p40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28" name="Google Shape;40628;p40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29" name="Google Shape;40629;p40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30" name="Google Shape;40630;p40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31" name="Google Shape;40631;p40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32" name="Google Shape;40632;p40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33" name="Google Shape;40633;p40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34" name="Google Shape;40634;p40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35" name="Google Shape;40635;p40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36" name="Google Shape;40636;p40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37" name="Google Shape;40637;p40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38" name="Google Shape;40638;p40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39" name="Google Shape;40639;p40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40" name="Google Shape;40640;p40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41" name="Google Shape;40641;p40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42" name="Google Shape;40642;p40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43" name="Google Shape;40643;p40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44" name="Google Shape;40644;p40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45" name="Google Shape;40645;p40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46" name="Google Shape;40646;p40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47" name="Google Shape;40647;p40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48" name="Google Shape;40648;p40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49" name="Google Shape;40649;p40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50" name="Google Shape;40650;p40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51" name="Google Shape;40651;p40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52" name="Google Shape;40652;p40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53" name="Google Shape;40653;p40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54" name="Google Shape;40654;p40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55" name="Google Shape;40655;p40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56" name="Google Shape;40656;p40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57" name="Google Shape;40657;p40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58" name="Google Shape;40658;p40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59" name="Google Shape;40659;p40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60" name="Google Shape;40660;p40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61" name="Google Shape;40661;p40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62" name="Google Shape;40662;p40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63" name="Google Shape;40663;p40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64" name="Google Shape;40664;p40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65" name="Google Shape;40665;p40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66" name="Google Shape;40666;p40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67" name="Google Shape;40667;p40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68" name="Google Shape;40668;p40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69" name="Google Shape;40669;p40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70" name="Google Shape;40670;p40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71" name="Google Shape;40671;p40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72" name="Google Shape;40672;p40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73" name="Google Shape;40673;p40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74" name="Google Shape;40674;p40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75" name="Google Shape;40675;p40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76" name="Google Shape;40676;p40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77" name="Google Shape;40677;p40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78" name="Google Shape;40678;p40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79" name="Google Shape;40679;p40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80" name="Google Shape;40680;p40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81" name="Google Shape;40681;p40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82" name="Google Shape;40682;p40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83" name="Google Shape;40683;p40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84" name="Google Shape;40684;p40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85" name="Google Shape;40685;p40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86" name="Google Shape;40686;p40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87" name="Google Shape;40687;p40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88" name="Google Shape;40688;p40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89" name="Google Shape;40689;p40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90" name="Google Shape;40690;p40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91" name="Google Shape;40691;p40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92" name="Google Shape;40692;p40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93" name="Google Shape;40693;p40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94" name="Google Shape;40694;p40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95" name="Google Shape;40695;p40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96" name="Google Shape;40696;p40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97" name="Google Shape;40697;p40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98" name="Google Shape;40698;p40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99" name="Google Shape;40699;p40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00" name="Google Shape;40700;p40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01" name="Google Shape;40701;p40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02" name="Google Shape;40702;p40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03" name="Google Shape;40703;p40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04" name="Google Shape;40704;p40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05" name="Google Shape;40705;p40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06" name="Google Shape;40706;p40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07" name="Google Shape;40707;p40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08" name="Google Shape;40708;p40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09" name="Google Shape;40709;p40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10" name="Google Shape;40710;p40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11" name="Google Shape;40711;p40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12" name="Google Shape;40712;p40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13" name="Google Shape;40713;p40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14" name="Google Shape;40714;p40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15" name="Google Shape;40715;p40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16" name="Google Shape;40716;p40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17" name="Google Shape;40717;p40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18" name="Google Shape;40718;p40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19" name="Google Shape;40719;p40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20" name="Google Shape;40720;p40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21" name="Google Shape;40721;p40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22" name="Google Shape;40722;p40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23" name="Google Shape;40723;p40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24" name="Google Shape;40724;p40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25" name="Google Shape;40725;p40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26" name="Google Shape;40726;p40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27" name="Google Shape;40727;p40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28" name="Google Shape;40728;p40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29" name="Google Shape;40729;p40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30" name="Google Shape;40730;p40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31" name="Google Shape;40731;p40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32" name="Google Shape;40732;p40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33" name="Google Shape;40733;p40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34" name="Google Shape;40734;p40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35" name="Google Shape;40735;p40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36" name="Google Shape;40736;p40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37" name="Google Shape;40737;p40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38" name="Google Shape;40738;p40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39" name="Google Shape;40739;p40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40" name="Google Shape;40740;p40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41" name="Google Shape;40741;p40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42" name="Google Shape;40742;p40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43" name="Google Shape;40743;p40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44" name="Google Shape;40744;p40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45" name="Google Shape;40745;p40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46" name="Google Shape;40746;p40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47" name="Google Shape;40747;p40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48" name="Google Shape;40748;p40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49" name="Google Shape;40749;p40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50" name="Google Shape;40750;p40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51" name="Google Shape;40751;p40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52" name="Google Shape;40752;p40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53" name="Google Shape;40753;p40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54" name="Google Shape;40754;p40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55" name="Google Shape;40755;p40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56" name="Google Shape;40756;p40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57" name="Google Shape;40757;p40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58" name="Google Shape;40758;p40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59" name="Google Shape;40759;p40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60" name="Google Shape;40760;p40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61" name="Google Shape;40761;p40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62" name="Google Shape;40762;p40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63" name="Google Shape;40763;p40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64" name="Google Shape;40764;p40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65" name="Google Shape;40765;p40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66" name="Google Shape;40766;p40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67" name="Google Shape;40767;p40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68" name="Google Shape;40768;p40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69" name="Google Shape;40769;p40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70" name="Google Shape;40770;p40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71" name="Google Shape;40771;p40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72" name="Google Shape;40772;p40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73" name="Google Shape;40773;p40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74" name="Google Shape;40774;p40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75" name="Google Shape;40775;p40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76" name="Google Shape;40776;p40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77" name="Google Shape;40777;p40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78" name="Google Shape;40778;p40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79" name="Google Shape;40779;p40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80" name="Google Shape;40780;p40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81" name="Google Shape;40781;p40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82" name="Google Shape;40782;p40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83" name="Google Shape;40783;p40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84" name="Google Shape;40784;p40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85" name="Google Shape;40785;p40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86" name="Google Shape;40786;p40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87" name="Google Shape;40787;p40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88" name="Google Shape;40788;p40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89" name="Google Shape;40789;p40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90" name="Google Shape;40790;p40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91" name="Google Shape;40791;p40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92" name="Google Shape;40792;p40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93" name="Google Shape;40793;p40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94" name="Google Shape;40794;p40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95" name="Google Shape;40795;p40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96" name="Google Shape;40796;p40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97" name="Google Shape;40797;p40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98" name="Google Shape;40798;p40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99" name="Google Shape;40799;p40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00" name="Google Shape;40800;p40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01" name="Google Shape;40801;p40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02" name="Google Shape;40802;p40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03" name="Google Shape;40803;p40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04" name="Google Shape;40804;p40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05" name="Google Shape;40805;p40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06" name="Google Shape;40806;p40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07" name="Google Shape;40807;p40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08" name="Google Shape;40808;p40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09" name="Google Shape;40809;p40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10" name="Google Shape;40810;p40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11" name="Google Shape;40811;p40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12" name="Google Shape;40812;p40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13" name="Google Shape;40813;p40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14" name="Google Shape;40814;p40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15" name="Google Shape;40815;p40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16" name="Google Shape;40816;p40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17" name="Google Shape;40817;p40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18" name="Google Shape;40818;p40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19" name="Google Shape;40819;p40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20" name="Google Shape;40820;p40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21" name="Google Shape;40821;p40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22" name="Google Shape;40822;p40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23" name="Google Shape;40823;p40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24" name="Google Shape;40824;p40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25" name="Google Shape;40825;p40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26" name="Google Shape;40826;p40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27" name="Google Shape;40827;p40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28" name="Google Shape;40828;p40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29" name="Google Shape;40829;p40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30" name="Google Shape;40830;p40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31" name="Google Shape;40831;p40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32" name="Google Shape;40832;p40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33" name="Google Shape;40833;p40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34" name="Google Shape;40834;p40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35" name="Google Shape;40835;p40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36" name="Google Shape;40836;p40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37" name="Google Shape;40837;p40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38" name="Google Shape;40838;p40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39" name="Google Shape;40839;p40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40" name="Google Shape;40840;p40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41" name="Google Shape;40841;p40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42" name="Google Shape;40842;p40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43" name="Google Shape;40843;p40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44" name="Google Shape;40844;p40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45" name="Google Shape;40845;p40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46" name="Google Shape;40846;p40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47" name="Google Shape;40847;p40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48" name="Google Shape;40848;p40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49" name="Google Shape;40849;p40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50" name="Google Shape;40850;p40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51" name="Google Shape;40851;p40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52" name="Google Shape;40852;p40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53" name="Google Shape;40853;p40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54" name="Google Shape;40854;p40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55" name="Google Shape;40855;p40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56" name="Google Shape;40856;p40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57" name="Google Shape;40857;p40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58" name="Google Shape;40858;p40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59" name="Google Shape;40859;p40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60" name="Google Shape;40860;p40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61" name="Google Shape;40861;p40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62" name="Google Shape;40862;p40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63" name="Google Shape;40863;p40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64" name="Google Shape;40864;p40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65" name="Google Shape;40865;p40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66" name="Google Shape;40866;p40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67" name="Google Shape;40867;p40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68" name="Google Shape;40868;p40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69" name="Google Shape;40869;p40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70" name="Google Shape;40870;p40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71" name="Google Shape;40871;p40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72" name="Google Shape;40872;p40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73" name="Google Shape;40873;p40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74" name="Google Shape;40874;p40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75" name="Google Shape;40875;p40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76" name="Google Shape;40876;p40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77" name="Google Shape;40877;p40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78" name="Google Shape;40878;p40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79" name="Google Shape;40879;p40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80" name="Google Shape;40880;p40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81" name="Google Shape;40881;p40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82" name="Google Shape;40882;p40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83" name="Google Shape;40883;p40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84" name="Google Shape;40884;p40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85" name="Google Shape;40885;p40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86" name="Google Shape;40886;p40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87" name="Google Shape;40887;p40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88" name="Google Shape;40888;p40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89" name="Google Shape;40889;p40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90" name="Google Shape;40890;p40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91" name="Google Shape;40891;p40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92" name="Google Shape;40892;p40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93" name="Google Shape;40893;p40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94" name="Google Shape;40894;p40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95" name="Google Shape;40895;p40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96" name="Google Shape;40896;p40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97" name="Google Shape;40897;p40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98" name="Google Shape;40898;p40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99" name="Google Shape;40899;p40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00" name="Google Shape;40900;p40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01" name="Google Shape;40901;p40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02" name="Google Shape;40902;p40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03" name="Google Shape;40903;p40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04" name="Google Shape;40904;p40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05" name="Google Shape;40905;p40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06" name="Google Shape;40906;p40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07" name="Google Shape;40907;p40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08" name="Google Shape;40908;p40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09" name="Google Shape;40909;p40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10" name="Google Shape;40910;p40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11" name="Google Shape;40911;p40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12" name="Google Shape;40912;p40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13" name="Google Shape;40913;p40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14" name="Google Shape;40914;p40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15" name="Google Shape;40915;p40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16" name="Google Shape;40916;p40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17" name="Google Shape;40917;p40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18" name="Google Shape;40918;p40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19" name="Google Shape;40919;p40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20" name="Google Shape;40920;p40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21" name="Google Shape;40921;p40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22" name="Google Shape;40922;p40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23" name="Google Shape;40923;p40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24" name="Google Shape;40924;p40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25" name="Google Shape;40925;p40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26" name="Google Shape;40926;p40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27" name="Google Shape;40927;p40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28" name="Google Shape;40928;p40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29" name="Google Shape;40929;p40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30" name="Google Shape;40930;p40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31" name="Google Shape;40931;p40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32" name="Google Shape;40932;p40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33" name="Google Shape;40933;p40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34" name="Google Shape;40934;p40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35" name="Google Shape;40935;p40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36" name="Google Shape;40936;p40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37" name="Google Shape;40937;p40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38" name="Google Shape;40938;p40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39" name="Google Shape;40939;p40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40" name="Google Shape;40940;p40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41" name="Google Shape;40941;p40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42" name="Google Shape;40942;p40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43" name="Google Shape;40943;p40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44" name="Google Shape;40944;p40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45" name="Google Shape;40945;p40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46" name="Google Shape;40946;p40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47" name="Google Shape;40947;p40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48" name="Google Shape;40948;p40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49" name="Google Shape;40949;p40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50" name="Google Shape;40950;p40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51" name="Google Shape;40951;p40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52" name="Google Shape;40952;p40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53" name="Google Shape;40953;p40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54" name="Google Shape;40954;p40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55" name="Google Shape;40955;p40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56" name="Google Shape;40956;p40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57" name="Google Shape;40957;p40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58" name="Google Shape;40958;p40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59" name="Google Shape;40959;p40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60" name="Google Shape;40960;p40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61" name="Google Shape;40961;p40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62" name="Google Shape;40962;p40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63" name="Google Shape;40963;p40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64" name="Google Shape;40964;p40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65" name="Google Shape;40965;p40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66" name="Google Shape;40966;p40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67" name="Google Shape;40967;p40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68" name="Google Shape;40968;p40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69" name="Google Shape;40969;p40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70" name="Google Shape;40970;p40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71" name="Google Shape;40971;p40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72" name="Google Shape;40972;p40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73" name="Google Shape;40973;p40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74" name="Google Shape;40974;p40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75" name="Google Shape;40975;p40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76" name="Google Shape;40976;p40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77" name="Google Shape;40977;p40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78" name="Google Shape;40978;p40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79" name="Google Shape;40979;p40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80" name="Google Shape;40980;p40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81" name="Google Shape;40981;p40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82" name="Google Shape;40982;p40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83" name="Google Shape;40983;p40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84" name="Google Shape;40984;p40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85" name="Google Shape;40985;p40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86" name="Google Shape;40986;p40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87" name="Google Shape;40987;p40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88" name="Google Shape;40988;p40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89" name="Google Shape;40989;p40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90" name="Google Shape;40990;p40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91" name="Google Shape;40991;p40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92" name="Google Shape;40992;p40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93" name="Google Shape;40993;p40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94" name="Google Shape;40994;p40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95" name="Google Shape;40995;p40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96" name="Google Shape;40996;p40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97" name="Google Shape;40997;p40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98" name="Google Shape;40998;p40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99" name="Google Shape;40999;p40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00" name="Google Shape;41000;p40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01" name="Google Shape;41001;p40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02" name="Google Shape;41002;p40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03" name="Google Shape;41003;p40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04" name="Google Shape;41004;p40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05" name="Google Shape;41005;p40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06" name="Google Shape;41006;p40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07" name="Google Shape;41007;p40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08" name="Google Shape;41008;p40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09" name="Google Shape;41009;p40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10" name="Google Shape;41010;p40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11" name="Google Shape;41011;p40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12" name="Google Shape;41012;p40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13" name="Google Shape;41013;p40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14" name="Google Shape;41014;p40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15" name="Google Shape;41015;p40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16" name="Google Shape;41016;p40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17" name="Google Shape;41017;p40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18" name="Google Shape;41018;p40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19" name="Google Shape;41019;p40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20" name="Google Shape;41020;p40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21" name="Google Shape;41021;p40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22" name="Google Shape;41022;p40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23" name="Google Shape;41023;p40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24" name="Google Shape;41024;p40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25" name="Google Shape;41025;p40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26" name="Google Shape;41026;p40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27" name="Google Shape;41027;p40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28" name="Google Shape;41028;p40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29" name="Google Shape;41029;p40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30" name="Google Shape;41030;p40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31" name="Google Shape;41031;p40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32" name="Google Shape;41032;p40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33" name="Google Shape;41033;p40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34" name="Google Shape;41034;p40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35" name="Google Shape;41035;p40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36" name="Google Shape;41036;p40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37" name="Google Shape;41037;p40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38" name="Google Shape;41038;p40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39" name="Google Shape;41039;p40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40" name="Google Shape;41040;p40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41" name="Google Shape;41041;p40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42" name="Google Shape;41042;p40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43" name="Google Shape;41043;p40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44" name="Google Shape;41044;p40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45" name="Google Shape;41045;p40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46" name="Google Shape;41046;p40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47" name="Google Shape;41047;p40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48" name="Google Shape;41048;p40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49" name="Google Shape;41049;p40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50" name="Google Shape;41050;p40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51" name="Google Shape;41051;p40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52" name="Google Shape;41052;p40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53" name="Google Shape;41053;p40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54" name="Google Shape;41054;p40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55" name="Google Shape;41055;p40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56" name="Google Shape;41056;p40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57" name="Google Shape;41057;p40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58" name="Google Shape;41058;p40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59" name="Google Shape;41059;p40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60" name="Google Shape;41060;p40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61" name="Google Shape;41061;p40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62" name="Google Shape;41062;p40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63" name="Google Shape;41063;p40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64" name="Google Shape;41064;p40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65" name="Google Shape;41065;p40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66" name="Google Shape;41066;p40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67" name="Google Shape;41067;p40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68" name="Google Shape;41068;p40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69" name="Google Shape;41069;p40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70" name="Google Shape;41070;p40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71" name="Google Shape;41071;p40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72" name="Google Shape;41072;p40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73" name="Google Shape;41073;p40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74" name="Google Shape;41074;p40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75" name="Google Shape;41075;p40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76" name="Google Shape;41076;p40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77" name="Google Shape;41077;p40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78" name="Google Shape;41078;p40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79" name="Google Shape;41079;p40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80" name="Google Shape;41080;p40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81" name="Google Shape;41081;p40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82" name="Google Shape;41082;p40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83" name="Google Shape;41083;p40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84" name="Google Shape;41084;p40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85" name="Google Shape;41085;p40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86" name="Google Shape;41086;p40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87" name="Google Shape;41087;p40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88" name="Google Shape;41088;p40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89" name="Google Shape;41089;p40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90" name="Google Shape;41090;p40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91" name="Google Shape;41091;p40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92" name="Google Shape;41092;p40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93" name="Google Shape;41093;p40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94" name="Google Shape;41094;p40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95" name="Google Shape;41095;p40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96" name="Google Shape;41096;p40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97" name="Google Shape;41097;p40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98" name="Google Shape;41098;p40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99" name="Google Shape;41099;p40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00" name="Google Shape;41100;p40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01" name="Google Shape;41101;p40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02" name="Google Shape;41102;p40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03" name="Google Shape;41103;p40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04" name="Google Shape;41104;p40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05" name="Google Shape;41105;p40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06" name="Google Shape;41106;p40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07" name="Google Shape;41107;p40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08" name="Google Shape;41108;p40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09" name="Google Shape;41109;p40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10" name="Google Shape;41110;p40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11" name="Google Shape;41111;p40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12" name="Google Shape;41112;p40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13" name="Google Shape;41113;p40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14" name="Google Shape;41114;p40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15" name="Google Shape;41115;p40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16" name="Google Shape;41116;p40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17" name="Google Shape;41117;p40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18" name="Google Shape;41118;p40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19" name="Google Shape;41119;p40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20" name="Google Shape;41120;p40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21" name="Google Shape;41121;p40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22" name="Google Shape;41122;p40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23" name="Google Shape;41123;p40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24" name="Google Shape;41124;p40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25" name="Google Shape;41125;p40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26" name="Google Shape;41126;p40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27" name="Google Shape;41127;p40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28" name="Google Shape;41128;p40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29" name="Google Shape;41129;p40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30" name="Google Shape;41130;p40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31" name="Google Shape;41131;p40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32" name="Google Shape;41132;p40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33" name="Google Shape;41133;p40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34" name="Google Shape;41134;p40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35" name="Google Shape;41135;p40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36" name="Google Shape;41136;p40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37" name="Google Shape;41137;p40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38" name="Google Shape;41138;p40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39" name="Google Shape;41139;p40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40" name="Google Shape;41140;p40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41" name="Google Shape;41141;p40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42" name="Google Shape;41142;p40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43" name="Google Shape;41143;p40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44" name="Google Shape;41144;p40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45" name="Google Shape;41145;p40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46" name="Google Shape;41146;p40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47" name="Google Shape;41147;p40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48" name="Google Shape;41148;p40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49" name="Google Shape;41149;p40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50" name="Google Shape;41150;p40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1151" name="Google Shape;41151;p40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152" name="Google Shape;41152;p40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CUSTOM_12_1">
    <p:spTree>
      <p:nvGrpSpPr>
        <p:cNvPr id="1" name="Shape 41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154" name="Google Shape;41154;p41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41155" name="Google Shape;41155;p41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56" name="Google Shape;41156;p41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57" name="Google Shape;41157;p41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58" name="Google Shape;41158;p41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59" name="Google Shape;41159;p41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60" name="Google Shape;41160;p41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61" name="Google Shape;41161;p41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62" name="Google Shape;41162;p41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63" name="Google Shape;41163;p41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64" name="Google Shape;41164;p41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65" name="Google Shape;41165;p41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66" name="Google Shape;41166;p41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67" name="Google Shape;41167;p41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68" name="Google Shape;41168;p41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69" name="Google Shape;41169;p41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70" name="Google Shape;41170;p41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71" name="Google Shape;41171;p41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72" name="Google Shape;41172;p41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73" name="Google Shape;41173;p41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74" name="Google Shape;41174;p41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75" name="Google Shape;41175;p41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76" name="Google Shape;41176;p41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77" name="Google Shape;41177;p41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78" name="Google Shape;41178;p41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79" name="Google Shape;41179;p41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80" name="Google Shape;41180;p41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81" name="Google Shape;41181;p41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82" name="Google Shape;41182;p41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83" name="Google Shape;41183;p41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84" name="Google Shape;41184;p41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85" name="Google Shape;41185;p41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86" name="Google Shape;41186;p41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87" name="Google Shape;41187;p41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88" name="Google Shape;41188;p41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89" name="Google Shape;41189;p41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90" name="Google Shape;41190;p41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91" name="Google Shape;41191;p41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92" name="Google Shape;41192;p41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93" name="Google Shape;41193;p41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94" name="Google Shape;41194;p41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95" name="Google Shape;41195;p41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96" name="Google Shape;41196;p41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97" name="Google Shape;41197;p41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98" name="Google Shape;41198;p41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99" name="Google Shape;41199;p41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00" name="Google Shape;41200;p41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01" name="Google Shape;41201;p41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02" name="Google Shape;41202;p41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03" name="Google Shape;41203;p41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04" name="Google Shape;41204;p41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05" name="Google Shape;41205;p41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06" name="Google Shape;41206;p41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07" name="Google Shape;41207;p41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08" name="Google Shape;41208;p41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09" name="Google Shape;41209;p41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10" name="Google Shape;41210;p41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11" name="Google Shape;41211;p41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12" name="Google Shape;41212;p41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13" name="Google Shape;41213;p41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14" name="Google Shape;41214;p41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15" name="Google Shape;41215;p41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16" name="Google Shape;41216;p41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17" name="Google Shape;41217;p41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18" name="Google Shape;41218;p41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19" name="Google Shape;41219;p41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20" name="Google Shape;41220;p41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21" name="Google Shape;41221;p41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22" name="Google Shape;41222;p41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23" name="Google Shape;41223;p41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24" name="Google Shape;41224;p41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25" name="Google Shape;41225;p41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26" name="Google Shape;41226;p41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27" name="Google Shape;41227;p41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28" name="Google Shape;41228;p41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29" name="Google Shape;41229;p41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30" name="Google Shape;41230;p41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31" name="Google Shape;41231;p41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32" name="Google Shape;41232;p41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33" name="Google Shape;41233;p41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34" name="Google Shape;41234;p41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35" name="Google Shape;41235;p41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36" name="Google Shape;41236;p41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37" name="Google Shape;41237;p41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38" name="Google Shape;41238;p41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39" name="Google Shape;41239;p41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40" name="Google Shape;41240;p41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41" name="Google Shape;41241;p41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42" name="Google Shape;41242;p41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43" name="Google Shape;41243;p41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44" name="Google Shape;41244;p41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45" name="Google Shape;41245;p41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46" name="Google Shape;41246;p41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47" name="Google Shape;41247;p41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48" name="Google Shape;41248;p41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49" name="Google Shape;41249;p41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50" name="Google Shape;41250;p41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51" name="Google Shape;41251;p41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52" name="Google Shape;41252;p41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53" name="Google Shape;41253;p41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54" name="Google Shape;41254;p41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55" name="Google Shape;41255;p41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56" name="Google Shape;41256;p41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57" name="Google Shape;41257;p41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58" name="Google Shape;41258;p41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59" name="Google Shape;41259;p41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60" name="Google Shape;41260;p41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61" name="Google Shape;41261;p41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62" name="Google Shape;41262;p41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63" name="Google Shape;41263;p41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64" name="Google Shape;41264;p41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65" name="Google Shape;41265;p41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66" name="Google Shape;41266;p41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67" name="Google Shape;41267;p41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68" name="Google Shape;41268;p41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69" name="Google Shape;41269;p41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70" name="Google Shape;41270;p41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71" name="Google Shape;41271;p41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72" name="Google Shape;41272;p41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73" name="Google Shape;41273;p41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74" name="Google Shape;41274;p41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75" name="Google Shape;41275;p41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76" name="Google Shape;41276;p41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77" name="Google Shape;41277;p41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78" name="Google Shape;41278;p41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79" name="Google Shape;41279;p41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80" name="Google Shape;41280;p41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81" name="Google Shape;41281;p41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82" name="Google Shape;41282;p41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83" name="Google Shape;41283;p41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84" name="Google Shape;41284;p41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85" name="Google Shape;41285;p41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86" name="Google Shape;41286;p41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87" name="Google Shape;41287;p41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88" name="Google Shape;41288;p41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89" name="Google Shape;41289;p41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90" name="Google Shape;41290;p41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91" name="Google Shape;41291;p41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92" name="Google Shape;41292;p41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93" name="Google Shape;41293;p41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94" name="Google Shape;41294;p41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95" name="Google Shape;41295;p41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96" name="Google Shape;41296;p41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97" name="Google Shape;41297;p41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98" name="Google Shape;41298;p41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99" name="Google Shape;41299;p41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00" name="Google Shape;41300;p41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01" name="Google Shape;41301;p41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02" name="Google Shape;41302;p41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03" name="Google Shape;41303;p41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04" name="Google Shape;41304;p41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05" name="Google Shape;41305;p41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06" name="Google Shape;41306;p41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07" name="Google Shape;41307;p41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08" name="Google Shape;41308;p41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09" name="Google Shape;41309;p41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10" name="Google Shape;41310;p41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11" name="Google Shape;41311;p41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12" name="Google Shape;41312;p41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13" name="Google Shape;41313;p41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14" name="Google Shape;41314;p41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15" name="Google Shape;41315;p41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16" name="Google Shape;41316;p41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17" name="Google Shape;41317;p41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18" name="Google Shape;41318;p41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19" name="Google Shape;41319;p41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20" name="Google Shape;41320;p41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21" name="Google Shape;41321;p41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22" name="Google Shape;41322;p41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23" name="Google Shape;41323;p41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24" name="Google Shape;41324;p41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25" name="Google Shape;41325;p41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26" name="Google Shape;41326;p41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27" name="Google Shape;41327;p41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28" name="Google Shape;41328;p41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29" name="Google Shape;41329;p41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30" name="Google Shape;41330;p41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31" name="Google Shape;41331;p41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32" name="Google Shape;41332;p41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33" name="Google Shape;41333;p41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34" name="Google Shape;41334;p41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35" name="Google Shape;41335;p41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36" name="Google Shape;41336;p41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37" name="Google Shape;41337;p41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38" name="Google Shape;41338;p41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39" name="Google Shape;41339;p41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40" name="Google Shape;41340;p41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41" name="Google Shape;41341;p41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42" name="Google Shape;41342;p41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43" name="Google Shape;41343;p41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44" name="Google Shape;41344;p41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45" name="Google Shape;41345;p41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46" name="Google Shape;41346;p41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47" name="Google Shape;41347;p41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48" name="Google Shape;41348;p41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49" name="Google Shape;41349;p41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50" name="Google Shape;41350;p41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51" name="Google Shape;41351;p41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52" name="Google Shape;41352;p41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53" name="Google Shape;41353;p41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54" name="Google Shape;41354;p41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55" name="Google Shape;41355;p41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56" name="Google Shape;41356;p41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57" name="Google Shape;41357;p41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58" name="Google Shape;41358;p41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59" name="Google Shape;41359;p41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60" name="Google Shape;41360;p41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61" name="Google Shape;41361;p41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62" name="Google Shape;41362;p41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63" name="Google Shape;41363;p41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64" name="Google Shape;41364;p41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65" name="Google Shape;41365;p41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66" name="Google Shape;41366;p41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67" name="Google Shape;41367;p41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68" name="Google Shape;41368;p41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69" name="Google Shape;41369;p41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70" name="Google Shape;41370;p41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71" name="Google Shape;41371;p41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72" name="Google Shape;41372;p41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73" name="Google Shape;41373;p41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74" name="Google Shape;41374;p41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75" name="Google Shape;41375;p41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76" name="Google Shape;41376;p41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77" name="Google Shape;41377;p41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78" name="Google Shape;41378;p41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79" name="Google Shape;41379;p41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80" name="Google Shape;41380;p41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81" name="Google Shape;41381;p41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82" name="Google Shape;41382;p41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83" name="Google Shape;41383;p41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84" name="Google Shape;41384;p41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85" name="Google Shape;41385;p41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86" name="Google Shape;41386;p41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87" name="Google Shape;41387;p41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88" name="Google Shape;41388;p41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89" name="Google Shape;41389;p41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90" name="Google Shape;41390;p41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91" name="Google Shape;41391;p41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92" name="Google Shape;41392;p41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93" name="Google Shape;41393;p41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94" name="Google Shape;41394;p41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95" name="Google Shape;41395;p41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96" name="Google Shape;41396;p41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97" name="Google Shape;41397;p41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98" name="Google Shape;41398;p41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99" name="Google Shape;41399;p41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00" name="Google Shape;41400;p41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01" name="Google Shape;41401;p41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02" name="Google Shape;41402;p41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03" name="Google Shape;41403;p41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04" name="Google Shape;41404;p41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05" name="Google Shape;41405;p41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06" name="Google Shape;41406;p41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07" name="Google Shape;41407;p41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08" name="Google Shape;41408;p41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09" name="Google Shape;41409;p41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10" name="Google Shape;41410;p41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11" name="Google Shape;41411;p41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12" name="Google Shape;41412;p41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13" name="Google Shape;41413;p41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14" name="Google Shape;41414;p41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15" name="Google Shape;41415;p41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16" name="Google Shape;41416;p41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17" name="Google Shape;41417;p41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18" name="Google Shape;41418;p41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19" name="Google Shape;41419;p41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20" name="Google Shape;41420;p41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21" name="Google Shape;41421;p41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22" name="Google Shape;41422;p41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23" name="Google Shape;41423;p41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24" name="Google Shape;41424;p41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25" name="Google Shape;41425;p41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26" name="Google Shape;41426;p41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27" name="Google Shape;41427;p41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28" name="Google Shape;41428;p41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29" name="Google Shape;41429;p41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30" name="Google Shape;41430;p41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31" name="Google Shape;41431;p41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32" name="Google Shape;41432;p41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33" name="Google Shape;41433;p41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34" name="Google Shape;41434;p41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35" name="Google Shape;41435;p41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36" name="Google Shape;41436;p41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37" name="Google Shape;41437;p41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38" name="Google Shape;41438;p41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39" name="Google Shape;41439;p41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40" name="Google Shape;41440;p41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41" name="Google Shape;41441;p41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42" name="Google Shape;41442;p41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43" name="Google Shape;41443;p41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44" name="Google Shape;41444;p41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45" name="Google Shape;41445;p41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46" name="Google Shape;41446;p41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47" name="Google Shape;41447;p41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48" name="Google Shape;41448;p41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49" name="Google Shape;41449;p41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50" name="Google Shape;41450;p41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51" name="Google Shape;41451;p41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52" name="Google Shape;41452;p41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53" name="Google Shape;41453;p41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54" name="Google Shape;41454;p41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55" name="Google Shape;41455;p41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56" name="Google Shape;41456;p41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57" name="Google Shape;41457;p41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58" name="Google Shape;41458;p41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59" name="Google Shape;41459;p41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60" name="Google Shape;41460;p41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61" name="Google Shape;41461;p41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62" name="Google Shape;41462;p41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63" name="Google Shape;41463;p41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64" name="Google Shape;41464;p41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65" name="Google Shape;41465;p41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66" name="Google Shape;41466;p41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67" name="Google Shape;41467;p41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68" name="Google Shape;41468;p41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69" name="Google Shape;41469;p41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70" name="Google Shape;41470;p41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71" name="Google Shape;41471;p41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72" name="Google Shape;41472;p41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73" name="Google Shape;41473;p41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74" name="Google Shape;41474;p41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75" name="Google Shape;41475;p41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76" name="Google Shape;41476;p41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77" name="Google Shape;41477;p41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78" name="Google Shape;41478;p41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79" name="Google Shape;41479;p41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80" name="Google Shape;41480;p41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81" name="Google Shape;41481;p41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82" name="Google Shape;41482;p41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83" name="Google Shape;41483;p41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84" name="Google Shape;41484;p41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85" name="Google Shape;41485;p41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86" name="Google Shape;41486;p41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87" name="Google Shape;41487;p41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88" name="Google Shape;41488;p41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89" name="Google Shape;41489;p41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90" name="Google Shape;41490;p41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91" name="Google Shape;41491;p41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92" name="Google Shape;41492;p41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93" name="Google Shape;41493;p41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94" name="Google Shape;41494;p41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95" name="Google Shape;41495;p41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96" name="Google Shape;41496;p41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97" name="Google Shape;41497;p41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98" name="Google Shape;41498;p41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99" name="Google Shape;41499;p41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00" name="Google Shape;41500;p41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01" name="Google Shape;41501;p41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02" name="Google Shape;41502;p41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03" name="Google Shape;41503;p41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04" name="Google Shape;41504;p41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05" name="Google Shape;41505;p41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06" name="Google Shape;41506;p41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07" name="Google Shape;41507;p41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08" name="Google Shape;41508;p41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09" name="Google Shape;41509;p41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10" name="Google Shape;41510;p41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11" name="Google Shape;41511;p41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12" name="Google Shape;41512;p41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13" name="Google Shape;41513;p41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14" name="Google Shape;41514;p41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15" name="Google Shape;41515;p41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16" name="Google Shape;41516;p41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17" name="Google Shape;41517;p41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18" name="Google Shape;41518;p41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19" name="Google Shape;41519;p41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20" name="Google Shape;41520;p41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21" name="Google Shape;41521;p41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22" name="Google Shape;41522;p41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23" name="Google Shape;41523;p41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24" name="Google Shape;41524;p41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25" name="Google Shape;41525;p41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26" name="Google Shape;41526;p41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27" name="Google Shape;41527;p41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28" name="Google Shape;41528;p41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29" name="Google Shape;41529;p41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30" name="Google Shape;41530;p41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31" name="Google Shape;41531;p41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32" name="Google Shape;41532;p41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33" name="Google Shape;41533;p41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34" name="Google Shape;41534;p41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35" name="Google Shape;41535;p41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36" name="Google Shape;41536;p41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37" name="Google Shape;41537;p41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38" name="Google Shape;41538;p41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39" name="Google Shape;41539;p41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40" name="Google Shape;41540;p41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41" name="Google Shape;41541;p41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42" name="Google Shape;41542;p41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43" name="Google Shape;41543;p41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44" name="Google Shape;41544;p41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45" name="Google Shape;41545;p41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46" name="Google Shape;41546;p41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47" name="Google Shape;41547;p41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48" name="Google Shape;41548;p41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49" name="Google Shape;41549;p41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50" name="Google Shape;41550;p41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51" name="Google Shape;41551;p41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52" name="Google Shape;41552;p41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53" name="Google Shape;41553;p41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54" name="Google Shape;41554;p41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55" name="Google Shape;41555;p41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56" name="Google Shape;41556;p41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57" name="Google Shape;41557;p41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58" name="Google Shape;41558;p41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59" name="Google Shape;41559;p41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60" name="Google Shape;41560;p41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61" name="Google Shape;41561;p41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62" name="Google Shape;41562;p41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63" name="Google Shape;41563;p41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64" name="Google Shape;41564;p41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65" name="Google Shape;41565;p41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66" name="Google Shape;41566;p41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67" name="Google Shape;41567;p41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68" name="Google Shape;41568;p41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69" name="Google Shape;41569;p41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70" name="Google Shape;41570;p41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71" name="Google Shape;41571;p41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72" name="Google Shape;41572;p41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73" name="Google Shape;41573;p41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74" name="Google Shape;41574;p41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75" name="Google Shape;41575;p41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76" name="Google Shape;41576;p41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77" name="Google Shape;41577;p41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78" name="Google Shape;41578;p41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79" name="Google Shape;41579;p41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80" name="Google Shape;41580;p41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81" name="Google Shape;41581;p41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82" name="Google Shape;41582;p41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83" name="Google Shape;41583;p41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84" name="Google Shape;41584;p41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85" name="Google Shape;41585;p41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86" name="Google Shape;41586;p41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87" name="Google Shape;41587;p41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88" name="Google Shape;41588;p41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89" name="Google Shape;41589;p41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90" name="Google Shape;41590;p41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91" name="Google Shape;41591;p41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92" name="Google Shape;41592;p41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93" name="Google Shape;41593;p41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94" name="Google Shape;41594;p41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95" name="Google Shape;41595;p41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96" name="Google Shape;41596;p41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97" name="Google Shape;41597;p41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98" name="Google Shape;41598;p41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99" name="Google Shape;41599;p41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00" name="Google Shape;41600;p41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01" name="Google Shape;41601;p41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02" name="Google Shape;41602;p41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03" name="Google Shape;41603;p41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04" name="Google Shape;41604;p41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05" name="Google Shape;41605;p41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06" name="Google Shape;41606;p41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07" name="Google Shape;41607;p41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08" name="Google Shape;41608;p41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09" name="Google Shape;41609;p41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10" name="Google Shape;41610;p41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11" name="Google Shape;41611;p41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12" name="Google Shape;41612;p41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13" name="Google Shape;41613;p41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14" name="Google Shape;41614;p41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15" name="Google Shape;41615;p41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16" name="Google Shape;41616;p41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17" name="Google Shape;41617;p41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18" name="Google Shape;41618;p41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19" name="Google Shape;41619;p41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20" name="Google Shape;41620;p41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21" name="Google Shape;41621;p41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22" name="Google Shape;41622;p41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23" name="Google Shape;41623;p41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24" name="Google Shape;41624;p41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25" name="Google Shape;41625;p41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26" name="Google Shape;41626;p41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27" name="Google Shape;41627;p41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28" name="Google Shape;41628;p41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29" name="Google Shape;41629;p41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30" name="Google Shape;41630;p41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31" name="Google Shape;41631;p41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32" name="Google Shape;41632;p41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33" name="Google Shape;41633;p41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34" name="Google Shape;41634;p41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35" name="Google Shape;41635;p41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36" name="Google Shape;41636;p41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37" name="Google Shape;41637;p41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38" name="Google Shape;41638;p41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39" name="Google Shape;41639;p41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40" name="Google Shape;41640;p41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41" name="Google Shape;41641;p41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42" name="Google Shape;41642;p41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43" name="Google Shape;41643;p41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44" name="Google Shape;41644;p41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45" name="Google Shape;41645;p41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46" name="Google Shape;41646;p41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47" name="Google Shape;41647;p41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48" name="Google Shape;41648;p41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49" name="Google Shape;41649;p41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50" name="Google Shape;41650;p41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51" name="Google Shape;41651;p41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52" name="Google Shape;41652;p41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53" name="Google Shape;41653;p41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54" name="Google Shape;41654;p41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55" name="Google Shape;41655;p41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56" name="Google Shape;41656;p41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57" name="Google Shape;41657;p41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58" name="Google Shape;41658;p41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59" name="Google Shape;41659;p41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60" name="Google Shape;41660;p41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61" name="Google Shape;41661;p41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62" name="Google Shape;41662;p41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63" name="Google Shape;41663;p41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64" name="Google Shape;41664;p41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65" name="Google Shape;41665;p41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66" name="Google Shape;41666;p41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67" name="Google Shape;41667;p41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68" name="Google Shape;41668;p41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69" name="Google Shape;41669;p41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70" name="Google Shape;41670;p41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71" name="Google Shape;41671;p41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72" name="Google Shape;41672;p41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73" name="Google Shape;41673;p41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74" name="Google Shape;41674;p41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75" name="Google Shape;41675;p41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76" name="Google Shape;41676;p41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77" name="Google Shape;41677;p41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78" name="Google Shape;41678;p41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79" name="Google Shape;41679;p41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80" name="Google Shape;41680;p41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81" name="Google Shape;41681;p41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82" name="Google Shape;41682;p41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83" name="Google Shape;41683;p41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84" name="Google Shape;41684;p41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85" name="Google Shape;41685;p41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86" name="Google Shape;41686;p41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87" name="Google Shape;41687;p41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88" name="Google Shape;41688;p41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89" name="Google Shape;41689;p41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90" name="Google Shape;41690;p41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91" name="Google Shape;41691;p41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92" name="Google Shape;41692;p41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93" name="Google Shape;41693;p41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94" name="Google Shape;41694;p41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95" name="Google Shape;41695;p41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96" name="Google Shape;41696;p41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97" name="Google Shape;41697;p41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98" name="Google Shape;41698;p41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99" name="Google Shape;41699;p41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00" name="Google Shape;41700;p41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01" name="Google Shape;41701;p41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02" name="Google Shape;41702;p41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03" name="Google Shape;41703;p41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04" name="Google Shape;41704;p41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05" name="Google Shape;41705;p41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06" name="Google Shape;41706;p41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07" name="Google Shape;41707;p41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08" name="Google Shape;41708;p41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09" name="Google Shape;41709;p41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10" name="Google Shape;41710;p41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11" name="Google Shape;41711;p41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12" name="Google Shape;41712;p41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13" name="Google Shape;41713;p41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14" name="Google Shape;41714;p41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15" name="Google Shape;41715;p41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16" name="Google Shape;41716;p41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17" name="Google Shape;41717;p41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18" name="Google Shape;41718;p41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19" name="Google Shape;41719;p41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20" name="Google Shape;41720;p41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21" name="Google Shape;41721;p41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22" name="Google Shape;41722;p41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23" name="Google Shape;41723;p41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24" name="Google Shape;41724;p41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25" name="Google Shape;41725;p41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26" name="Google Shape;41726;p41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27" name="Google Shape;41727;p41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28" name="Google Shape;41728;p41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29" name="Google Shape;41729;p41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30" name="Google Shape;41730;p41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31" name="Google Shape;41731;p41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32" name="Google Shape;41732;p41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33" name="Google Shape;41733;p41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34" name="Google Shape;41734;p41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35" name="Google Shape;41735;p41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36" name="Google Shape;41736;p41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37" name="Google Shape;41737;p41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38" name="Google Shape;41738;p41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39" name="Google Shape;41739;p41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40" name="Google Shape;41740;p41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41" name="Google Shape;41741;p41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42" name="Google Shape;41742;p41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43" name="Google Shape;41743;p41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44" name="Google Shape;41744;p41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45" name="Google Shape;41745;p41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46" name="Google Shape;41746;p41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47" name="Google Shape;41747;p41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48" name="Google Shape;41748;p41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49" name="Google Shape;41749;p41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50" name="Google Shape;41750;p41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51" name="Google Shape;41751;p41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52" name="Google Shape;41752;p41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53" name="Google Shape;41753;p41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54" name="Google Shape;41754;p41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55" name="Google Shape;41755;p41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56" name="Google Shape;41756;p41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57" name="Google Shape;41757;p41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58" name="Google Shape;41758;p41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59" name="Google Shape;41759;p41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60" name="Google Shape;41760;p41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61" name="Google Shape;41761;p41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62" name="Google Shape;41762;p41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63" name="Google Shape;41763;p41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64" name="Google Shape;41764;p41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65" name="Google Shape;41765;p41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66" name="Google Shape;41766;p41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67" name="Google Shape;41767;p41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68" name="Google Shape;41768;p41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69" name="Google Shape;41769;p41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70" name="Google Shape;41770;p41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71" name="Google Shape;41771;p41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72" name="Google Shape;41772;p41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73" name="Google Shape;41773;p41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74" name="Google Shape;41774;p41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75" name="Google Shape;41775;p41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76" name="Google Shape;41776;p41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77" name="Google Shape;41777;p41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78" name="Google Shape;41778;p41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79" name="Google Shape;41779;p41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80" name="Google Shape;41780;p41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81" name="Google Shape;41781;p41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82" name="Google Shape;41782;p41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83" name="Google Shape;41783;p41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84" name="Google Shape;41784;p41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85" name="Google Shape;41785;p41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86" name="Google Shape;41786;p41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87" name="Google Shape;41787;p41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88" name="Google Shape;41788;p41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89" name="Google Shape;41789;p41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90" name="Google Shape;41790;p41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91" name="Google Shape;41791;p41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92" name="Google Shape;41792;p41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93" name="Google Shape;41793;p41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94" name="Google Shape;41794;p41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95" name="Google Shape;41795;p41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96" name="Google Shape;41796;p41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97" name="Google Shape;41797;p41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98" name="Google Shape;41798;p41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99" name="Google Shape;41799;p41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00" name="Google Shape;41800;p41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01" name="Google Shape;41801;p41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02" name="Google Shape;41802;p41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03" name="Google Shape;41803;p41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04" name="Google Shape;41804;p41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05" name="Google Shape;41805;p41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06" name="Google Shape;41806;p41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07" name="Google Shape;41807;p41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08" name="Google Shape;41808;p41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09" name="Google Shape;41809;p41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10" name="Google Shape;41810;p41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11" name="Google Shape;41811;p41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12" name="Google Shape;41812;p41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13" name="Google Shape;41813;p41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14" name="Google Shape;41814;p41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15" name="Google Shape;41815;p41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16" name="Google Shape;41816;p41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17" name="Google Shape;41817;p41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18" name="Google Shape;41818;p41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19" name="Google Shape;41819;p41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20" name="Google Shape;41820;p41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21" name="Google Shape;41821;p41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22" name="Google Shape;41822;p41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23" name="Google Shape;41823;p41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24" name="Google Shape;41824;p41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25" name="Google Shape;41825;p41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26" name="Google Shape;41826;p41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27" name="Google Shape;41827;p41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28" name="Google Shape;41828;p41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29" name="Google Shape;41829;p41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30" name="Google Shape;41830;p41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31" name="Google Shape;41831;p41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32" name="Google Shape;41832;p41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33" name="Google Shape;41833;p41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34" name="Google Shape;41834;p41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35" name="Google Shape;41835;p41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36" name="Google Shape;41836;p41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37" name="Google Shape;41837;p41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38" name="Google Shape;41838;p41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39" name="Google Shape;41839;p41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40" name="Google Shape;41840;p41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41" name="Google Shape;41841;p41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42" name="Google Shape;41842;p41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43" name="Google Shape;41843;p41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44" name="Google Shape;41844;p41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45" name="Google Shape;41845;p41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46" name="Google Shape;41846;p41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47" name="Google Shape;41847;p41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48" name="Google Shape;41848;p41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49" name="Google Shape;41849;p41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50" name="Google Shape;41850;p41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51" name="Google Shape;41851;p41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52" name="Google Shape;41852;p41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53" name="Google Shape;41853;p41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54" name="Google Shape;41854;p41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55" name="Google Shape;41855;p41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56" name="Google Shape;41856;p41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57" name="Google Shape;41857;p41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58" name="Google Shape;41858;p41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59" name="Google Shape;41859;p41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60" name="Google Shape;41860;p41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61" name="Google Shape;41861;p41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62" name="Google Shape;41862;p41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63" name="Google Shape;41863;p41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64" name="Google Shape;41864;p41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65" name="Google Shape;41865;p41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66" name="Google Shape;41866;p41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67" name="Google Shape;41867;p41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68" name="Google Shape;41868;p41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69" name="Google Shape;41869;p41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70" name="Google Shape;41870;p41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71" name="Google Shape;41871;p41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72" name="Google Shape;41872;p41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73" name="Google Shape;41873;p41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74" name="Google Shape;41874;p41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75" name="Google Shape;41875;p41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76" name="Google Shape;41876;p41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77" name="Google Shape;41877;p41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78" name="Google Shape;41878;p41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79" name="Google Shape;41879;p41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80" name="Google Shape;41880;p41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81" name="Google Shape;41881;p41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82" name="Google Shape;41882;p41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83" name="Google Shape;41883;p41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84" name="Google Shape;41884;p41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85" name="Google Shape;41885;p41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86" name="Google Shape;41886;p41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87" name="Google Shape;41887;p41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88" name="Google Shape;41888;p41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89" name="Google Shape;41889;p41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90" name="Google Shape;41890;p41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91" name="Google Shape;41891;p41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92" name="Google Shape;41892;p41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93" name="Google Shape;41893;p41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94" name="Google Shape;41894;p41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95" name="Google Shape;41895;p41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96" name="Google Shape;41896;p41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97" name="Google Shape;41897;p41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98" name="Google Shape;41898;p41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99" name="Google Shape;41899;p41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00" name="Google Shape;41900;p41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01" name="Google Shape;41901;p41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02" name="Google Shape;41902;p41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03" name="Google Shape;41903;p41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04" name="Google Shape;41904;p41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05" name="Google Shape;41905;p41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06" name="Google Shape;41906;p41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07" name="Google Shape;41907;p41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08" name="Google Shape;41908;p41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09" name="Google Shape;41909;p41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10" name="Google Shape;41910;p41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11" name="Google Shape;41911;p41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12" name="Google Shape;41912;p41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13" name="Google Shape;41913;p41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14" name="Google Shape;41914;p41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15" name="Google Shape;41915;p41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16" name="Google Shape;41916;p41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17" name="Google Shape;41917;p41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18" name="Google Shape;41918;p41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19" name="Google Shape;41919;p41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20" name="Google Shape;41920;p41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21" name="Google Shape;41921;p41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22" name="Google Shape;41922;p41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23" name="Google Shape;41923;p41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24" name="Google Shape;41924;p41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25" name="Google Shape;41925;p41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26" name="Google Shape;41926;p41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27" name="Google Shape;41927;p41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28" name="Google Shape;41928;p41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29" name="Google Shape;41929;p41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30" name="Google Shape;41930;p41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31" name="Google Shape;41931;p41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32" name="Google Shape;41932;p41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33" name="Google Shape;41933;p41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34" name="Google Shape;41934;p41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35" name="Google Shape;41935;p41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36" name="Google Shape;41936;p41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37" name="Google Shape;41937;p41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38" name="Google Shape;41938;p41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39" name="Google Shape;41939;p41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40" name="Google Shape;41940;p41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41" name="Google Shape;41941;p41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42" name="Google Shape;41942;p41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43" name="Google Shape;41943;p41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44" name="Google Shape;41944;p41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45" name="Google Shape;41945;p41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46" name="Google Shape;41946;p41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47" name="Google Shape;41947;p41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48" name="Google Shape;41948;p41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49" name="Google Shape;41949;p41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50" name="Google Shape;41950;p41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51" name="Google Shape;41951;p41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52" name="Google Shape;41952;p41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53" name="Google Shape;41953;p41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54" name="Google Shape;41954;p41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55" name="Google Shape;41955;p41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56" name="Google Shape;41956;p41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57" name="Google Shape;41957;p41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58" name="Google Shape;41958;p41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59" name="Google Shape;41959;p41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60" name="Google Shape;41960;p41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61" name="Google Shape;41961;p41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62" name="Google Shape;41962;p41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63" name="Google Shape;41963;p41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64" name="Google Shape;41964;p41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65" name="Google Shape;41965;p41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66" name="Google Shape;41966;p41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67" name="Google Shape;41967;p41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68" name="Google Shape;41968;p41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69" name="Google Shape;41969;p41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70" name="Google Shape;41970;p41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71" name="Google Shape;41971;p41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72" name="Google Shape;41972;p41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73" name="Google Shape;41973;p41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74" name="Google Shape;41974;p41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75" name="Google Shape;41975;p41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76" name="Google Shape;41976;p41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77" name="Google Shape;41977;p41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78" name="Google Shape;41978;p41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79" name="Google Shape;41979;p41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80" name="Google Shape;41980;p41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81" name="Google Shape;41981;p41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82" name="Google Shape;41982;p41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83" name="Google Shape;41983;p41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84" name="Google Shape;41984;p41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85" name="Google Shape;41985;p41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86" name="Google Shape;41986;p41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87" name="Google Shape;41987;p41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88" name="Google Shape;41988;p41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89" name="Google Shape;41989;p41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90" name="Google Shape;41990;p41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91" name="Google Shape;41991;p41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92" name="Google Shape;41992;p41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93" name="Google Shape;41993;p41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94" name="Google Shape;41994;p41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95" name="Google Shape;41995;p41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96" name="Google Shape;41996;p41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97" name="Google Shape;41997;p41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98" name="Google Shape;41998;p41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99" name="Google Shape;41999;p41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00" name="Google Shape;42000;p41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01" name="Google Shape;42001;p41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02" name="Google Shape;42002;p41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03" name="Google Shape;42003;p41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04" name="Google Shape;42004;p41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05" name="Google Shape;42005;p41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06" name="Google Shape;42006;p41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07" name="Google Shape;42007;p41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08" name="Google Shape;42008;p41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09" name="Google Shape;42009;p41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10" name="Google Shape;42010;p41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11" name="Google Shape;42011;p41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12" name="Google Shape;42012;p41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13" name="Google Shape;42013;p41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14" name="Google Shape;42014;p41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15" name="Google Shape;42015;p41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16" name="Google Shape;42016;p41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17" name="Google Shape;42017;p41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18" name="Google Shape;42018;p41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19" name="Google Shape;42019;p41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20" name="Google Shape;42020;p41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21" name="Google Shape;42021;p41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22" name="Google Shape;42022;p41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23" name="Google Shape;42023;p41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24" name="Google Shape;42024;p41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25" name="Google Shape;42025;p41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26" name="Google Shape;42026;p41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27" name="Google Shape;42027;p41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28" name="Google Shape;42028;p41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29" name="Google Shape;42029;p41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30" name="Google Shape;42030;p41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31" name="Google Shape;42031;p41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32" name="Google Shape;42032;p41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33" name="Google Shape;42033;p41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34" name="Google Shape;42034;p41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35" name="Google Shape;42035;p41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36" name="Google Shape;42036;p41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37" name="Google Shape;42037;p41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38" name="Google Shape;42038;p41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39" name="Google Shape;42039;p41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40" name="Google Shape;42040;p41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41" name="Google Shape;42041;p41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42" name="Google Shape;42042;p41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43" name="Google Shape;42043;p41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44" name="Google Shape;42044;p41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45" name="Google Shape;42045;p41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46" name="Google Shape;42046;p41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47" name="Google Shape;42047;p41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48" name="Google Shape;42048;p41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49" name="Google Shape;42049;p41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50" name="Google Shape;42050;p41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51" name="Google Shape;42051;p41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52" name="Google Shape;42052;p41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53" name="Google Shape;42053;p41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54" name="Google Shape;42054;p41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55" name="Google Shape;42055;p41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56" name="Google Shape;42056;p41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57" name="Google Shape;42057;p41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58" name="Google Shape;42058;p41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59" name="Google Shape;42059;p41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60" name="Google Shape;42060;p41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61" name="Google Shape;42061;p41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62" name="Google Shape;42062;p41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63" name="Google Shape;42063;p41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64" name="Google Shape;42064;p41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65" name="Google Shape;42065;p41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66" name="Google Shape;42066;p41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67" name="Google Shape;42067;p41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68" name="Google Shape;42068;p41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69" name="Google Shape;42069;p41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70" name="Google Shape;42070;p41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71" name="Google Shape;42071;p41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72" name="Google Shape;42072;p41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73" name="Google Shape;42073;p41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74" name="Google Shape;42074;p41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75" name="Google Shape;42075;p41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76" name="Google Shape;42076;p41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77" name="Google Shape;42077;p41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78" name="Google Shape;42078;p41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79" name="Google Shape;42079;p41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80" name="Google Shape;42080;p41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81" name="Google Shape;42081;p41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82" name="Google Shape;42082;p41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83" name="Google Shape;42083;p41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84" name="Google Shape;42084;p41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85" name="Google Shape;42085;p41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86" name="Google Shape;42086;p41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87" name="Google Shape;42087;p41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88" name="Google Shape;42088;p41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89" name="Google Shape;42089;p41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90" name="Google Shape;42090;p41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91" name="Google Shape;42091;p41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92" name="Google Shape;42092;p41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93" name="Google Shape;42093;p41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94" name="Google Shape;42094;p41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95" name="Google Shape;42095;p41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96" name="Google Shape;42096;p41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97" name="Google Shape;42097;p41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98" name="Google Shape;42098;p41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99" name="Google Shape;42099;p41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00" name="Google Shape;42100;p41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01" name="Google Shape;42101;p41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02" name="Google Shape;42102;p41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03" name="Google Shape;42103;p41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04" name="Google Shape;42104;p41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05" name="Google Shape;42105;p41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06" name="Google Shape;42106;p41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07" name="Google Shape;42107;p41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08" name="Google Shape;42108;p41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09" name="Google Shape;42109;p41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10" name="Google Shape;42110;p41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11" name="Google Shape;42111;p41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12" name="Google Shape;42112;p41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13" name="Google Shape;42113;p41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14" name="Google Shape;42114;p41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15" name="Google Shape;42115;p41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16" name="Google Shape;42116;p41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17" name="Google Shape;42117;p41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18" name="Google Shape;42118;p41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19" name="Google Shape;42119;p41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20" name="Google Shape;42120;p41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21" name="Google Shape;42121;p41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22" name="Google Shape;42122;p41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23" name="Google Shape;42123;p41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24" name="Google Shape;42124;p41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25" name="Google Shape;42125;p41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26" name="Google Shape;42126;p41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27" name="Google Shape;42127;p41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28" name="Google Shape;42128;p41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29" name="Google Shape;42129;p41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30" name="Google Shape;42130;p41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31" name="Google Shape;42131;p41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32" name="Google Shape;42132;p41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33" name="Google Shape;42133;p41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34" name="Google Shape;42134;p41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35" name="Google Shape;42135;p41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36" name="Google Shape;42136;p41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37" name="Google Shape;42137;p41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38" name="Google Shape;42138;p41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39" name="Google Shape;42139;p41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40" name="Google Shape;42140;p41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41" name="Google Shape;42141;p41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42" name="Google Shape;42142;p41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43" name="Google Shape;42143;p41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44" name="Google Shape;42144;p41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45" name="Google Shape;42145;p41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46" name="Google Shape;42146;p41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47" name="Google Shape;42147;p41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48" name="Google Shape;42148;p41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49" name="Google Shape;42149;p41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50" name="Google Shape;42150;p41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51" name="Google Shape;42151;p41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52" name="Google Shape;42152;p41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53" name="Google Shape;42153;p41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54" name="Google Shape;42154;p41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55" name="Google Shape;42155;p41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56" name="Google Shape;42156;p41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57" name="Google Shape;42157;p41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58" name="Google Shape;42158;p41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59" name="Google Shape;42159;p41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60" name="Google Shape;42160;p41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61" name="Google Shape;42161;p41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62" name="Google Shape;42162;p41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63" name="Google Shape;42163;p41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64" name="Google Shape;42164;p41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65" name="Google Shape;42165;p41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66" name="Google Shape;42166;p41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67" name="Google Shape;42167;p41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68" name="Google Shape;42168;p41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69" name="Google Shape;42169;p41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70" name="Google Shape;42170;p41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71" name="Google Shape;42171;p41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72" name="Google Shape;42172;p41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73" name="Google Shape;42173;p41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74" name="Google Shape;42174;p41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75" name="Google Shape;42175;p41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76" name="Google Shape;42176;p41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2177" name="Google Shape;42177;p41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178" name="Google Shape;42178;p41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42179" name="Google Shape;42179;p41"/>
          <p:cNvSpPr/>
          <p:nvPr/>
        </p:nvSpPr>
        <p:spPr>
          <a:xfrm>
            <a:off x="264374" y="1144897"/>
            <a:ext cx="1790682" cy="572718"/>
          </a:xfrm>
          <a:custGeom>
            <a:avLst/>
            <a:gdLst/>
            <a:ahLst/>
            <a:cxnLst/>
            <a:rect l="l" t="t" r="r" b="b"/>
            <a:pathLst>
              <a:path w="73873" h="23627" extrusionOk="0">
                <a:moveTo>
                  <a:pt x="30622" y="1"/>
                </a:moveTo>
                <a:cubicBezTo>
                  <a:pt x="25332" y="1"/>
                  <a:pt x="21000" y="2227"/>
                  <a:pt x="20452" y="5791"/>
                </a:cubicBezTo>
                <a:cubicBezTo>
                  <a:pt x="19624" y="11204"/>
                  <a:pt x="24737" y="13535"/>
                  <a:pt x="24737" y="13535"/>
                </a:cubicBezTo>
                <a:cubicBezTo>
                  <a:pt x="24737" y="13535"/>
                  <a:pt x="21993" y="13122"/>
                  <a:pt x="21053" y="11806"/>
                </a:cubicBezTo>
                <a:cubicBezTo>
                  <a:pt x="20151" y="10490"/>
                  <a:pt x="19850" y="9362"/>
                  <a:pt x="19850" y="9362"/>
                </a:cubicBezTo>
                <a:cubicBezTo>
                  <a:pt x="19850" y="9362"/>
                  <a:pt x="16880" y="11204"/>
                  <a:pt x="17519" y="13422"/>
                </a:cubicBezTo>
                <a:cubicBezTo>
                  <a:pt x="18121" y="15678"/>
                  <a:pt x="20677" y="15979"/>
                  <a:pt x="20677" y="15979"/>
                </a:cubicBezTo>
                <a:cubicBezTo>
                  <a:pt x="20677" y="15979"/>
                  <a:pt x="18121" y="15979"/>
                  <a:pt x="17294" y="15377"/>
                </a:cubicBezTo>
                <a:lnTo>
                  <a:pt x="17294" y="15377"/>
                </a:lnTo>
                <a:cubicBezTo>
                  <a:pt x="17294" y="15377"/>
                  <a:pt x="18308" y="18009"/>
                  <a:pt x="13647" y="18610"/>
                </a:cubicBezTo>
                <a:cubicBezTo>
                  <a:pt x="13104" y="18684"/>
                  <a:pt x="12503" y="18717"/>
                  <a:pt x="11867" y="18717"/>
                </a:cubicBezTo>
                <a:cubicBezTo>
                  <a:pt x="6998" y="18717"/>
                  <a:pt x="1" y="16806"/>
                  <a:pt x="0" y="16806"/>
                </a:cubicBezTo>
                <a:lnTo>
                  <a:pt x="0" y="16806"/>
                </a:lnTo>
                <a:cubicBezTo>
                  <a:pt x="1" y="16806"/>
                  <a:pt x="7900" y="21379"/>
                  <a:pt x="13654" y="21379"/>
                </a:cubicBezTo>
                <a:cubicBezTo>
                  <a:pt x="13894" y="21379"/>
                  <a:pt x="14130" y="21371"/>
                  <a:pt x="14361" y="21355"/>
                </a:cubicBezTo>
                <a:cubicBezTo>
                  <a:pt x="20151" y="20979"/>
                  <a:pt x="24324" y="18610"/>
                  <a:pt x="27482" y="18310"/>
                </a:cubicBezTo>
                <a:cubicBezTo>
                  <a:pt x="30639" y="18009"/>
                  <a:pt x="31955" y="18009"/>
                  <a:pt x="31955" y="18009"/>
                </a:cubicBezTo>
                <a:lnTo>
                  <a:pt x="31955" y="18009"/>
                </a:lnTo>
                <a:cubicBezTo>
                  <a:pt x="31955" y="18009"/>
                  <a:pt x="27482" y="19362"/>
                  <a:pt x="26655" y="19663"/>
                </a:cubicBezTo>
                <a:cubicBezTo>
                  <a:pt x="25894" y="19917"/>
                  <a:pt x="28694" y="23627"/>
                  <a:pt x="32633" y="23627"/>
                </a:cubicBezTo>
                <a:cubicBezTo>
                  <a:pt x="32781" y="23627"/>
                  <a:pt x="32932" y="23621"/>
                  <a:pt x="33083" y="23610"/>
                </a:cubicBezTo>
                <a:cubicBezTo>
                  <a:pt x="37256" y="23310"/>
                  <a:pt x="38760" y="19776"/>
                  <a:pt x="42031" y="19099"/>
                </a:cubicBezTo>
                <a:cubicBezTo>
                  <a:pt x="44109" y="18664"/>
                  <a:pt x="45985" y="18586"/>
                  <a:pt x="47061" y="18586"/>
                </a:cubicBezTo>
                <a:cubicBezTo>
                  <a:pt x="47658" y="18586"/>
                  <a:pt x="48008" y="18610"/>
                  <a:pt x="48008" y="18610"/>
                </a:cubicBezTo>
                <a:cubicBezTo>
                  <a:pt x="48008" y="18610"/>
                  <a:pt x="42519" y="18723"/>
                  <a:pt x="41918" y="20189"/>
                </a:cubicBezTo>
                <a:cubicBezTo>
                  <a:pt x="41394" y="21466"/>
                  <a:pt x="42096" y="22030"/>
                  <a:pt x="44572" y="22030"/>
                </a:cubicBezTo>
                <a:cubicBezTo>
                  <a:pt x="44939" y="22030"/>
                  <a:pt x="45344" y="22018"/>
                  <a:pt x="45790" y="21994"/>
                </a:cubicBezTo>
                <a:cubicBezTo>
                  <a:pt x="49249" y="21768"/>
                  <a:pt x="53421" y="20791"/>
                  <a:pt x="55452" y="20189"/>
                </a:cubicBezTo>
                <a:cubicBezTo>
                  <a:pt x="55620" y="20143"/>
                  <a:pt x="55803" y="20121"/>
                  <a:pt x="56003" y="20121"/>
                </a:cubicBezTo>
                <a:cubicBezTo>
                  <a:pt x="57964" y="20121"/>
                  <a:pt x="61402" y="22175"/>
                  <a:pt x="65625" y="22175"/>
                </a:cubicBezTo>
                <a:cubicBezTo>
                  <a:pt x="66157" y="22175"/>
                  <a:pt x="66701" y="22142"/>
                  <a:pt x="67256" y="22069"/>
                </a:cubicBezTo>
                <a:cubicBezTo>
                  <a:pt x="72632" y="21355"/>
                  <a:pt x="73872" y="19663"/>
                  <a:pt x="73873" y="19663"/>
                </a:cubicBezTo>
                <a:lnTo>
                  <a:pt x="73873" y="19663"/>
                </a:lnTo>
                <a:cubicBezTo>
                  <a:pt x="73872" y="19663"/>
                  <a:pt x="72088" y="20793"/>
                  <a:pt x="69010" y="20793"/>
                </a:cubicBezTo>
                <a:cubicBezTo>
                  <a:pt x="67849" y="20793"/>
                  <a:pt x="66504" y="20632"/>
                  <a:pt x="65000" y="20189"/>
                </a:cubicBezTo>
                <a:cubicBezTo>
                  <a:pt x="59557" y="18623"/>
                  <a:pt x="53817" y="11917"/>
                  <a:pt x="48149" y="11917"/>
                </a:cubicBezTo>
                <a:cubicBezTo>
                  <a:pt x="48102" y="11917"/>
                  <a:pt x="48055" y="11918"/>
                  <a:pt x="48008" y="11919"/>
                </a:cubicBezTo>
                <a:cubicBezTo>
                  <a:pt x="42331" y="11994"/>
                  <a:pt x="38760" y="13422"/>
                  <a:pt x="38760" y="13422"/>
                </a:cubicBezTo>
                <a:cubicBezTo>
                  <a:pt x="38760" y="13422"/>
                  <a:pt x="42444" y="10076"/>
                  <a:pt x="46091" y="10076"/>
                </a:cubicBezTo>
                <a:cubicBezTo>
                  <a:pt x="46091" y="10076"/>
                  <a:pt x="47406" y="5603"/>
                  <a:pt x="39061" y="1843"/>
                </a:cubicBezTo>
                <a:cubicBezTo>
                  <a:pt x="36248" y="576"/>
                  <a:pt x="33311" y="1"/>
                  <a:pt x="3062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180" name="Google Shape;42180;p41"/>
          <p:cNvSpPr/>
          <p:nvPr/>
        </p:nvSpPr>
        <p:spPr>
          <a:xfrm flipH="1">
            <a:off x="6866000" y="4095888"/>
            <a:ext cx="2141950" cy="849275"/>
          </a:xfrm>
          <a:custGeom>
            <a:avLst/>
            <a:gdLst/>
            <a:ahLst/>
            <a:cxnLst/>
            <a:rect l="l" t="t" r="r" b="b"/>
            <a:pathLst>
              <a:path w="85678" h="33971" extrusionOk="0">
                <a:moveTo>
                  <a:pt x="20606" y="1"/>
                </a:moveTo>
                <a:cubicBezTo>
                  <a:pt x="18209" y="1"/>
                  <a:pt x="15458" y="635"/>
                  <a:pt x="12256" y="2014"/>
                </a:cubicBezTo>
                <a:cubicBezTo>
                  <a:pt x="2745" y="6112"/>
                  <a:pt x="7858" y="17353"/>
                  <a:pt x="11241" y="18518"/>
                </a:cubicBezTo>
                <a:cubicBezTo>
                  <a:pt x="11686" y="18673"/>
                  <a:pt x="12176" y="18740"/>
                  <a:pt x="12691" y="18740"/>
                </a:cubicBezTo>
                <a:cubicBezTo>
                  <a:pt x="16043" y="18740"/>
                  <a:pt x="20451" y="15887"/>
                  <a:pt x="20452" y="15887"/>
                </a:cubicBezTo>
                <a:lnTo>
                  <a:pt x="20452" y="15887"/>
                </a:lnTo>
                <a:cubicBezTo>
                  <a:pt x="20451" y="15887"/>
                  <a:pt x="18233" y="18969"/>
                  <a:pt x="13647" y="19909"/>
                </a:cubicBezTo>
                <a:cubicBezTo>
                  <a:pt x="12888" y="20065"/>
                  <a:pt x="12175" y="20135"/>
                  <a:pt x="11473" y="20135"/>
                </a:cubicBezTo>
                <a:cubicBezTo>
                  <a:pt x="8628" y="20135"/>
                  <a:pt x="5968" y="18995"/>
                  <a:pt x="1203" y="17879"/>
                </a:cubicBezTo>
                <a:cubicBezTo>
                  <a:pt x="790" y="18857"/>
                  <a:pt x="376" y="19872"/>
                  <a:pt x="0" y="20887"/>
                </a:cubicBezTo>
                <a:cubicBezTo>
                  <a:pt x="2670" y="21939"/>
                  <a:pt x="4775" y="23368"/>
                  <a:pt x="6429" y="24232"/>
                </a:cubicBezTo>
                <a:cubicBezTo>
                  <a:pt x="10940" y="26563"/>
                  <a:pt x="10489" y="31225"/>
                  <a:pt x="15752" y="33330"/>
                </a:cubicBezTo>
                <a:cubicBezTo>
                  <a:pt x="16904" y="33791"/>
                  <a:pt x="18300" y="33971"/>
                  <a:pt x="19778" y="33971"/>
                </a:cubicBezTo>
                <a:cubicBezTo>
                  <a:pt x="25058" y="33971"/>
                  <a:pt x="31391" y="31676"/>
                  <a:pt x="31391" y="31676"/>
                </a:cubicBezTo>
                <a:cubicBezTo>
                  <a:pt x="31391" y="31676"/>
                  <a:pt x="28459" y="29458"/>
                  <a:pt x="26279" y="26563"/>
                </a:cubicBezTo>
                <a:cubicBezTo>
                  <a:pt x="24098" y="23631"/>
                  <a:pt x="18910" y="23029"/>
                  <a:pt x="18910" y="23029"/>
                </a:cubicBezTo>
                <a:cubicBezTo>
                  <a:pt x="18910" y="23029"/>
                  <a:pt x="19699" y="22861"/>
                  <a:pt x="20862" y="22861"/>
                </a:cubicBezTo>
                <a:cubicBezTo>
                  <a:pt x="22758" y="22861"/>
                  <a:pt x="25648" y="23308"/>
                  <a:pt x="27745" y="25661"/>
                </a:cubicBezTo>
                <a:cubicBezTo>
                  <a:pt x="30882" y="29221"/>
                  <a:pt x="37622" y="33311"/>
                  <a:pt x="43998" y="33311"/>
                </a:cubicBezTo>
                <a:cubicBezTo>
                  <a:pt x="44422" y="33311"/>
                  <a:pt x="44844" y="33293"/>
                  <a:pt x="45264" y="33255"/>
                </a:cubicBezTo>
                <a:cubicBezTo>
                  <a:pt x="50489" y="32804"/>
                  <a:pt x="55076" y="27541"/>
                  <a:pt x="56805" y="23330"/>
                </a:cubicBezTo>
                <a:lnTo>
                  <a:pt x="56805" y="23330"/>
                </a:lnTo>
                <a:cubicBezTo>
                  <a:pt x="56730" y="25699"/>
                  <a:pt x="55828" y="28556"/>
                  <a:pt x="55828" y="28556"/>
                </a:cubicBezTo>
                <a:cubicBezTo>
                  <a:pt x="55828" y="28556"/>
                  <a:pt x="56462" y="28489"/>
                  <a:pt x="57732" y="28489"/>
                </a:cubicBezTo>
                <a:cubicBezTo>
                  <a:pt x="58367" y="28489"/>
                  <a:pt x="59161" y="28506"/>
                  <a:pt x="60113" y="28556"/>
                </a:cubicBezTo>
                <a:cubicBezTo>
                  <a:pt x="60237" y="28561"/>
                  <a:pt x="60362" y="28563"/>
                  <a:pt x="60488" y="28563"/>
                </a:cubicBezTo>
                <a:cubicBezTo>
                  <a:pt x="63252" y="28563"/>
                  <a:pt x="66385" y="27392"/>
                  <a:pt x="71203" y="25774"/>
                </a:cubicBezTo>
                <a:cubicBezTo>
                  <a:pt x="76241" y="24082"/>
                  <a:pt x="85677" y="23518"/>
                  <a:pt x="85677" y="23518"/>
                </a:cubicBezTo>
                <a:cubicBezTo>
                  <a:pt x="84598" y="23186"/>
                  <a:pt x="82348" y="23125"/>
                  <a:pt x="79555" y="23125"/>
                </a:cubicBezTo>
                <a:cubicBezTo>
                  <a:pt x="77939" y="23125"/>
                  <a:pt x="76140" y="23146"/>
                  <a:pt x="74283" y="23146"/>
                </a:cubicBezTo>
                <a:cubicBezTo>
                  <a:pt x="72081" y="23146"/>
                  <a:pt x="69796" y="23117"/>
                  <a:pt x="67632" y="22992"/>
                </a:cubicBezTo>
                <a:cubicBezTo>
                  <a:pt x="60527" y="22578"/>
                  <a:pt x="56692" y="16225"/>
                  <a:pt x="56692" y="16225"/>
                </a:cubicBezTo>
                <a:cubicBezTo>
                  <a:pt x="55640" y="13969"/>
                  <a:pt x="53497" y="11902"/>
                  <a:pt x="49211" y="9909"/>
                </a:cubicBezTo>
                <a:cubicBezTo>
                  <a:pt x="47847" y="9270"/>
                  <a:pt x="46539" y="8996"/>
                  <a:pt x="45337" y="8996"/>
                </a:cubicBezTo>
                <a:cubicBezTo>
                  <a:pt x="40745" y="8996"/>
                  <a:pt x="37704" y="12996"/>
                  <a:pt x="38985" y="15887"/>
                </a:cubicBezTo>
                <a:cubicBezTo>
                  <a:pt x="40602" y="19533"/>
                  <a:pt x="47895" y="20435"/>
                  <a:pt x="47895" y="20435"/>
                </a:cubicBezTo>
                <a:cubicBezTo>
                  <a:pt x="47895" y="20435"/>
                  <a:pt x="46879" y="20774"/>
                  <a:pt x="45206" y="20774"/>
                </a:cubicBezTo>
                <a:cubicBezTo>
                  <a:pt x="43776" y="20774"/>
                  <a:pt x="41865" y="20527"/>
                  <a:pt x="39700" y="19608"/>
                </a:cubicBezTo>
                <a:cubicBezTo>
                  <a:pt x="35038" y="17653"/>
                  <a:pt x="35489" y="12691"/>
                  <a:pt x="31391" y="6526"/>
                </a:cubicBezTo>
                <a:cubicBezTo>
                  <a:pt x="28673" y="2461"/>
                  <a:pt x="25327" y="1"/>
                  <a:pt x="2060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2181" name="Google Shape;42181;p41"/>
          <p:cNvGrpSpPr/>
          <p:nvPr/>
        </p:nvGrpSpPr>
        <p:grpSpPr>
          <a:xfrm>
            <a:off x="604482" y="3502311"/>
            <a:ext cx="443090" cy="415211"/>
            <a:chOff x="2987700" y="3560325"/>
            <a:chExt cx="386708" cy="362377"/>
          </a:xfrm>
        </p:grpSpPr>
        <p:sp>
          <p:nvSpPr>
            <p:cNvPr id="42182" name="Google Shape;42182;p41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83" name="Google Shape;42183;p41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84" name="Google Shape;42184;p41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85" name="Google Shape;42185;p41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86" name="Google Shape;42186;p41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87" name="Google Shape;42187;p41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88" name="Google Shape;42188;p41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89" name="Google Shape;42189;p41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90" name="Google Shape;42190;p41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91" name="Google Shape;42191;p41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92" name="Google Shape;42192;p41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93" name="Google Shape;42193;p41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94" name="Google Shape;42194;p41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95" name="Google Shape;42195;p41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96" name="Google Shape;42196;p41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97" name="Google Shape;42197;p41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98" name="Google Shape;42198;p41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99" name="Google Shape;42199;p41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00" name="Google Shape;42200;p41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01" name="Google Shape;42201;p41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02" name="Google Shape;42202;p41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03" name="Google Shape;42203;p41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04" name="Google Shape;42204;p41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205" name="Google Shape;42205;p41"/>
          <p:cNvGrpSpPr/>
          <p:nvPr/>
        </p:nvGrpSpPr>
        <p:grpSpPr>
          <a:xfrm>
            <a:off x="1047587" y="4172111"/>
            <a:ext cx="295252" cy="276675"/>
            <a:chOff x="2987700" y="3560325"/>
            <a:chExt cx="386708" cy="362377"/>
          </a:xfrm>
        </p:grpSpPr>
        <p:sp>
          <p:nvSpPr>
            <p:cNvPr id="42206" name="Google Shape;42206;p41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07" name="Google Shape;42207;p41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08" name="Google Shape;42208;p41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09" name="Google Shape;42209;p41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10" name="Google Shape;42210;p41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11" name="Google Shape;42211;p41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12" name="Google Shape;42212;p41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13" name="Google Shape;42213;p41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14" name="Google Shape;42214;p41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15" name="Google Shape;42215;p41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16" name="Google Shape;42216;p41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17" name="Google Shape;42217;p41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18" name="Google Shape;42218;p41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19" name="Google Shape;42219;p41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20" name="Google Shape;42220;p41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21" name="Google Shape;42221;p41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22" name="Google Shape;42222;p41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23" name="Google Shape;42223;p41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24" name="Google Shape;42224;p41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25" name="Google Shape;42225;p41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26" name="Google Shape;42226;p41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27" name="Google Shape;42227;p41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28" name="Google Shape;42228;p41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229" name="Google Shape;42229;p41"/>
          <p:cNvGrpSpPr/>
          <p:nvPr/>
        </p:nvGrpSpPr>
        <p:grpSpPr>
          <a:xfrm>
            <a:off x="8449837" y="3282811"/>
            <a:ext cx="295252" cy="276675"/>
            <a:chOff x="2987700" y="3560325"/>
            <a:chExt cx="386708" cy="362377"/>
          </a:xfrm>
        </p:grpSpPr>
        <p:sp>
          <p:nvSpPr>
            <p:cNvPr id="42230" name="Google Shape;42230;p41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31" name="Google Shape;42231;p41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32" name="Google Shape;42232;p41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33" name="Google Shape;42233;p41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34" name="Google Shape;42234;p41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35" name="Google Shape;42235;p41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36" name="Google Shape;42236;p41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37" name="Google Shape;42237;p41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38" name="Google Shape;42238;p41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39" name="Google Shape;42239;p41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40" name="Google Shape;42240;p41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41" name="Google Shape;42241;p41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42" name="Google Shape;42242;p41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43" name="Google Shape;42243;p41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44" name="Google Shape;42244;p41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45" name="Google Shape;42245;p41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46" name="Google Shape;42246;p41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47" name="Google Shape;42247;p41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48" name="Google Shape;42248;p41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49" name="Google Shape;42249;p41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50" name="Google Shape;42250;p41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51" name="Google Shape;42251;p41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52" name="Google Shape;42252;p41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CUSTOM_12_1_1">
    <p:spTree>
      <p:nvGrpSpPr>
        <p:cNvPr id="1" name="Shape 42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254" name="Google Shape;42254;p42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42255" name="Google Shape;42255;p42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56" name="Google Shape;42256;p42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57" name="Google Shape;42257;p42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58" name="Google Shape;42258;p42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59" name="Google Shape;42259;p42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60" name="Google Shape;42260;p42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61" name="Google Shape;42261;p42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62" name="Google Shape;42262;p42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63" name="Google Shape;42263;p42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64" name="Google Shape;42264;p42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65" name="Google Shape;42265;p42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66" name="Google Shape;42266;p42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67" name="Google Shape;42267;p42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68" name="Google Shape;42268;p42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69" name="Google Shape;42269;p42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70" name="Google Shape;42270;p42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71" name="Google Shape;42271;p42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72" name="Google Shape;42272;p42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73" name="Google Shape;42273;p42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74" name="Google Shape;42274;p42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75" name="Google Shape;42275;p42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76" name="Google Shape;42276;p42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77" name="Google Shape;42277;p42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78" name="Google Shape;42278;p42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79" name="Google Shape;42279;p42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80" name="Google Shape;42280;p42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81" name="Google Shape;42281;p42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82" name="Google Shape;42282;p42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83" name="Google Shape;42283;p42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84" name="Google Shape;42284;p42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85" name="Google Shape;42285;p42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86" name="Google Shape;42286;p42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87" name="Google Shape;42287;p42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88" name="Google Shape;42288;p42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89" name="Google Shape;42289;p42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90" name="Google Shape;42290;p42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91" name="Google Shape;42291;p42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92" name="Google Shape;42292;p42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93" name="Google Shape;42293;p42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94" name="Google Shape;42294;p42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95" name="Google Shape;42295;p42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96" name="Google Shape;42296;p42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97" name="Google Shape;42297;p42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98" name="Google Shape;42298;p42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99" name="Google Shape;42299;p42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00" name="Google Shape;42300;p42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01" name="Google Shape;42301;p42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02" name="Google Shape;42302;p42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03" name="Google Shape;42303;p42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04" name="Google Shape;42304;p42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05" name="Google Shape;42305;p42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06" name="Google Shape;42306;p42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07" name="Google Shape;42307;p42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08" name="Google Shape;42308;p42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09" name="Google Shape;42309;p42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10" name="Google Shape;42310;p42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11" name="Google Shape;42311;p42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12" name="Google Shape;42312;p42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13" name="Google Shape;42313;p42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14" name="Google Shape;42314;p42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15" name="Google Shape;42315;p42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16" name="Google Shape;42316;p42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17" name="Google Shape;42317;p42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18" name="Google Shape;42318;p42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19" name="Google Shape;42319;p42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20" name="Google Shape;42320;p42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21" name="Google Shape;42321;p42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22" name="Google Shape;42322;p42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23" name="Google Shape;42323;p42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24" name="Google Shape;42324;p42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25" name="Google Shape;42325;p42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26" name="Google Shape;42326;p42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27" name="Google Shape;42327;p42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28" name="Google Shape;42328;p42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29" name="Google Shape;42329;p42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30" name="Google Shape;42330;p42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31" name="Google Shape;42331;p42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32" name="Google Shape;42332;p42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33" name="Google Shape;42333;p42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34" name="Google Shape;42334;p42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35" name="Google Shape;42335;p42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36" name="Google Shape;42336;p42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37" name="Google Shape;42337;p42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38" name="Google Shape;42338;p42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39" name="Google Shape;42339;p42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40" name="Google Shape;42340;p42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41" name="Google Shape;42341;p42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42" name="Google Shape;42342;p42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43" name="Google Shape;42343;p42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44" name="Google Shape;42344;p42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45" name="Google Shape;42345;p42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46" name="Google Shape;42346;p42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47" name="Google Shape;42347;p42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48" name="Google Shape;42348;p42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49" name="Google Shape;42349;p42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50" name="Google Shape;42350;p42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51" name="Google Shape;42351;p42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52" name="Google Shape;42352;p42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53" name="Google Shape;42353;p42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54" name="Google Shape;42354;p42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55" name="Google Shape;42355;p42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56" name="Google Shape;42356;p42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57" name="Google Shape;42357;p42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58" name="Google Shape;42358;p42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59" name="Google Shape;42359;p42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60" name="Google Shape;42360;p42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61" name="Google Shape;42361;p42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62" name="Google Shape;42362;p42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63" name="Google Shape;42363;p42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64" name="Google Shape;42364;p42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65" name="Google Shape;42365;p42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66" name="Google Shape;42366;p42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67" name="Google Shape;42367;p42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68" name="Google Shape;42368;p42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69" name="Google Shape;42369;p42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70" name="Google Shape;42370;p42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71" name="Google Shape;42371;p42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72" name="Google Shape;42372;p42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73" name="Google Shape;42373;p42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74" name="Google Shape;42374;p42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75" name="Google Shape;42375;p42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76" name="Google Shape;42376;p42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77" name="Google Shape;42377;p42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78" name="Google Shape;42378;p42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79" name="Google Shape;42379;p42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80" name="Google Shape;42380;p42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81" name="Google Shape;42381;p42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82" name="Google Shape;42382;p42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83" name="Google Shape;42383;p42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84" name="Google Shape;42384;p42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85" name="Google Shape;42385;p42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86" name="Google Shape;42386;p42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87" name="Google Shape;42387;p42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88" name="Google Shape;42388;p42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89" name="Google Shape;42389;p42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90" name="Google Shape;42390;p42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91" name="Google Shape;42391;p42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92" name="Google Shape;42392;p42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93" name="Google Shape;42393;p42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94" name="Google Shape;42394;p42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95" name="Google Shape;42395;p42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96" name="Google Shape;42396;p42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97" name="Google Shape;42397;p42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98" name="Google Shape;42398;p42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99" name="Google Shape;42399;p42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00" name="Google Shape;42400;p42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01" name="Google Shape;42401;p42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02" name="Google Shape;42402;p42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03" name="Google Shape;42403;p42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04" name="Google Shape;42404;p42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05" name="Google Shape;42405;p42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06" name="Google Shape;42406;p42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07" name="Google Shape;42407;p42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08" name="Google Shape;42408;p42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09" name="Google Shape;42409;p42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10" name="Google Shape;42410;p42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11" name="Google Shape;42411;p42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12" name="Google Shape;42412;p42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13" name="Google Shape;42413;p42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14" name="Google Shape;42414;p42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15" name="Google Shape;42415;p42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16" name="Google Shape;42416;p42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17" name="Google Shape;42417;p42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18" name="Google Shape;42418;p42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19" name="Google Shape;42419;p42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20" name="Google Shape;42420;p42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21" name="Google Shape;42421;p42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22" name="Google Shape;42422;p42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23" name="Google Shape;42423;p42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24" name="Google Shape;42424;p42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25" name="Google Shape;42425;p42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26" name="Google Shape;42426;p42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27" name="Google Shape;42427;p42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28" name="Google Shape;42428;p42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29" name="Google Shape;42429;p42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30" name="Google Shape;42430;p42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31" name="Google Shape;42431;p42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32" name="Google Shape;42432;p42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33" name="Google Shape;42433;p42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34" name="Google Shape;42434;p42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35" name="Google Shape;42435;p42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36" name="Google Shape;42436;p42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37" name="Google Shape;42437;p42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38" name="Google Shape;42438;p42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39" name="Google Shape;42439;p42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40" name="Google Shape;42440;p42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41" name="Google Shape;42441;p42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42" name="Google Shape;42442;p42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43" name="Google Shape;42443;p42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44" name="Google Shape;42444;p42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45" name="Google Shape;42445;p42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46" name="Google Shape;42446;p42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47" name="Google Shape;42447;p42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48" name="Google Shape;42448;p42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49" name="Google Shape;42449;p42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50" name="Google Shape;42450;p42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51" name="Google Shape;42451;p42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52" name="Google Shape;42452;p42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53" name="Google Shape;42453;p42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54" name="Google Shape;42454;p42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55" name="Google Shape;42455;p42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56" name="Google Shape;42456;p42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57" name="Google Shape;42457;p42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58" name="Google Shape;42458;p42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59" name="Google Shape;42459;p42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60" name="Google Shape;42460;p42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61" name="Google Shape;42461;p42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62" name="Google Shape;42462;p42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63" name="Google Shape;42463;p42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64" name="Google Shape;42464;p42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65" name="Google Shape;42465;p42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66" name="Google Shape;42466;p42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67" name="Google Shape;42467;p42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68" name="Google Shape;42468;p42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69" name="Google Shape;42469;p42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70" name="Google Shape;42470;p42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71" name="Google Shape;42471;p42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72" name="Google Shape;42472;p42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73" name="Google Shape;42473;p42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74" name="Google Shape;42474;p42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75" name="Google Shape;42475;p42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76" name="Google Shape;42476;p42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77" name="Google Shape;42477;p42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78" name="Google Shape;42478;p42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79" name="Google Shape;42479;p42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80" name="Google Shape;42480;p42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81" name="Google Shape;42481;p42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82" name="Google Shape;42482;p42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83" name="Google Shape;42483;p42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84" name="Google Shape;42484;p42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85" name="Google Shape;42485;p42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86" name="Google Shape;42486;p42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87" name="Google Shape;42487;p42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88" name="Google Shape;42488;p42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89" name="Google Shape;42489;p42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90" name="Google Shape;42490;p42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91" name="Google Shape;42491;p42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92" name="Google Shape;42492;p42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93" name="Google Shape;42493;p42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94" name="Google Shape;42494;p42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95" name="Google Shape;42495;p42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96" name="Google Shape;42496;p42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97" name="Google Shape;42497;p42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98" name="Google Shape;42498;p42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99" name="Google Shape;42499;p42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00" name="Google Shape;42500;p42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01" name="Google Shape;42501;p42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02" name="Google Shape;42502;p42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03" name="Google Shape;42503;p42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04" name="Google Shape;42504;p42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05" name="Google Shape;42505;p42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06" name="Google Shape;42506;p42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07" name="Google Shape;42507;p42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08" name="Google Shape;42508;p42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09" name="Google Shape;42509;p42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10" name="Google Shape;42510;p42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11" name="Google Shape;42511;p42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12" name="Google Shape;42512;p42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13" name="Google Shape;42513;p42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14" name="Google Shape;42514;p42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15" name="Google Shape;42515;p42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16" name="Google Shape;42516;p42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17" name="Google Shape;42517;p42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18" name="Google Shape;42518;p42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19" name="Google Shape;42519;p42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20" name="Google Shape;42520;p42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21" name="Google Shape;42521;p42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22" name="Google Shape;42522;p42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23" name="Google Shape;42523;p42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24" name="Google Shape;42524;p42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25" name="Google Shape;42525;p42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26" name="Google Shape;42526;p42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27" name="Google Shape;42527;p42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28" name="Google Shape;42528;p42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29" name="Google Shape;42529;p42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30" name="Google Shape;42530;p42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31" name="Google Shape;42531;p42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32" name="Google Shape;42532;p42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33" name="Google Shape;42533;p42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34" name="Google Shape;42534;p42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35" name="Google Shape;42535;p42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36" name="Google Shape;42536;p42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37" name="Google Shape;42537;p42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38" name="Google Shape;42538;p42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39" name="Google Shape;42539;p42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40" name="Google Shape;42540;p42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41" name="Google Shape;42541;p42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42" name="Google Shape;42542;p42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43" name="Google Shape;42543;p42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44" name="Google Shape;42544;p42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45" name="Google Shape;42545;p42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46" name="Google Shape;42546;p42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47" name="Google Shape;42547;p42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48" name="Google Shape;42548;p42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49" name="Google Shape;42549;p42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50" name="Google Shape;42550;p42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51" name="Google Shape;42551;p42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52" name="Google Shape;42552;p42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53" name="Google Shape;42553;p42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54" name="Google Shape;42554;p42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55" name="Google Shape;42555;p42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56" name="Google Shape;42556;p42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57" name="Google Shape;42557;p42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58" name="Google Shape;42558;p42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59" name="Google Shape;42559;p42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60" name="Google Shape;42560;p42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61" name="Google Shape;42561;p42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62" name="Google Shape;42562;p42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63" name="Google Shape;42563;p42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64" name="Google Shape;42564;p42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65" name="Google Shape;42565;p42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66" name="Google Shape;42566;p42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67" name="Google Shape;42567;p42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68" name="Google Shape;42568;p42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69" name="Google Shape;42569;p42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70" name="Google Shape;42570;p42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71" name="Google Shape;42571;p42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72" name="Google Shape;42572;p42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73" name="Google Shape;42573;p42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74" name="Google Shape;42574;p42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75" name="Google Shape;42575;p42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76" name="Google Shape;42576;p42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77" name="Google Shape;42577;p42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78" name="Google Shape;42578;p42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79" name="Google Shape;42579;p42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80" name="Google Shape;42580;p42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81" name="Google Shape;42581;p42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82" name="Google Shape;42582;p42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83" name="Google Shape;42583;p42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84" name="Google Shape;42584;p42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85" name="Google Shape;42585;p42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86" name="Google Shape;42586;p42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87" name="Google Shape;42587;p42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88" name="Google Shape;42588;p42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89" name="Google Shape;42589;p42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90" name="Google Shape;42590;p42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91" name="Google Shape;42591;p42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92" name="Google Shape;42592;p42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93" name="Google Shape;42593;p42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94" name="Google Shape;42594;p42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95" name="Google Shape;42595;p42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96" name="Google Shape;42596;p42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97" name="Google Shape;42597;p42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98" name="Google Shape;42598;p42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99" name="Google Shape;42599;p42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00" name="Google Shape;42600;p42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01" name="Google Shape;42601;p42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02" name="Google Shape;42602;p42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03" name="Google Shape;42603;p42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04" name="Google Shape;42604;p42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05" name="Google Shape;42605;p42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06" name="Google Shape;42606;p42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07" name="Google Shape;42607;p42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08" name="Google Shape;42608;p42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09" name="Google Shape;42609;p42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10" name="Google Shape;42610;p42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11" name="Google Shape;42611;p42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12" name="Google Shape;42612;p42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13" name="Google Shape;42613;p42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14" name="Google Shape;42614;p42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15" name="Google Shape;42615;p42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16" name="Google Shape;42616;p42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17" name="Google Shape;42617;p42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18" name="Google Shape;42618;p42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19" name="Google Shape;42619;p42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20" name="Google Shape;42620;p42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21" name="Google Shape;42621;p42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22" name="Google Shape;42622;p42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23" name="Google Shape;42623;p42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24" name="Google Shape;42624;p42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25" name="Google Shape;42625;p42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26" name="Google Shape;42626;p42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27" name="Google Shape;42627;p42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28" name="Google Shape;42628;p42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29" name="Google Shape;42629;p42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30" name="Google Shape;42630;p42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31" name="Google Shape;42631;p42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32" name="Google Shape;42632;p42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33" name="Google Shape;42633;p42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34" name="Google Shape;42634;p42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35" name="Google Shape;42635;p42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36" name="Google Shape;42636;p42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37" name="Google Shape;42637;p42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38" name="Google Shape;42638;p42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39" name="Google Shape;42639;p42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40" name="Google Shape;42640;p42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41" name="Google Shape;42641;p42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42" name="Google Shape;42642;p42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43" name="Google Shape;42643;p42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44" name="Google Shape;42644;p42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45" name="Google Shape;42645;p42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46" name="Google Shape;42646;p42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47" name="Google Shape;42647;p42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48" name="Google Shape;42648;p42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49" name="Google Shape;42649;p42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50" name="Google Shape;42650;p42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51" name="Google Shape;42651;p42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52" name="Google Shape;42652;p42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53" name="Google Shape;42653;p42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54" name="Google Shape;42654;p42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55" name="Google Shape;42655;p42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56" name="Google Shape;42656;p42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57" name="Google Shape;42657;p42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58" name="Google Shape;42658;p42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59" name="Google Shape;42659;p42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60" name="Google Shape;42660;p42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61" name="Google Shape;42661;p42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62" name="Google Shape;42662;p42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63" name="Google Shape;42663;p42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64" name="Google Shape;42664;p42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65" name="Google Shape;42665;p42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66" name="Google Shape;42666;p42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67" name="Google Shape;42667;p42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68" name="Google Shape;42668;p42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69" name="Google Shape;42669;p42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70" name="Google Shape;42670;p42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71" name="Google Shape;42671;p42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72" name="Google Shape;42672;p42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73" name="Google Shape;42673;p42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74" name="Google Shape;42674;p42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75" name="Google Shape;42675;p42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76" name="Google Shape;42676;p42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77" name="Google Shape;42677;p42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78" name="Google Shape;42678;p42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79" name="Google Shape;42679;p42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80" name="Google Shape;42680;p42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81" name="Google Shape;42681;p42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82" name="Google Shape;42682;p42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83" name="Google Shape;42683;p42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84" name="Google Shape;42684;p42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85" name="Google Shape;42685;p42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86" name="Google Shape;42686;p42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87" name="Google Shape;42687;p42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88" name="Google Shape;42688;p42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89" name="Google Shape;42689;p42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90" name="Google Shape;42690;p42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91" name="Google Shape;42691;p42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92" name="Google Shape;42692;p42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93" name="Google Shape;42693;p42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94" name="Google Shape;42694;p42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95" name="Google Shape;42695;p42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96" name="Google Shape;42696;p42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97" name="Google Shape;42697;p42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98" name="Google Shape;42698;p42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99" name="Google Shape;42699;p42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00" name="Google Shape;42700;p42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01" name="Google Shape;42701;p42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02" name="Google Shape;42702;p42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03" name="Google Shape;42703;p42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04" name="Google Shape;42704;p42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05" name="Google Shape;42705;p42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06" name="Google Shape;42706;p42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07" name="Google Shape;42707;p42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08" name="Google Shape;42708;p42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09" name="Google Shape;42709;p42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10" name="Google Shape;42710;p42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11" name="Google Shape;42711;p42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12" name="Google Shape;42712;p42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13" name="Google Shape;42713;p42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14" name="Google Shape;42714;p42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15" name="Google Shape;42715;p42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16" name="Google Shape;42716;p42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17" name="Google Shape;42717;p42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18" name="Google Shape;42718;p42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19" name="Google Shape;42719;p42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20" name="Google Shape;42720;p42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21" name="Google Shape;42721;p42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22" name="Google Shape;42722;p42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23" name="Google Shape;42723;p42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24" name="Google Shape;42724;p42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25" name="Google Shape;42725;p42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26" name="Google Shape;42726;p42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27" name="Google Shape;42727;p42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28" name="Google Shape;42728;p42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29" name="Google Shape;42729;p42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30" name="Google Shape;42730;p42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31" name="Google Shape;42731;p42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32" name="Google Shape;42732;p42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33" name="Google Shape;42733;p42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34" name="Google Shape;42734;p42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35" name="Google Shape;42735;p42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36" name="Google Shape;42736;p42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37" name="Google Shape;42737;p42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38" name="Google Shape;42738;p42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39" name="Google Shape;42739;p42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40" name="Google Shape;42740;p42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41" name="Google Shape;42741;p42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42" name="Google Shape;42742;p42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43" name="Google Shape;42743;p42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44" name="Google Shape;42744;p42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45" name="Google Shape;42745;p42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46" name="Google Shape;42746;p42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47" name="Google Shape;42747;p42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48" name="Google Shape;42748;p42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49" name="Google Shape;42749;p42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50" name="Google Shape;42750;p42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51" name="Google Shape;42751;p42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52" name="Google Shape;42752;p42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53" name="Google Shape;42753;p42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54" name="Google Shape;42754;p42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55" name="Google Shape;42755;p42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56" name="Google Shape;42756;p42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57" name="Google Shape;42757;p42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58" name="Google Shape;42758;p42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59" name="Google Shape;42759;p42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60" name="Google Shape;42760;p42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61" name="Google Shape;42761;p42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62" name="Google Shape;42762;p42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63" name="Google Shape;42763;p42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64" name="Google Shape;42764;p42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65" name="Google Shape;42765;p42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66" name="Google Shape;42766;p42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67" name="Google Shape;42767;p42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68" name="Google Shape;42768;p42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69" name="Google Shape;42769;p42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70" name="Google Shape;42770;p42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71" name="Google Shape;42771;p42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72" name="Google Shape;42772;p42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73" name="Google Shape;42773;p42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74" name="Google Shape;42774;p42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75" name="Google Shape;42775;p42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76" name="Google Shape;42776;p42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77" name="Google Shape;42777;p42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78" name="Google Shape;42778;p42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79" name="Google Shape;42779;p42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80" name="Google Shape;42780;p42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81" name="Google Shape;42781;p42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82" name="Google Shape;42782;p42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83" name="Google Shape;42783;p42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84" name="Google Shape;42784;p42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85" name="Google Shape;42785;p42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86" name="Google Shape;42786;p42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87" name="Google Shape;42787;p42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88" name="Google Shape;42788;p42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89" name="Google Shape;42789;p42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90" name="Google Shape;42790;p42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91" name="Google Shape;42791;p42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92" name="Google Shape;42792;p42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93" name="Google Shape;42793;p42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94" name="Google Shape;42794;p42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95" name="Google Shape;42795;p42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96" name="Google Shape;42796;p42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97" name="Google Shape;42797;p42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98" name="Google Shape;42798;p42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99" name="Google Shape;42799;p42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00" name="Google Shape;42800;p42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01" name="Google Shape;42801;p42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02" name="Google Shape;42802;p42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03" name="Google Shape;42803;p42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04" name="Google Shape;42804;p42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05" name="Google Shape;42805;p42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06" name="Google Shape;42806;p42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07" name="Google Shape;42807;p42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08" name="Google Shape;42808;p42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09" name="Google Shape;42809;p42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10" name="Google Shape;42810;p42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11" name="Google Shape;42811;p42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12" name="Google Shape;42812;p42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13" name="Google Shape;42813;p42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14" name="Google Shape;42814;p42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15" name="Google Shape;42815;p42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16" name="Google Shape;42816;p42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17" name="Google Shape;42817;p42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18" name="Google Shape;42818;p42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19" name="Google Shape;42819;p42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20" name="Google Shape;42820;p42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21" name="Google Shape;42821;p42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22" name="Google Shape;42822;p42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23" name="Google Shape;42823;p42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24" name="Google Shape;42824;p42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25" name="Google Shape;42825;p42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26" name="Google Shape;42826;p42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27" name="Google Shape;42827;p42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28" name="Google Shape;42828;p42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29" name="Google Shape;42829;p42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30" name="Google Shape;42830;p42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31" name="Google Shape;42831;p42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32" name="Google Shape;42832;p42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33" name="Google Shape;42833;p42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34" name="Google Shape;42834;p42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35" name="Google Shape;42835;p42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36" name="Google Shape;42836;p42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37" name="Google Shape;42837;p42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38" name="Google Shape;42838;p42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39" name="Google Shape;42839;p42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40" name="Google Shape;42840;p42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41" name="Google Shape;42841;p42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42" name="Google Shape;42842;p42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43" name="Google Shape;42843;p42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44" name="Google Shape;42844;p42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45" name="Google Shape;42845;p42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46" name="Google Shape;42846;p42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47" name="Google Shape;42847;p42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48" name="Google Shape;42848;p42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49" name="Google Shape;42849;p42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50" name="Google Shape;42850;p42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51" name="Google Shape;42851;p42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52" name="Google Shape;42852;p42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53" name="Google Shape;42853;p42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54" name="Google Shape;42854;p42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55" name="Google Shape;42855;p42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56" name="Google Shape;42856;p42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57" name="Google Shape;42857;p42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58" name="Google Shape;42858;p42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59" name="Google Shape;42859;p42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60" name="Google Shape;42860;p42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61" name="Google Shape;42861;p42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62" name="Google Shape;42862;p42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63" name="Google Shape;42863;p42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64" name="Google Shape;42864;p42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65" name="Google Shape;42865;p42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66" name="Google Shape;42866;p42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67" name="Google Shape;42867;p42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68" name="Google Shape;42868;p42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69" name="Google Shape;42869;p42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70" name="Google Shape;42870;p42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71" name="Google Shape;42871;p42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72" name="Google Shape;42872;p42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73" name="Google Shape;42873;p42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74" name="Google Shape;42874;p42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75" name="Google Shape;42875;p42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76" name="Google Shape;42876;p42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77" name="Google Shape;42877;p42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78" name="Google Shape;42878;p42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79" name="Google Shape;42879;p42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80" name="Google Shape;42880;p42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81" name="Google Shape;42881;p42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82" name="Google Shape;42882;p42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83" name="Google Shape;42883;p42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84" name="Google Shape;42884;p42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85" name="Google Shape;42885;p42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86" name="Google Shape;42886;p42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87" name="Google Shape;42887;p42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88" name="Google Shape;42888;p42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89" name="Google Shape;42889;p42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90" name="Google Shape;42890;p42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91" name="Google Shape;42891;p42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92" name="Google Shape;42892;p42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93" name="Google Shape;42893;p42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94" name="Google Shape;42894;p42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95" name="Google Shape;42895;p42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96" name="Google Shape;42896;p42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97" name="Google Shape;42897;p42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98" name="Google Shape;42898;p42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99" name="Google Shape;42899;p42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00" name="Google Shape;42900;p42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01" name="Google Shape;42901;p42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02" name="Google Shape;42902;p42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03" name="Google Shape;42903;p42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04" name="Google Shape;42904;p42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05" name="Google Shape;42905;p42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06" name="Google Shape;42906;p42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07" name="Google Shape;42907;p42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08" name="Google Shape;42908;p42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09" name="Google Shape;42909;p42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10" name="Google Shape;42910;p42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11" name="Google Shape;42911;p42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12" name="Google Shape;42912;p42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13" name="Google Shape;42913;p42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14" name="Google Shape;42914;p42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15" name="Google Shape;42915;p42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16" name="Google Shape;42916;p42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17" name="Google Shape;42917;p42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18" name="Google Shape;42918;p42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19" name="Google Shape;42919;p42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20" name="Google Shape;42920;p42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21" name="Google Shape;42921;p42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22" name="Google Shape;42922;p42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23" name="Google Shape;42923;p42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24" name="Google Shape;42924;p42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25" name="Google Shape;42925;p42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26" name="Google Shape;42926;p42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27" name="Google Shape;42927;p42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28" name="Google Shape;42928;p42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29" name="Google Shape;42929;p42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30" name="Google Shape;42930;p42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31" name="Google Shape;42931;p42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32" name="Google Shape;42932;p42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33" name="Google Shape;42933;p42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34" name="Google Shape;42934;p42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35" name="Google Shape;42935;p42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36" name="Google Shape;42936;p42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37" name="Google Shape;42937;p42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38" name="Google Shape;42938;p42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39" name="Google Shape;42939;p42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40" name="Google Shape;42940;p42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41" name="Google Shape;42941;p42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42" name="Google Shape;42942;p42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43" name="Google Shape;42943;p42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44" name="Google Shape;42944;p42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45" name="Google Shape;42945;p42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46" name="Google Shape;42946;p42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47" name="Google Shape;42947;p42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48" name="Google Shape;42948;p42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49" name="Google Shape;42949;p42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50" name="Google Shape;42950;p42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51" name="Google Shape;42951;p42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52" name="Google Shape;42952;p42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53" name="Google Shape;42953;p42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54" name="Google Shape;42954;p42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55" name="Google Shape;42955;p42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56" name="Google Shape;42956;p42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57" name="Google Shape;42957;p42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58" name="Google Shape;42958;p42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59" name="Google Shape;42959;p42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60" name="Google Shape;42960;p42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61" name="Google Shape;42961;p42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62" name="Google Shape;42962;p42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63" name="Google Shape;42963;p42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64" name="Google Shape;42964;p42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65" name="Google Shape;42965;p42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66" name="Google Shape;42966;p42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67" name="Google Shape;42967;p42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68" name="Google Shape;42968;p42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69" name="Google Shape;42969;p42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70" name="Google Shape;42970;p42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71" name="Google Shape;42971;p42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72" name="Google Shape;42972;p42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73" name="Google Shape;42973;p42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74" name="Google Shape;42974;p42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75" name="Google Shape;42975;p42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76" name="Google Shape;42976;p42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77" name="Google Shape;42977;p42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78" name="Google Shape;42978;p42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79" name="Google Shape;42979;p42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80" name="Google Shape;42980;p42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81" name="Google Shape;42981;p42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82" name="Google Shape;42982;p42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83" name="Google Shape;42983;p42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84" name="Google Shape;42984;p42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85" name="Google Shape;42985;p42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86" name="Google Shape;42986;p42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87" name="Google Shape;42987;p42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88" name="Google Shape;42988;p42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89" name="Google Shape;42989;p42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90" name="Google Shape;42990;p42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91" name="Google Shape;42991;p42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92" name="Google Shape;42992;p42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93" name="Google Shape;42993;p42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94" name="Google Shape;42994;p42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95" name="Google Shape;42995;p42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96" name="Google Shape;42996;p42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97" name="Google Shape;42997;p42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98" name="Google Shape;42998;p42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99" name="Google Shape;42999;p42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00" name="Google Shape;43000;p42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01" name="Google Shape;43001;p42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02" name="Google Shape;43002;p42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03" name="Google Shape;43003;p42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04" name="Google Shape;43004;p42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05" name="Google Shape;43005;p42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06" name="Google Shape;43006;p42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07" name="Google Shape;43007;p42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08" name="Google Shape;43008;p42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09" name="Google Shape;43009;p42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10" name="Google Shape;43010;p42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11" name="Google Shape;43011;p42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12" name="Google Shape;43012;p42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13" name="Google Shape;43013;p42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14" name="Google Shape;43014;p42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15" name="Google Shape;43015;p42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16" name="Google Shape;43016;p42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17" name="Google Shape;43017;p42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18" name="Google Shape;43018;p42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19" name="Google Shape;43019;p42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20" name="Google Shape;43020;p42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21" name="Google Shape;43021;p42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22" name="Google Shape;43022;p42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23" name="Google Shape;43023;p42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24" name="Google Shape;43024;p42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25" name="Google Shape;43025;p42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26" name="Google Shape;43026;p42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27" name="Google Shape;43027;p42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28" name="Google Shape;43028;p42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29" name="Google Shape;43029;p42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30" name="Google Shape;43030;p42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31" name="Google Shape;43031;p42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32" name="Google Shape;43032;p42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33" name="Google Shape;43033;p42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34" name="Google Shape;43034;p42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35" name="Google Shape;43035;p42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36" name="Google Shape;43036;p42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37" name="Google Shape;43037;p42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38" name="Google Shape;43038;p42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39" name="Google Shape;43039;p42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40" name="Google Shape;43040;p42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41" name="Google Shape;43041;p42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42" name="Google Shape;43042;p42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43" name="Google Shape;43043;p42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44" name="Google Shape;43044;p42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45" name="Google Shape;43045;p42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46" name="Google Shape;43046;p42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47" name="Google Shape;43047;p42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48" name="Google Shape;43048;p42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49" name="Google Shape;43049;p42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50" name="Google Shape;43050;p42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51" name="Google Shape;43051;p42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52" name="Google Shape;43052;p42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53" name="Google Shape;43053;p42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54" name="Google Shape;43054;p42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55" name="Google Shape;43055;p42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56" name="Google Shape;43056;p42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57" name="Google Shape;43057;p42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58" name="Google Shape;43058;p42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59" name="Google Shape;43059;p42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60" name="Google Shape;43060;p42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61" name="Google Shape;43061;p42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62" name="Google Shape;43062;p42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63" name="Google Shape;43063;p42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64" name="Google Shape;43064;p42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65" name="Google Shape;43065;p42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66" name="Google Shape;43066;p42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67" name="Google Shape;43067;p42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68" name="Google Shape;43068;p42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69" name="Google Shape;43069;p42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70" name="Google Shape;43070;p42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71" name="Google Shape;43071;p42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72" name="Google Shape;43072;p42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73" name="Google Shape;43073;p42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74" name="Google Shape;43074;p42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75" name="Google Shape;43075;p42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76" name="Google Shape;43076;p42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77" name="Google Shape;43077;p42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78" name="Google Shape;43078;p42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79" name="Google Shape;43079;p42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80" name="Google Shape;43080;p42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81" name="Google Shape;43081;p42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82" name="Google Shape;43082;p42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83" name="Google Shape;43083;p42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84" name="Google Shape;43084;p42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85" name="Google Shape;43085;p42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86" name="Google Shape;43086;p42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87" name="Google Shape;43087;p42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88" name="Google Shape;43088;p42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89" name="Google Shape;43089;p42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90" name="Google Shape;43090;p42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91" name="Google Shape;43091;p42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92" name="Google Shape;43092;p42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93" name="Google Shape;43093;p42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94" name="Google Shape;43094;p42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95" name="Google Shape;43095;p42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96" name="Google Shape;43096;p42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97" name="Google Shape;43097;p42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98" name="Google Shape;43098;p42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99" name="Google Shape;43099;p42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00" name="Google Shape;43100;p42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01" name="Google Shape;43101;p42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02" name="Google Shape;43102;p42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03" name="Google Shape;43103;p42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04" name="Google Shape;43104;p42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05" name="Google Shape;43105;p42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06" name="Google Shape;43106;p42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07" name="Google Shape;43107;p42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08" name="Google Shape;43108;p42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09" name="Google Shape;43109;p42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10" name="Google Shape;43110;p42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11" name="Google Shape;43111;p42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12" name="Google Shape;43112;p42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13" name="Google Shape;43113;p42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14" name="Google Shape;43114;p42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15" name="Google Shape;43115;p42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16" name="Google Shape;43116;p42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17" name="Google Shape;43117;p42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18" name="Google Shape;43118;p42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19" name="Google Shape;43119;p42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20" name="Google Shape;43120;p42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21" name="Google Shape;43121;p42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22" name="Google Shape;43122;p42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23" name="Google Shape;43123;p42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24" name="Google Shape;43124;p42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25" name="Google Shape;43125;p42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26" name="Google Shape;43126;p42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27" name="Google Shape;43127;p42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28" name="Google Shape;43128;p42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29" name="Google Shape;43129;p42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30" name="Google Shape;43130;p42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31" name="Google Shape;43131;p42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32" name="Google Shape;43132;p42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33" name="Google Shape;43133;p42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34" name="Google Shape;43134;p42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35" name="Google Shape;43135;p42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36" name="Google Shape;43136;p42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37" name="Google Shape;43137;p42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38" name="Google Shape;43138;p42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39" name="Google Shape;43139;p42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40" name="Google Shape;43140;p42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41" name="Google Shape;43141;p42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42" name="Google Shape;43142;p42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43" name="Google Shape;43143;p42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44" name="Google Shape;43144;p42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45" name="Google Shape;43145;p42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46" name="Google Shape;43146;p42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47" name="Google Shape;43147;p42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48" name="Google Shape;43148;p42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49" name="Google Shape;43149;p42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50" name="Google Shape;43150;p42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51" name="Google Shape;43151;p42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52" name="Google Shape;43152;p42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53" name="Google Shape;43153;p42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54" name="Google Shape;43154;p42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55" name="Google Shape;43155;p42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56" name="Google Shape;43156;p42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57" name="Google Shape;43157;p42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58" name="Google Shape;43158;p42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59" name="Google Shape;43159;p42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60" name="Google Shape;43160;p42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61" name="Google Shape;43161;p42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62" name="Google Shape;43162;p42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63" name="Google Shape;43163;p42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64" name="Google Shape;43164;p42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65" name="Google Shape;43165;p42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66" name="Google Shape;43166;p42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67" name="Google Shape;43167;p42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68" name="Google Shape;43168;p42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69" name="Google Shape;43169;p42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70" name="Google Shape;43170;p42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71" name="Google Shape;43171;p42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72" name="Google Shape;43172;p42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73" name="Google Shape;43173;p42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74" name="Google Shape;43174;p42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75" name="Google Shape;43175;p42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76" name="Google Shape;43176;p42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77" name="Google Shape;43177;p42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78" name="Google Shape;43178;p42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79" name="Google Shape;43179;p42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80" name="Google Shape;43180;p42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81" name="Google Shape;43181;p42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82" name="Google Shape;43182;p42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83" name="Google Shape;43183;p42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84" name="Google Shape;43184;p42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85" name="Google Shape;43185;p42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86" name="Google Shape;43186;p42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87" name="Google Shape;43187;p42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88" name="Google Shape;43188;p42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89" name="Google Shape;43189;p42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90" name="Google Shape;43190;p42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91" name="Google Shape;43191;p42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92" name="Google Shape;43192;p42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93" name="Google Shape;43193;p42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94" name="Google Shape;43194;p42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95" name="Google Shape;43195;p42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96" name="Google Shape;43196;p42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97" name="Google Shape;43197;p42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98" name="Google Shape;43198;p42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99" name="Google Shape;43199;p42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00" name="Google Shape;43200;p42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01" name="Google Shape;43201;p42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02" name="Google Shape;43202;p42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03" name="Google Shape;43203;p42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04" name="Google Shape;43204;p42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05" name="Google Shape;43205;p42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06" name="Google Shape;43206;p42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07" name="Google Shape;43207;p42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08" name="Google Shape;43208;p42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09" name="Google Shape;43209;p42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10" name="Google Shape;43210;p42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11" name="Google Shape;43211;p42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12" name="Google Shape;43212;p42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13" name="Google Shape;43213;p42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14" name="Google Shape;43214;p42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15" name="Google Shape;43215;p42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16" name="Google Shape;43216;p42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17" name="Google Shape;43217;p42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18" name="Google Shape;43218;p42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19" name="Google Shape;43219;p42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20" name="Google Shape;43220;p42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21" name="Google Shape;43221;p42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22" name="Google Shape;43222;p42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23" name="Google Shape;43223;p42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24" name="Google Shape;43224;p42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25" name="Google Shape;43225;p42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26" name="Google Shape;43226;p42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27" name="Google Shape;43227;p42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28" name="Google Shape;43228;p42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29" name="Google Shape;43229;p42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30" name="Google Shape;43230;p42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31" name="Google Shape;43231;p42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32" name="Google Shape;43232;p42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33" name="Google Shape;43233;p42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34" name="Google Shape;43234;p42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35" name="Google Shape;43235;p42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36" name="Google Shape;43236;p42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37" name="Google Shape;43237;p42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38" name="Google Shape;43238;p42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39" name="Google Shape;43239;p42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40" name="Google Shape;43240;p42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41" name="Google Shape;43241;p42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42" name="Google Shape;43242;p42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43" name="Google Shape;43243;p42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44" name="Google Shape;43244;p42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45" name="Google Shape;43245;p42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46" name="Google Shape;43246;p42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47" name="Google Shape;43247;p42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48" name="Google Shape;43248;p42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49" name="Google Shape;43249;p42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50" name="Google Shape;43250;p42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51" name="Google Shape;43251;p42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52" name="Google Shape;43252;p42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53" name="Google Shape;43253;p42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54" name="Google Shape;43254;p42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55" name="Google Shape;43255;p42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56" name="Google Shape;43256;p42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57" name="Google Shape;43257;p42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58" name="Google Shape;43258;p42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59" name="Google Shape;43259;p42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60" name="Google Shape;43260;p42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61" name="Google Shape;43261;p42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62" name="Google Shape;43262;p42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63" name="Google Shape;43263;p42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64" name="Google Shape;43264;p42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65" name="Google Shape;43265;p42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66" name="Google Shape;43266;p42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67" name="Google Shape;43267;p42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68" name="Google Shape;43268;p42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69" name="Google Shape;43269;p42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70" name="Google Shape;43270;p42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71" name="Google Shape;43271;p42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72" name="Google Shape;43272;p42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73" name="Google Shape;43273;p42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74" name="Google Shape;43274;p42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75" name="Google Shape;43275;p42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76" name="Google Shape;43276;p42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3277" name="Google Shape;43277;p42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278" name="Google Shape;43278;p42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grpSp>
        <p:nvGrpSpPr>
          <p:cNvPr id="43279" name="Google Shape;43279;p42"/>
          <p:cNvGrpSpPr/>
          <p:nvPr/>
        </p:nvGrpSpPr>
        <p:grpSpPr>
          <a:xfrm rot="-2700000">
            <a:off x="-728882" y="3295764"/>
            <a:ext cx="2457546" cy="1954184"/>
            <a:chOff x="-2495807" y="-415658"/>
            <a:chExt cx="2772854" cy="2204910"/>
          </a:xfrm>
        </p:grpSpPr>
        <p:sp>
          <p:nvSpPr>
            <p:cNvPr id="43280" name="Google Shape;43280;p42"/>
            <p:cNvSpPr/>
            <p:nvPr/>
          </p:nvSpPr>
          <p:spPr>
            <a:xfrm rot="-504831">
              <a:off x="-2379986" y="-156639"/>
              <a:ext cx="2541213" cy="1769501"/>
            </a:xfrm>
            <a:custGeom>
              <a:avLst/>
              <a:gdLst/>
              <a:ahLst/>
              <a:cxnLst/>
              <a:rect l="l" t="t" r="r" b="b"/>
              <a:pathLst>
                <a:path w="23189" h="16099" extrusionOk="0">
                  <a:moveTo>
                    <a:pt x="19445" y="0"/>
                  </a:moveTo>
                  <a:lnTo>
                    <a:pt x="19141" y="275"/>
                  </a:lnTo>
                  <a:cubicBezTo>
                    <a:pt x="19040" y="356"/>
                    <a:pt x="18928" y="447"/>
                    <a:pt x="18847" y="568"/>
                  </a:cubicBezTo>
                  <a:cubicBezTo>
                    <a:pt x="18766" y="680"/>
                    <a:pt x="18715" y="812"/>
                    <a:pt x="18674" y="944"/>
                  </a:cubicBezTo>
                  <a:lnTo>
                    <a:pt x="18532" y="1329"/>
                  </a:lnTo>
                  <a:cubicBezTo>
                    <a:pt x="18350" y="1837"/>
                    <a:pt x="18127" y="2323"/>
                    <a:pt x="17833" y="2770"/>
                  </a:cubicBezTo>
                  <a:cubicBezTo>
                    <a:pt x="17752" y="2892"/>
                    <a:pt x="17680" y="2993"/>
                    <a:pt x="17599" y="3104"/>
                  </a:cubicBezTo>
                  <a:cubicBezTo>
                    <a:pt x="17518" y="3216"/>
                    <a:pt x="17437" y="3338"/>
                    <a:pt x="17366" y="3449"/>
                  </a:cubicBezTo>
                  <a:cubicBezTo>
                    <a:pt x="17214" y="3683"/>
                    <a:pt x="17082" y="3916"/>
                    <a:pt x="16930" y="4129"/>
                  </a:cubicBezTo>
                  <a:cubicBezTo>
                    <a:pt x="16768" y="4342"/>
                    <a:pt x="16605" y="4524"/>
                    <a:pt x="16393" y="4656"/>
                  </a:cubicBezTo>
                  <a:cubicBezTo>
                    <a:pt x="16321" y="4707"/>
                    <a:pt x="16240" y="4747"/>
                    <a:pt x="16159" y="4788"/>
                  </a:cubicBezTo>
                  <a:cubicBezTo>
                    <a:pt x="16179" y="4697"/>
                    <a:pt x="16199" y="4605"/>
                    <a:pt x="16220" y="4504"/>
                  </a:cubicBezTo>
                  <a:cubicBezTo>
                    <a:pt x="16230" y="4443"/>
                    <a:pt x="16240" y="4372"/>
                    <a:pt x="16240" y="4301"/>
                  </a:cubicBezTo>
                  <a:lnTo>
                    <a:pt x="16251" y="4118"/>
                  </a:lnTo>
                  <a:cubicBezTo>
                    <a:pt x="16251" y="4068"/>
                    <a:pt x="16260" y="4017"/>
                    <a:pt x="16271" y="3967"/>
                  </a:cubicBezTo>
                  <a:lnTo>
                    <a:pt x="16311" y="3784"/>
                  </a:lnTo>
                  <a:cubicBezTo>
                    <a:pt x="16321" y="3723"/>
                    <a:pt x="16332" y="3642"/>
                    <a:pt x="16332" y="3571"/>
                  </a:cubicBezTo>
                  <a:cubicBezTo>
                    <a:pt x="16332" y="3500"/>
                    <a:pt x="16311" y="3429"/>
                    <a:pt x="16301" y="3368"/>
                  </a:cubicBezTo>
                  <a:cubicBezTo>
                    <a:pt x="16271" y="3246"/>
                    <a:pt x="16230" y="3124"/>
                    <a:pt x="16190" y="3013"/>
                  </a:cubicBezTo>
                  <a:cubicBezTo>
                    <a:pt x="16149" y="2892"/>
                    <a:pt x="16098" y="2790"/>
                    <a:pt x="16088" y="2668"/>
                  </a:cubicBezTo>
                  <a:cubicBezTo>
                    <a:pt x="16078" y="2556"/>
                    <a:pt x="16098" y="2425"/>
                    <a:pt x="16057" y="2303"/>
                  </a:cubicBezTo>
                  <a:lnTo>
                    <a:pt x="16057" y="2303"/>
                  </a:lnTo>
                  <a:cubicBezTo>
                    <a:pt x="16078" y="2425"/>
                    <a:pt x="16037" y="2547"/>
                    <a:pt x="16027" y="2668"/>
                  </a:cubicBezTo>
                  <a:cubicBezTo>
                    <a:pt x="16017" y="2800"/>
                    <a:pt x="16048" y="2932"/>
                    <a:pt x="16057" y="3043"/>
                  </a:cubicBezTo>
                  <a:cubicBezTo>
                    <a:pt x="16088" y="3287"/>
                    <a:pt x="16139" y="3530"/>
                    <a:pt x="16057" y="3703"/>
                  </a:cubicBezTo>
                  <a:lnTo>
                    <a:pt x="15976" y="3875"/>
                  </a:lnTo>
                  <a:cubicBezTo>
                    <a:pt x="15956" y="3936"/>
                    <a:pt x="15936" y="4007"/>
                    <a:pt x="15915" y="4068"/>
                  </a:cubicBezTo>
                  <a:lnTo>
                    <a:pt x="15875" y="4251"/>
                  </a:lnTo>
                  <a:cubicBezTo>
                    <a:pt x="15865" y="4301"/>
                    <a:pt x="15845" y="4352"/>
                    <a:pt x="15825" y="4402"/>
                  </a:cubicBezTo>
                  <a:cubicBezTo>
                    <a:pt x="15764" y="4585"/>
                    <a:pt x="15672" y="4778"/>
                    <a:pt x="15591" y="4991"/>
                  </a:cubicBezTo>
                  <a:cubicBezTo>
                    <a:pt x="15510" y="5011"/>
                    <a:pt x="15429" y="5031"/>
                    <a:pt x="15338" y="5042"/>
                  </a:cubicBezTo>
                  <a:cubicBezTo>
                    <a:pt x="15277" y="5052"/>
                    <a:pt x="15226" y="5052"/>
                    <a:pt x="15175" y="5052"/>
                  </a:cubicBezTo>
                  <a:cubicBezTo>
                    <a:pt x="15115" y="5052"/>
                    <a:pt x="15063" y="5042"/>
                    <a:pt x="15003" y="5031"/>
                  </a:cubicBezTo>
                  <a:cubicBezTo>
                    <a:pt x="14781" y="5004"/>
                    <a:pt x="14534" y="4918"/>
                    <a:pt x="14224" y="4918"/>
                  </a:cubicBezTo>
                  <a:cubicBezTo>
                    <a:pt x="14193" y="4918"/>
                    <a:pt x="14162" y="4918"/>
                    <a:pt x="14130" y="4920"/>
                  </a:cubicBezTo>
                  <a:cubicBezTo>
                    <a:pt x="13796" y="4961"/>
                    <a:pt x="13532" y="5072"/>
                    <a:pt x="13268" y="5164"/>
                  </a:cubicBezTo>
                  <a:cubicBezTo>
                    <a:pt x="13156" y="5204"/>
                    <a:pt x="12994" y="5265"/>
                    <a:pt x="12852" y="5346"/>
                  </a:cubicBezTo>
                  <a:cubicBezTo>
                    <a:pt x="12721" y="5427"/>
                    <a:pt x="12588" y="5529"/>
                    <a:pt x="12467" y="5640"/>
                  </a:cubicBezTo>
                  <a:cubicBezTo>
                    <a:pt x="12234" y="5863"/>
                    <a:pt x="12051" y="6137"/>
                    <a:pt x="11930" y="6421"/>
                  </a:cubicBezTo>
                  <a:cubicBezTo>
                    <a:pt x="11869" y="6553"/>
                    <a:pt x="11818" y="6705"/>
                    <a:pt x="11788" y="6776"/>
                  </a:cubicBezTo>
                  <a:cubicBezTo>
                    <a:pt x="11767" y="6817"/>
                    <a:pt x="11747" y="6837"/>
                    <a:pt x="11727" y="6857"/>
                  </a:cubicBezTo>
                  <a:cubicBezTo>
                    <a:pt x="11706" y="6877"/>
                    <a:pt x="11676" y="6908"/>
                    <a:pt x="11635" y="6929"/>
                  </a:cubicBezTo>
                  <a:cubicBezTo>
                    <a:pt x="11594" y="6959"/>
                    <a:pt x="11544" y="6979"/>
                    <a:pt x="11493" y="7010"/>
                  </a:cubicBezTo>
                  <a:lnTo>
                    <a:pt x="11301" y="7111"/>
                  </a:lnTo>
                  <a:cubicBezTo>
                    <a:pt x="11179" y="7182"/>
                    <a:pt x="11057" y="7253"/>
                    <a:pt x="10935" y="7314"/>
                  </a:cubicBezTo>
                  <a:cubicBezTo>
                    <a:pt x="10702" y="7456"/>
                    <a:pt x="10469" y="7588"/>
                    <a:pt x="10246" y="7709"/>
                  </a:cubicBezTo>
                  <a:cubicBezTo>
                    <a:pt x="10124" y="7770"/>
                    <a:pt x="10023" y="7811"/>
                    <a:pt x="9881" y="7882"/>
                  </a:cubicBezTo>
                  <a:cubicBezTo>
                    <a:pt x="9748" y="7953"/>
                    <a:pt x="9617" y="8024"/>
                    <a:pt x="9495" y="8095"/>
                  </a:cubicBezTo>
                  <a:cubicBezTo>
                    <a:pt x="9252" y="8247"/>
                    <a:pt x="9018" y="8399"/>
                    <a:pt x="8795" y="8531"/>
                  </a:cubicBezTo>
                  <a:cubicBezTo>
                    <a:pt x="8572" y="8673"/>
                    <a:pt x="8359" y="8795"/>
                    <a:pt x="8146" y="8876"/>
                  </a:cubicBezTo>
                  <a:cubicBezTo>
                    <a:pt x="8044" y="8926"/>
                    <a:pt x="7933" y="8957"/>
                    <a:pt x="7832" y="8978"/>
                  </a:cubicBezTo>
                  <a:cubicBezTo>
                    <a:pt x="7780" y="8987"/>
                    <a:pt x="7740" y="9008"/>
                    <a:pt x="7690" y="9008"/>
                  </a:cubicBezTo>
                  <a:lnTo>
                    <a:pt x="7608" y="9018"/>
                  </a:lnTo>
                  <a:lnTo>
                    <a:pt x="7507" y="9028"/>
                  </a:lnTo>
                  <a:cubicBezTo>
                    <a:pt x="7284" y="9048"/>
                    <a:pt x="7061" y="9079"/>
                    <a:pt x="6838" y="9109"/>
                  </a:cubicBezTo>
                  <a:lnTo>
                    <a:pt x="7000" y="8592"/>
                  </a:lnTo>
                  <a:lnTo>
                    <a:pt x="7091" y="8288"/>
                  </a:lnTo>
                  <a:cubicBezTo>
                    <a:pt x="7122" y="8186"/>
                    <a:pt x="7152" y="8105"/>
                    <a:pt x="7182" y="8014"/>
                  </a:cubicBezTo>
                  <a:cubicBezTo>
                    <a:pt x="7253" y="7821"/>
                    <a:pt x="7334" y="7628"/>
                    <a:pt x="7415" y="7405"/>
                  </a:cubicBezTo>
                  <a:cubicBezTo>
                    <a:pt x="7487" y="7182"/>
                    <a:pt x="7548" y="6929"/>
                    <a:pt x="7548" y="6665"/>
                  </a:cubicBezTo>
                  <a:cubicBezTo>
                    <a:pt x="7548" y="6543"/>
                    <a:pt x="7527" y="6411"/>
                    <a:pt x="7507" y="6289"/>
                  </a:cubicBezTo>
                  <a:cubicBezTo>
                    <a:pt x="7496" y="6228"/>
                    <a:pt x="7487" y="6167"/>
                    <a:pt x="7466" y="6107"/>
                  </a:cubicBezTo>
                  <a:lnTo>
                    <a:pt x="7426" y="5955"/>
                  </a:lnTo>
                  <a:lnTo>
                    <a:pt x="7243" y="5356"/>
                  </a:lnTo>
                  <a:cubicBezTo>
                    <a:pt x="7131" y="4981"/>
                    <a:pt x="7050" y="4596"/>
                    <a:pt x="7111" y="4240"/>
                  </a:cubicBezTo>
                  <a:lnTo>
                    <a:pt x="7142" y="4118"/>
                  </a:lnTo>
                  <a:lnTo>
                    <a:pt x="7192" y="3987"/>
                  </a:lnTo>
                  <a:lnTo>
                    <a:pt x="7243" y="3865"/>
                  </a:lnTo>
                  <a:cubicBezTo>
                    <a:pt x="7264" y="3825"/>
                    <a:pt x="7284" y="3794"/>
                    <a:pt x="7314" y="3764"/>
                  </a:cubicBezTo>
                  <a:cubicBezTo>
                    <a:pt x="7415" y="3622"/>
                    <a:pt x="7578" y="3500"/>
                    <a:pt x="7750" y="3378"/>
                  </a:cubicBezTo>
                  <a:cubicBezTo>
                    <a:pt x="7913" y="3246"/>
                    <a:pt x="8095" y="3115"/>
                    <a:pt x="8227" y="2942"/>
                  </a:cubicBezTo>
                  <a:cubicBezTo>
                    <a:pt x="8369" y="2770"/>
                    <a:pt x="8491" y="2597"/>
                    <a:pt x="8592" y="2414"/>
                  </a:cubicBezTo>
                  <a:cubicBezTo>
                    <a:pt x="8805" y="2049"/>
                    <a:pt x="8988" y="1674"/>
                    <a:pt x="9241" y="1339"/>
                  </a:cubicBezTo>
                  <a:lnTo>
                    <a:pt x="9241" y="1339"/>
                  </a:lnTo>
                  <a:cubicBezTo>
                    <a:pt x="8947" y="1643"/>
                    <a:pt x="8714" y="1999"/>
                    <a:pt x="8470" y="2333"/>
                  </a:cubicBezTo>
                  <a:cubicBezTo>
                    <a:pt x="8349" y="2496"/>
                    <a:pt x="8217" y="2648"/>
                    <a:pt x="8064" y="2780"/>
                  </a:cubicBezTo>
                  <a:cubicBezTo>
                    <a:pt x="7922" y="2922"/>
                    <a:pt x="7760" y="3013"/>
                    <a:pt x="7578" y="3124"/>
                  </a:cubicBezTo>
                  <a:cubicBezTo>
                    <a:pt x="7395" y="3236"/>
                    <a:pt x="7203" y="3338"/>
                    <a:pt x="7030" y="3510"/>
                  </a:cubicBezTo>
                  <a:cubicBezTo>
                    <a:pt x="6989" y="3550"/>
                    <a:pt x="6949" y="3602"/>
                    <a:pt x="6908" y="3652"/>
                  </a:cubicBezTo>
                  <a:lnTo>
                    <a:pt x="6817" y="3804"/>
                  </a:lnTo>
                  <a:lnTo>
                    <a:pt x="6736" y="3967"/>
                  </a:lnTo>
                  <a:lnTo>
                    <a:pt x="6675" y="4129"/>
                  </a:lnTo>
                  <a:cubicBezTo>
                    <a:pt x="6533" y="4596"/>
                    <a:pt x="6584" y="5072"/>
                    <a:pt x="6644" y="5488"/>
                  </a:cubicBezTo>
                  <a:cubicBezTo>
                    <a:pt x="6685" y="5701"/>
                    <a:pt x="6726" y="5914"/>
                    <a:pt x="6756" y="6107"/>
                  </a:cubicBezTo>
                  <a:lnTo>
                    <a:pt x="6786" y="6259"/>
                  </a:lnTo>
                  <a:cubicBezTo>
                    <a:pt x="6786" y="6309"/>
                    <a:pt x="6797" y="6340"/>
                    <a:pt x="6797" y="6391"/>
                  </a:cubicBezTo>
                  <a:cubicBezTo>
                    <a:pt x="6797" y="6472"/>
                    <a:pt x="6797" y="6553"/>
                    <a:pt x="6786" y="6634"/>
                  </a:cubicBezTo>
                  <a:cubicBezTo>
                    <a:pt x="6766" y="6787"/>
                    <a:pt x="6716" y="6938"/>
                    <a:pt x="6635" y="7101"/>
                  </a:cubicBezTo>
                  <a:cubicBezTo>
                    <a:pt x="6563" y="7263"/>
                    <a:pt x="6462" y="7446"/>
                    <a:pt x="6360" y="7639"/>
                  </a:cubicBezTo>
                  <a:cubicBezTo>
                    <a:pt x="6310" y="7730"/>
                    <a:pt x="6249" y="7842"/>
                    <a:pt x="6209" y="7932"/>
                  </a:cubicBezTo>
                  <a:lnTo>
                    <a:pt x="6087" y="8227"/>
                  </a:lnTo>
                  <a:lnTo>
                    <a:pt x="5833" y="8795"/>
                  </a:lnTo>
                  <a:cubicBezTo>
                    <a:pt x="5803" y="8856"/>
                    <a:pt x="5752" y="8926"/>
                    <a:pt x="5701" y="9008"/>
                  </a:cubicBezTo>
                  <a:lnTo>
                    <a:pt x="5539" y="9271"/>
                  </a:lnTo>
                  <a:cubicBezTo>
                    <a:pt x="5508" y="9322"/>
                    <a:pt x="5478" y="9373"/>
                    <a:pt x="5447" y="9434"/>
                  </a:cubicBezTo>
                  <a:cubicBezTo>
                    <a:pt x="4991" y="9586"/>
                    <a:pt x="4555" y="9799"/>
                    <a:pt x="4149" y="10042"/>
                  </a:cubicBezTo>
                  <a:cubicBezTo>
                    <a:pt x="3653" y="10347"/>
                    <a:pt x="3175" y="10682"/>
                    <a:pt x="2729" y="11108"/>
                  </a:cubicBezTo>
                  <a:cubicBezTo>
                    <a:pt x="2719" y="11108"/>
                    <a:pt x="2709" y="11117"/>
                    <a:pt x="2709" y="11128"/>
                  </a:cubicBezTo>
                  <a:cubicBezTo>
                    <a:pt x="2658" y="11027"/>
                    <a:pt x="2618" y="10925"/>
                    <a:pt x="2577" y="10813"/>
                  </a:cubicBezTo>
                  <a:cubicBezTo>
                    <a:pt x="2526" y="10682"/>
                    <a:pt x="2476" y="10540"/>
                    <a:pt x="2415" y="10407"/>
                  </a:cubicBezTo>
                  <a:cubicBezTo>
                    <a:pt x="2344" y="10691"/>
                    <a:pt x="2222" y="10945"/>
                    <a:pt x="2141" y="11239"/>
                  </a:cubicBezTo>
                  <a:cubicBezTo>
                    <a:pt x="2100" y="11392"/>
                    <a:pt x="2060" y="11564"/>
                    <a:pt x="2070" y="11757"/>
                  </a:cubicBezTo>
                  <a:cubicBezTo>
                    <a:pt x="2070" y="11818"/>
                    <a:pt x="2080" y="11888"/>
                    <a:pt x="2090" y="11960"/>
                  </a:cubicBezTo>
                  <a:cubicBezTo>
                    <a:pt x="1948" y="12233"/>
                    <a:pt x="1847" y="12467"/>
                    <a:pt x="1735" y="12650"/>
                  </a:cubicBezTo>
                  <a:cubicBezTo>
                    <a:pt x="1715" y="12690"/>
                    <a:pt x="1685" y="12731"/>
                    <a:pt x="1654" y="12771"/>
                  </a:cubicBezTo>
                  <a:lnTo>
                    <a:pt x="1543" y="12934"/>
                  </a:lnTo>
                  <a:lnTo>
                    <a:pt x="1309" y="13258"/>
                  </a:lnTo>
                  <a:cubicBezTo>
                    <a:pt x="1157" y="13471"/>
                    <a:pt x="984" y="13704"/>
                    <a:pt x="833" y="13948"/>
                  </a:cubicBezTo>
                  <a:cubicBezTo>
                    <a:pt x="508" y="14435"/>
                    <a:pt x="193" y="14992"/>
                    <a:pt x="1" y="15611"/>
                  </a:cubicBezTo>
                  <a:lnTo>
                    <a:pt x="1674" y="16098"/>
                  </a:lnTo>
                  <a:cubicBezTo>
                    <a:pt x="1786" y="15672"/>
                    <a:pt x="1969" y="15246"/>
                    <a:pt x="2222" y="14810"/>
                  </a:cubicBezTo>
                  <a:cubicBezTo>
                    <a:pt x="2344" y="14587"/>
                    <a:pt x="2486" y="14363"/>
                    <a:pt x="2628" y="14140"/>
                  </a:cubicBezTo>
                  <a:lnTo>
                    <a:pt x="2851" y="13786"/>
                  </a:lnTo>
                  <a:lnTo>
                    <a:pt x="2963" y="13592"/>
                  </a:lnTo>
                  <a:cubicBezTo>
                    <a:pt x="3003" y="13522"/>
                    <a:pt x="3044" y="13441"/>
                    <a:pt x="3084" y="13369"/>
                  </a:cubicBezTo>
                  <a:cubicBezTo>
                    <a:pt x="3226" y="13076"/>
                    <a:pt x="3328" y="12812"/>
                    <a:pt x="3419" y="12598"/>
                  </a:cubicBezTo>
                  <a:cubicBezTo>
                    <a:pt x="3470" y="12497"/>
                    <a:pt x="3520" y="12406"/>
                    <a:pt x="3571" y="12325"/>
                  </a:cubicBezTo>
                  <a:cubicBezTo>
                    <a:pt x="3592" y="12284"/>
                    <a:pt x="3612" y="12244"/>
                    <a:pt x="3642" y="12213"/>
                  </a:cubicBezTo>
                  <a:cubicBezTo>
                    <a:pt x="3673" y="12172"/>
                    <a:pt x="3693" y="12152"/>
                    <a:pt x="3734" y="12102"/>
                  </a:cubicBezTo>
                  <a:cubicBezTo>
                    <a:pt x="4058" y="11757"/>
                    <a:pt x="4444" y="11432"/>
                    <a:pt x="4859" y="11138"/>
                  </a:cubicBezTo>
                  <a:cubicBezTo>
                    <a:pt x="5275" y="10854"/>
                    <a:pt x="5691" y="10631"/>
                    <a:pt x="6158" y="10468"/>
                  </a:cubicBezTo>
                  <a:cubicBezTo>
                    <a:pt x="6624" y="10306"/>
                    <a:pt x="7122" y="10195"/>
                    <a:pt x="7649" y="10114"/>
                  </a:cubicBezTo>
                  <a:lnTo>
                    <a:pt x="7750" y="10093"/>
                  </a:lnTo>
                  <a:lnTo>
                    <a:pt x="7872" y="10073"/>
                  </a:lnTo>
                  <a:cubicBezTo>
                    <a:pt x="7953" y="10053"/>
                    <a:pt x="8044" y="10033"/>
                    <a:pt x="8125" y="10002"/>
                  </a:cubicBezTo>
                  <a:cubicBezTo>
                    <a:pt x="8146" y="10002"/>
                    <a:pt x="8166" y="9992"/>
                    <a:pt x="8186" y="9981"/>
                  </a:cubicBezTo>
                  <a:cubicBezTo>
                    <a:pt x="8425" y="10027"/>
                    <a:pt x="8663" y="10047"/>
                    <a:pt x="8894" y="10047"/>
                  </a:cubicBezTo>
                  <a:cubicBezTo>
                    <a:pt x="9076" y="10047"/>
                    <a:pt x="9254" y="10034"/>
                    <a:pt x="9424" y="10012"/>
                  </a:cubicBezTo>
                  <a:cubicBezTo>
                    <a:pt x="9890" y="9951"/>
                    <a:pt x="10327" y="9830"/>
                    <a:pt x="10753" y="9718"/>
                  </a:cubicBezTo>
                  <a:cubicBezTo>
                    <a:pt x="10316" y="9627"/>
                    <a:pt x="9881" y="9546"/>
                    <a:pt x="9475" y="9404"/>
                  </a:cubicBezTo>
                  <a:cubicBezTo>
                    <a:pt x="9424" y="9393"/>
                    <a:pt x="9383" y="9373"/>
                    <a:pt x="9333" y="9352"/>
                  </a:cubicBezTo>
                  <a:lnTo>
                    <a:pt x="9343" y="9352"/>
                  </a:lnTo>
                  <a:cubicBezTo>
                    <a:pt x="9566" y="9190"/>
                    <a:pt x="9789" y="9028"/>
                    <a:pt x="9992" y="8876"/>
                  </a:cubicBezTo>
                  <a:cubicBezTo>
                    <a:pt x="10104" y="8805"/>
                    <a:pt x="10205" y="8734"/>
                    <a:pt x="10316" y="8673"/>
                  </a:cubicBezTo>
                  <a:cubicBezTo>
                    <a:pt x="10408" y="8622"/>
                    <a:pt x="10550" y="8541"/>
                    <a:pt x="10672" y="8470"/>
                  </a:cubicBezTo>
                  <a:cubicBezTo>
                    <a:pt x="10692" y="8450"/>
                    <a:pt x="10722" y="8440"/>
                    <a:pt x="10742" y="8419"/>
                  </a:cubicBezTo>
                  <a:cubicBezTo>
                    <a:pt x="11067" y="8521"/>
                    <a:pt x="11402" y="8572"/>
                    <a:pt x="11716" y="8572"/>
                  </a:cubicBezTo>
                  <a:cubicBezTo>
                    <a:pt x="11762" y="8573"/>
                    <a:pt x="11808" y="8574"/>
                    <a:pt x="11853" y="8574"/>
                  </a:cubicBezTo>
                  <a:cubicBezTo>
                    <a:pt x="12147" y="8574"/>
                    <a:pt x="12425" y="8549"/>
                    <a:pt x="12680" y="8531"/>
                  </a:cubicBezTo>
                  <a:cubicBezTo>
                    <a:pt x="12892" y="8509"/>
                    <a:pt x="13109" y="8492"/>
                    <a:pt x="13298" y="8492"/>
                  </a:cubicBezTo>
                  <a:cubicBezTo>
                    <a:pt x="13371" y="8492"/>
                    <a:pt x="13439" y="8495"/>
                    <a:pt x="13501" y="8500"/>
                  </a:cubicBezTo>
                  <a:cubicBezTo>
                    <a:pt x="13745" y="8521"/>
                    <a:pt x="13958" y="8582"/>
                    <a:pt x="14171" y="8694"/>
                  </a:cubicBezTo>
                  <a:cubicBezTo>
                    <a:pt x="14384" y="8815"/>
                    <a:pt x="14587" y="8987"/>
                    <a:pt x="14790" y="9190"/>
                  </a:cubicBezTo>
                  <a:lnTo>
                    <a:pt x="14952" y="9343"/>
                  </a:lnTo>
                  <a:cubicBezTo>
                    <a:pt x="15003" y="9393"/>
                    <a:pt x="15063" y="9464"/>
                    <a:pt x="15124" y="9515"/>
                  </a:cubicBezTo>
                  <a:cubicBezTo>
                    <a:pt x="15257" y="9637"/>
                    <a:pt x="15388" y="9738"/>
                    <a:pt x="15520" y="9830"/>
                  </a:cubicBezTo>
                  <a:cubicBezTo>
                    <a:pt x="15784" y="10022"/>
                    <a:pt x="16057" y="10184"/>
                    <a:pt x="16342" y="10326"/>
                  </a:cubicBezTo>
                  <a:cubicBezTo>
                    <a:pt x="16393" y="10347"/>
                    <a:pt x="16453" y="10377"/>
                    <a:pt x="16504" y="10398"/>
                  </a:cubicBezTo>
                  <a:cubicBezTo>
                    <a:pt x="16535" y="10438"/>
                    <a:pt x="16555" y="10489"/>
                    <a:pt x="16595" y="10549"/>
                  </a:cubicBezTo>
                  <a:cubicBezTo>
                    <a:pt x="16605" y="10580"/>
                    <a:pt x="16636" y="10621"/>
                    <a:pt x="16656" y="10661"/>
                  </a:cubicBezTo>
                  <a:cubicBezTo>
                    <a:pt x="16686" y="10702"/>
                    <a:pt x="16717" y="10732"/>
                    <a:pt x="16747" y="10763"/>
                  </a:cubicBezTo>
                  <a:cubicBezTo>
                    <a:pt x="16808" y="10813"/>
                    <a:pt x="16859" y="10844"/>
                    <a:pt x="16889" y="10885"/>
                  </a:cubicBezTo>
                  <a:cubicBezTo>
                    <a:pt x="16930" y="10905"/>
                    <a:pt x="16961" y="10945"/>
                    <a:pt x="17001" y="11006"/>
                  </a:cubicBezTo>
                  <a:cubicBezTo>
                    <a:pt x="17042" y="11057"/>
                    <a:pt x="17112" y="11128"/>
                    <a:pt x="17184" y="11178"/>
                  </a:cubicBezTo>
                  <a:cubicBezTo>
                    <a:pt x="17315" y="11259"/>
                    <a:pt x="17437" y="11300"/>
                    <a:pt x="17529" y="11361"/>
                  </a:cubicBezTo>
                  <a:cubicBezTo>
                    <a:pt x="17559" y="11371"/>
                    <a:pt x="17569" y="11381"/>
                    <a:pt x="17599" y="11401"/>
                  </a:cubicBezTo>
                  <a:lnTo>
                    <a:pt x="17671" y="11462"/>
                  </a:lnTo>
                  <a:cubicBezTo>
                    <a:pt x="17721" y="11493"/>
                    <a:pt x="17762" y="11534"/>
                    <a:pt x="17802" y="11574"/>
                  </a:cubicBezTo>
                  <a:cubicBezTo>
                    <a:pt x="17883" y="11665"/>
                    <a:pt x="17944" y="11757"/>
                    <a:pt x="17985" y="11879"/>
                  </a:cubicBezTo>
                  <a:lnTo>
                    <a:pt x="18198" y="12609"/>
                  </a:lnTo>
                  <a:lnTo>
                    <a:pt x="18117" y="11848"/>
                  </a:lnTo>
                  <a:cubicBezTo>
                    <a:pt x="18097" y="11706"/>
                    <a:pt x="18036" y="11574"/>
                    <a:pt x="17964" y="11453"/>
                  </a:cubicBezTo>
                  <a:cubicBezTo>
                    <a:pt x="17924" y="11392"/>
                    <a:pt x="17883" y="11341"/>
                    <a:pt x="17833" y="11290"/>
                  </a:cubicBezTo>
                  <a:lnTo>
                    <a:pt x="17772" y="11219"/>
                  </a:lnTo>
                  <a:cubicBezTo>
                    <a:pt x="17752" y="11189"/>
                    <a:pt x="17711" y="11158"/>
                    <a:pt x="17691" y="11138"/>
                  </a:cubicBezTo>
                  <a:cubicBezTo>
                    <a:pt x="17569" y="11047"/>
                    <a:pt x="17457" y="10986"/>
                    <a:pt x="17387" y="10915"/>
                  </a:cubicBezTo>
                  <a:cubicBezTo>
                    <a:pt x="17356" y="10874"/>
                    <a:pt x="17336" y="10844"/>
                    <a:pt x="17306" y="10793"/>
                  </a:cubicBezTo>
                  <a:cubicBezTo>
                    <a:pt x="17295" y="10773"/>
                    <a:pt x="17275" y="10732"/>
                    <a:pt x="17254" y="10702"/>
                  </a:cubicBezTo>
                  <a:lnTo>
                    <a:pt x="17254" y="10702"/>
                  </a:lnTo>
                  <a:lnTo>
                    <a:pt x="17366" y="10732"/>
                  </a:lnTo>
                  <a:cubicBezTo>
                    <a:pt x="17407" y="10743"/>
                    <a:pt x="17457" y="10743"/>
                    <a:pt x="17508" y="10752"/>
                  </a:cubicBezTo>
                  <a:cubicBezTo>
                    <a:pt x="17555" y="10763"/>
                    <a:pt x="17601" y="10765"/>
                    <a:pt x="17648" y="10765"/>
                  </a:cubicBezTo>
                  <a:cubicBezTo>
                    <a:pt x="17693" y="10765"/>
                    <a:pt x="17737" y="10763"/>
                    <a:pt x="17782" y="10763"/>
                  </a:cubicBezTo>
                  <a:cubicBezTo>
                    <a:pt x="17975" y="10743"/>
                    <a:pt x="18147" y="10702"/>
                    <a:pt x="18309" y="10631"/>
                  </a:cubicBezTo>
                  <a:cubicBezTo>
                    <a:pt x="18634" y="10489"/>
                    <a:pt x="18888" y="10276"/>
                    <a:pt x="19121" y="10053"/>
                  </a:cubicBezTo>
                  <a:cubicBezTo>
                    <a:pt x="19344" y="9819"/>
                    <a:pt x="19537" y="9576"/>
                    <a:pt x="19720" y="9332"/>
                  </a:cubicBezTo>
                  <a:cubicBezTo>
                    <a:pt x="19902" y="9099"/>
                    <a:pt x="20085" y="8866"/>
                    <a:pt x="20297" y="8673"/>
                  </a:cubicBezTo>
                  <a:cubicBezTo>
                    <a:pt x="20511" y="8470"/>
                    <a:pt x="20744" y="8298"/>
                    <a:pt x="20998" y="8166"/>
                  </a:cubicBezTo>
                  <a:cubicBezTo>
                    <a:pt x="21129" y="8105"/>
                    <a:pt x="21271" y="8054"/>
                    <a:pt x="21413" y="8004"/>
                  </a:cubicBezTo>
                  <a:cubicBezTo>
                    <a:pt x="21485" y="7973"/>
                    <a:pt x="21555" y="7943"/>
                    <a:pt x="21636" y="7892"/>
                  </a:cubicBezTo>
                  <a:cubicBezTo>
                    <a:pt x="21708" y="7851"/>
                    <a:pt x="21769" y="7790"/>
                    <a:pt x="21819" y="7740"/>
                  </a:cubicBezTo>
                  <a:cubicBezTo>
                    <a:pt x="22032" y="7506"/>
                    <a:pt x="22204" y="7273"/>
                    <a:pt x="22428" y="7060"/>
                  </a:cubicBezTo>
                  <a:cubicBezTo>
                    <a:pt x="22641" y="6857"/>
                    <a:pt x="22884" y="6675"/>
                    <a:pt x="23189" y="6604"/>
                  </a:cubicBezTo>
                  <a:lnTo>
                    <a:pt x="23189" y="6604"/>
                  </a:lnTo>
                  <a:cubicBezTo>
                    <a:pt x="22884" y="6645"/>
                    <a:pt x="22610" y="6817"/>
                    <a:pt x="22377" y="7010"/>
                  </a:cubicBezTo>
                  <a:cubicBezTo>
                    <a:pt x="22134" y="7202"/>
                    <a:pt x="21931" y="7425"/>
                    <a:pt x="21718" y="7628"/>
                  </a:cubicBezTo>
                  <a:cubicBezTo>
                    <a:pt x="21606" y="7730"/>
                    <a:pt x="21494" y="7781"/>
                    <a:pt x="21352" y="7821"/>
                  </a:cubicBezTo>
                  <a:cubicBezTo>
                    <a:pt x="21210" y="7862"/>
                    <a:pt x="21059" y="7902"/>
                    <a:pt x="20906" y="7963"/>
                  </a:cubicBezTo>
                  <a:cubicBezTo>
                    <a:pt x="20612" y="8074"/>
                    <a:pt x="20349" y="8247"/>
                    <a:pt x="20095" y="8440"/>
                  </a:cubicBezTo>
                  <a:cubicBezTo>
                    <a:pt x="19851" y="8633"/>
                    <a:pt x="19628" y="8866"/>
                    <a:pt x="19436" y="9099"/>
                  </a:cubicBezTo>
                  <a:cubicBezTo>
                    <a:pt x="19233" y="9322"/>
                    <a:pt x="19030" y="9535"/>
                    <a:pt x="18807" y="9718"/>
                  </a:cubicBezTo>
                  <a:cubicBezTo>
                    <a:pt x="18593" y="9900"/>
                    <a:pt x="18360" y="10053"/>
                    <a:pt x="18117" y="10134"/>
                  </a:cubicBezTo>
                  <a:cubicBezTo>
                    <a:pt x="17995" y="10175"/>
                    <a:pt x="17883" y="10195"/>
                    <a:pt x="17762" y="10195"/>
                  </a:cubicBezTo>
                  <a:cubicBezTo>
                    <a:pt x="17711" y="10184"/>
                    <a:pt x="17650" y="10195"/>
                    <a:pt x="17590" y="10175"/>
                  </a:cubicBezTo>
                  <a:cubicBezTo>
                    <a:pt x="17569" y="10164"/>
                    <a:pt x="17538" y="10164"/>
                    <a:pt x="17508" y="10154"/>
                  </a:cubicBezTo>
                  <a:lnTo>
                    <a:pt x="17427" y="10123"/>
                  </a:lnTo>
                  <a:cubicBezTo>
                    <a:pt x="17376" y="10103"/>
                    <a:pt x="17306" y="10073"/>
                    <a:pt x="17245" y="10042"/>
                  </a:cubicBezTo>
                  <a:cubicBezTo>
                    <a:pt x="17173" y="10012"/>
                    <a:pt x="17112" y="9972"/>
                    <a:pt x="17052" y="9941"/>
                  </a:cubicBezTo>
                  <a:cubicBezTo>
                    <a:pt x="16920" y="9880"/>
                    <a:pt x="16798" y="9809"/>
                    <a:pt x="16677" y="9728"/>
                  </a:cubicBezTo>
                  <a:cubicBezTo>
                    <a:pt x="16433" y="9576"/>
                    <a:pt x="16190" y="9413"/>
                    <a:pt x="15976" y="9231"/>
                  </a:cubicBezTo>
                  <a:cubicBezTo>
                    <a:pt x="15875" y="9140"/>
                    <a:pt x="15773" y="9048"/>
                    <a:pt x="15683" y="8957"/>
                  </a:cubicBezTo>
                  <a:cubicBezTo>
                    <a:pt x="15631" y="8906"/>
                    <a:pt x="15601" y="8856"/>
                    <a:pt x="15550" y="8805"/>
                  </a:cubicBezTo>
                  <a:lnTo>
                    <a:pt x="15399" y="8622"/>
                  </a:lnTo>
                  <a:cubicBezTo>
                    <a:pt x="15196" y="8379"/>
                    <a:pt x="14952" y="8135"/>
                    <a:pt x="14658" y="7932"/>
                  </a:cubicBezTo>
                  <a:cubicBezTo>
                    <a:pt x="14353" y="7730"/>
                    <a:pt x="13988" y="7578"/>
                    <a:pt x="13634" y="7527"/>
                  </a:cubicBezTo>
                  <a:cubicBezTo>
                    <a:pt x="13258" y="7466"/>
                    <a:pt x="12954" y="7476"/>
                    <a:pt x="12640" y="7466"/>
                  </a:cubicBezTo>
                  <a:lnTo>
                    <a:pt x="12183" y="7466"/>
                  </a:lnTo>
                  <a:cubicBezTo>
                    <a:pt x="12214" y="7436"/>
                    <a:pt x="12254" y="7395"/>
                    <a:pt x="12284" y="7355"/>
                  </a:cubicBezTo>
                  <a:cubicBezTo>
                    <a:pt x="12356" y="7273"/>
                    <a:pt x="12416" y="7182"/>
                    <a:pt x="12446" y="7091"/>
                  </a:cubicBezTo>
                  <a:cubicBezTo>
                    <a:pt x="12528" y="6918"/>
                    <a:pt x="12548" y="6807"/>
                    <a:pt x="12588" y="6685"/>
                  </a:cubicBezTo>
                  <a:cubicBezTo>
                    <a:pt x="12670" y="6462"/>
                    <a:pt x="12782" y="6269"/>
                    <a:pt x="12933" y="6107"/>
                  </a:cubicBezTo>
                  <a:cubicBezTo>
                    <a:pt x="13005" y="6016"/>
                    <a:pt x="13096" y="5944"/>
                    <a:pt x="13187" y="5883"/>
                  </a:cubicBezTo>
                  <a:cubicBezTo>
                    <a:pt x="13278" y="5823"/>
                    <a:pt x="13370" y="5782"/>
                    <a:pt x="13501" y="5721"/>
                  </a:cubicBezTo>
                  <a:cubicBezTo>
                    <a:pt x="13745" y="5610"/>
                    <a:pt x="13988" y="5498"/>
                    <a:pt x="14191" y="5468"/>
                  </a:cubicBezTo>
                  <a:cubicBezTo>
                    <a:pt x="14231" y="5462"/>
                    <a:pt x="14272" y="5459"/>
                    <a:pt x="14316" y="5459"/>
                  </a:cubicBezTo>
                  <a:cubicBezTo>
                    <a:pt x="14495" y="5459"/>
                    <a:pt x="14708" y="5502"/>
                    <a:pt x="14952" y="5518"/>
                  </a:cubicBezTo>
                  <a:cubicBezTo>
                    <a:pt x="15023" y="5529"/>
                    <a:pt x="15104" y="5529"/>
                    <a:pt x="15185" y="5529"/>
                  </a:cubicBezTo>
                  <a:cubicBezTo>
                    <a:pt x="15266" y="5518"/>
                    <a:pt x="15347" y="5509"/>
                    <a:pt x="15419" y="5498"/>
                  </a:cubicBezTo>
                  <a:cubicBezTo>
                    <a:pt x="15561" y="5468"/>
                    <a:pt x="15703" y="5427"/>
                    <a:pt x="15845" y="5376"/>
                  </a:cubicBezTo>
                  <a:cubicBezTo>
                    <a:pt x="16118" y="5275"/>
                    <a:pt x="16382" y="5143"/>
                    <a:pt x="16616" y="4971"/>
                  </a:cubicBezTo>
                  <a:cubicBezTo>
                    <a:pt x="16859" y="4788"/>
                    <a:pt x="17052" y="4544"/>
                    <a:pt x="17194" y="4312"/>
                  </a:cubicBezTo>
                  <a:cubicBezTo>
                    <a:pt x="17346" y="4068"/>
                    <a:pt x="17468" y="3825"/>
                    <a:pt x="17599" y="3591"/>
                  </a:cubicBezTo>
                  <a:cubicBezTo>
                    <a:pt x="17660" y="3469"/>
                    <a:pt x="17732" y="3358"/>
                    <a:pt x="17802" y="3246"/>
                  </a:cubicBezTo>
                  <a:cubicBezTo>
                    <a:pt x="17874" y="3124"/>
                    <a:pt x="17944" y="3003"/>
                    <a:pt x="18016" y="2892"/>
                  </a:cubicBezTo>
                  <a:cubicBezTo>
                    <a:pt x="18289" y="2405"/>
                    <a:pt x="18482" y="1887"/>
                    <a:pt x="18634" y="1359"/>
                  </a:cubicBezTo>
                  <a:lnTo>
                    <a:pt x="18746" y="964"/>
                  </a:lnTo>
                  <a:cubicBezTo>
                    <a:pt x="18786" y="832"/>
                    <a:pt x="18827" y="710"/>
                    <a:pt x="18898" y="599"/>
                  </a:cubicBezTo>
                  <a:cubicBezTo>
                    <a:pt x="19040" y="365"/>
                    <a:pt x="19273" y="203"/>
                    <a:pt x="194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3281" name="Google Shape;43281;p42"/>
            <p:cNvGrpSpPr/>
            <p:nvPr/>
          </p:nvGrpSpPr>
          <p:grpSpPr>
            <a:xfrm rot="-504858">
              <a:off x="-430537" y="901080"/>
              <a:ext cx="240848" cy="254266"/>
              <a:chOff x="2193097" y="745802"/>
              <a:chExt cx="104549" cy="110368"/>
            </a:xfrm>
          </p:grpSpPr>
          <p:sp>
            <p:nvSpPr>
              <p:cNvPr id="43282" name="Google Shape;43282;p42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83" name="Google Shape;43283;p42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84" name="Google Shape;43284;p42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85" name="Google Shape;43285;p42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86" name="Google Shape;43286;p42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87" name="Google Shape;43287;p42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88" name="Google Shape;43288;p42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89" name="Google Shape;43289;p42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90" name="Google Shape;43290;p42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91" name="Google Shape;43291;p42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92" name="Google Shape;43292;p42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93" name="Google Shape;43293;p42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94" name="Google Shape;43294;p42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95" name="Google Shape;43295;p42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296" name="Google Shape;43296;p42"/>
            <p:cNvGrpSpPr/>
            <p:nvPr/>
          </p:nvGrpSpPr>
          <p:grpSpPr>
            <a:xfrm rot="-504858">
              <a:off x="-1214961" y="1380028"/>
              <a:ext cx="126390" cy="126396"/>
              <a:chOff x="1780480" y="1088164"/>
              <a:chExt cx="54864" cy="54864"/>
            </a:xfrm>
          </p:grpSpPr>
          <p:sp>
            <p:nvSpPr>
              <p:cNvPr id="43297" name="Google Shape;43297;p42"/>
              <p:cNvSpPr/>
              <p:nvPr/>
            </p:nvSpPr>
            <p:spPr>
              <a:xfrm>
                <a:off x="1810245" y="1092528"/>
                <a:ext cx="21320" cy="19711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1" extrusionOk="0">
                    <a:moveTo>
                      <a:pt x="198" y="0"/>
                    </a:moveTo>
                    <a:cubicBezTo>
                      <a:pt x="141" y="0"/>
                      <a:pt x="87" y="23"/>
                      <a:pt x="62" y="75"/>
                    </a:cubicBezTo>
                    <a:cubicBezTo>
                      <a:pt x="10" y="186"/>
                      <a:pt x="1" y="308"/>
                      <a:pt x="41" y="369"/>
                    </a:cubicBezTo>
                    <a:lnTo>
                      <a:pt x="51" y="380"/>
                    </a:lnTo>
                    <a:lnTo>
                      <a:pt x="62" y="389"/>
                    </a:lnTo>
                    <a:cubicBezTo>
                      <a:pt x="84" y="404"/>
                      <a:pt x="114" y="411"/>
                      <a:pt x="150" y="411"/>
                    </a:cubicBezTo>
                    <a:cubicBezTo>
                      <a:pt x="210" y="411"/>
                      <a:pt x="285" y="391"/>
                      <a:pt x="355" y="359"/>
                    </a:cubicBezTo>
                    <a:cubicBezTo>
                      <a:pt x="457" y="319"/>
                      <a:pt x="447" y="156"/>
                      <a:pt x="376" y="65"/>
                    </a:cubicBezTo>
                    <a:cubicBezTo>
                      <a:pt x="366" y="65"/>
                      <a:pt x="366" y="65"/>
                      <a:pt x="366" y="55"/>
                    </a:cubicBezTo>
                    <a:lnTo>
                      <a:pt x="355" y="55"/>
                    </a:lnTo>
                    <a:cubicBezTo>
                      <a:pt x="311" y="20"/>
                      <a:pt x="253" y="0"/>
                      <a:pt x="19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98" name="Google Shape;43298;p42"/>
              <p:cNvSpPr/>
              <p:nvPr/>
            </p:nvSpPr>
            <p:spPr>
              <a:xfrm>
                <a:off x="1812158" y="1103894"/>
                <a:ext cx="7604" cy="7337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53" extrusionOk="0">
                    <a:moveTo>
                      <a:pt x="61" y="1"/>
                    </a:moveTo>
                    <a:cubicBezTo>
                      <a:pt x="41" y="1"/>
                      <a:pt x="21" y="1"/>
                      <a:pt x="10" y="31"/>
                    </a:cubicBezTo>
                    <a:cubicBezTo>
                      <a:pt x="0" y="51"/>
                      <a:pt x="0" y="82"/>
                      <a:pt x="0" y="102"/>
                    </a:cubicBezTo>
                    <a:cubicBezTo>
                      <a:pt x="10" y="112"/>
                      <a:pt x="21" y="122"/>
                      <a:pt x="30" y="122"/>
                    </a:cubicBezTo>
                    <a:cubicBezTo>
                      <a:pt x="30" y="132"/>
                      <a:pt x="41" y="143"/>
                      <a:pt x="51" y="152"/>
                    </a:cubicBezTo>
                    <a:cubicBezTo>
                      <a:pt x="71" y="152"/>
                      <a:pt x="102" y="152"/>
                      <a:pt x="122" y="132"/>
                    </a:cubicBezTo>
                    <a:cubicBezTo>
                      <a:pt x="163" y="122"/>
                      <a:pt x="163" y="61"/>
                      <a:pt x="132" y="21"/>
                    </a:cubicBezTo>
                    <a:cubicBezTo>
                      <a:pt x="111" y="1"/>
                      <a:pt x="91" y="1"/>
                      <a:pt x="6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99" name="Google Shape;43299;p42"/>
              <p:cNvSpPr/>
              <p:nvPr/>
            </p:nvSpPr>
            <p:spPr>
              <a:xfrm>
                <a:off x="1790837" y="1088164"/>
                <a:ext cx="22253" cy="21101"/>
              </a:xfrm>
              <a:custGeom>
                <a:avLst/>
                <a:gdLst/>
                <a:ahLst/>
                <a:cxnLst/>
                <a:rect l="l" t="t" r="r" b="b"/>
                <a:pathLst>
                  <a:path w="477" h="440" extrusionOk="0">
                    <a:moveTo>
                      <a:pt x="261" y="0"/>
                    </a:moveTo>
                    <a:cubicBezTo>
                      <a:pt x="245" y="0"/>
                      <a:pt x="229" y="1"/>
                      <a:pt x="214" y="4"/>
                    </a:cubicBezTo>
                    <a:lnTo>
                      <a:pt x="203" y="4"/>
                    </a:lnTo>
                    <a:cubicBezTo>
                      <a:pt x="92" y="54"/>
                      <a:pt x="0" y="176"/>
                      <a:pt x="72" y="277"/>
                    </a:cubicBezTo>
                    <a:cubicBezTo>
                      <a:pt x="142" y="369"/>
                      <a:pt x="244" y="440"/>
                      <a:pt x="325" y="440"/>
                    </a:cubicBezTo>
                    <a:lnTo>
                      <a:pt x="336" y="430"/>
                    </a:lnTo>
                    <a:cubicBezTo>
                      <a:pt x="406" y="399"/>
                      <a:pt x="457" y="288"/>
                      <a:pt x="467" y="166"/>
                    </a:cubicBezTo>
                    <a:cubicBezTo>
                      <a:pt x="476" y="60"/>
                      <a:pt x="369" y="0"/>
                      <a:pt x="2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00" name="Google Shape;43300;p42"/>
              <p:cNvSpPr/>
              <p:nvPr/>
            </p:nvSpPr>
            <p:spPr>
              <a:xfrm>
                <a:off x="1800308" y="1100968"/>
                <a:ext cx="8537" cy="7817"/>
              </a:xfrm>
              <a:custGeom>
                <a:avLst/>
                <a:gdLst/>
                <a:ahLst/>
                <a:cxnLst/>
                <a:rect l="l" t="t" r="r" b="b"/>
                <a:pathLst>
                  <a:path w="183" h="163" extrusionOk="0">
                    <a:moveTo>
                      <a:pt x="81" y="1"/>
                    </a:moveTo>
                    <a:cubicBezTo>
                      <a:pt x="31" y="21"/>
                      <a:pt x="0" y="71"/>
                      <a:pt x="31" y="102"/>
                    </a:cubicBezTo>
                    <a:cubicBezTo>
                      <a:pt x="41" y="132"/>
                      <a:pt x="61" y="152"/>
                      <a:pt x="81" y="163"/>
                    </a:cubicBezTo>
                    <a:cubicBezTo>
                      <a:pt x="112" y="143"/>
                      <a:pt x="133" y="143"/>
                      <a:pt x="153" y="143"/>
                    </a:cubicBezTo>
                    <a:cubicBezTo>
                      <a:pt x="173" y="122"/>
                      <a:pt x="173" y="92"/>
                      <a:pt x="183" y="62"/>
                    </a:cubicBezTo>
                    <a:cubicBezTo>
                      <a:pt x="183" y="21"/>
                      <a:pt x="142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01" name="Google Shape;43301;p42"/>
              <p:cNvSpPr/>
              <p:nvPr/>
            </p:nvSpPr>
            <p:spPr>
              <a:xfrm>
                <a:off x="1780480" y="1100537"/>
                <a:ext cx="21320" cy="20046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1"/>
                    </a:cubicBezTo>
                    <a:lnTo>
                      <a:pt x="20" y="172"/>
                    </a:lnTo>
                    <a:cubicBezTo>
                      <a:pt x="1" y="286"/>
                      <a:pt x="62" y="417"/>
                      <a:pt x="161" y="417"/>
                    </a:cubicBezTo>
                    <a:cubicBezTo>
                      <a:pt x="168" y="417"/>
                      <a:pt x="175" y="417"/>
                      <a:pt x="182" y="415"/>
                    </a:cubicBezTo>
                    <a:cubicBezTo>
                      <a:pt x="304" y="405"/>
                      <a:pt x="416" y="355"/>
                      <a:pt x="446" y="283"/>
                    </a:cubicBezTo>
                    <a:cubicBezTo>
                      <a:pt x="446" y="283"/>
                      <a:pt x="456" y="283"/>
                      <a:pt x="456" y="273"/>
                    </a:cubicBezTo>
                    <a:cubicBezTo>
                      <a:pt x="456" y="192"/>
                      <a:pt x="385" y="101"/>
                      <a:pt x="283" y="19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02" name="Google Shape;43302;p42"/>
              <p:cNvSpPr/>
              <p:nvPr/>
            </p:nvSpPr>
            <p:spPr>
              <a:xfrm>
                <a:off x="1793683" y="1108738"/>
                <a:ext cx="7604" cy="786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64" extrusionOk="0">
                    <a:moveTo>
                      <a:pt x="81" y="1"/>
                    </a:moveTo>
                    <a:cubicBezTo>
                      <a:pt x="51" y="1"/>
                      <a:pt x="11" y="31"/>
                      <a:pt x="0" y="62"/>
                    </a:cubicBezTo>
                    <a:cubicBezTo>
                      <a:pt x="0" y="112"/>
                      <a:pt x="21" y="163"/>
                      <a:pt x="61" y="163"/>
                    </a:cubicBezTo>
                    <a:cubicBezTo>
                      <a:pt x="92" y="163"/>
                      <a:pt x="122" y="153"/>
                      <a:pt x="142" y="143"/>
                    </a:cubicBezTo>
                    <a:cubicBezTo>
                      <a:pt x="142" y="112"/>
                      <a:pt x="153" y="92"/>
                      <a:pt x="163" y="62"/>
                    </a:cubicBezTo>
                    <a:cubicBezTo>
                      <a:pt x="153" y="42"/>
                      <a:pt x="133" y="21"/>
                      <a:pt x="102" y="11"/>
                    </a:cubicBezTo>
                    <a:cubicBezTo>
                      <a:pt x="92" y="1"/>
                      <a:pt x="92" y="1"/>
                      <a:pt x="8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03" name="Google Shape;43303;p42"/>
              <p:cNvSpPr/>
              <p:nvPr/>
            </p:nvSpPr>
            <p:spPr>
              <a:xfrm>
                <a:off x="1784212" y="1118905"/>
                <a:ext cx="21367" cy="19758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313" y="0"/>
                    </a:moveTo>
                    <a:cubicBezTo>
                      <a:pt x="252" y="0"/>
                      <a:pt x="179" y="20"/>
                      <a:pt x="102" y="53"/>
                    </a:cubicBezTo>
                    <a:cubicBezTo>
                      <a:pt x="0" y="93"/>
                      <a:pt x="11" y="256"/>
                      <a:pt x="92" y="346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1"/>
                      <a:pt x="208" y="411"/>
                      <a:pt x="263" y="411"/>
                    </a:cubicBezTo>
                    <a:cubicBezTo>
                      <a:pt x="322" y="411"/>
                      <a:pt x="376" y="389"/>
                      <a:pt x="396" y="337"/>
                    </a:cubicBezTo>
                    <a:cubicBezTo>
                      <a:pt x="447" y="225"/>
                      <a:pt x="457" y="103"/>
                      <a:pt x="417" y="42"/>
                    </a:cubicBezTo>
                    <a:cubicBezTo>
                      <a:pt x="417" y="32"/>
                      <a:pt x="417" y="32"/>
                      <a:pt x="406" y="32"/>
                    </a:cubicBezTo>
                    <a:lnTo>
                      <a:pt x="406" y="22"/>
                    </a:lnTo>
                    <a:cubicBezTo>
                      <a:pt x="380" y="7"/>
                      <a:pt x="349" y="0"/>
                      <a:pt x="31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04" name="Google Shape;43304;p42"/>
              <p:cNvSpPr/>
              <p:nvPr/>
            </p:nvSpPr>
            <p:spPr>
              <a:xfrm>
                <a:off x="1796062" y="1119912"/>
                <a:ext cx="8071" cy="7385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54" extrusionOk="0">
                    <a:moveTo>
                      <a:pt x="112" y="1"/>
                    </a:moveTo>
                    <a:cubicBezTo>
                      <a:pt x="91" y="1"/>
                      <a:pt x="61" y="1"/>
                      <a:pt x="41" y="21"/>
                    </a:cubicBezTo>
                    <a:cubicBezTo>
                      <a:pt x="0" y="32"/>
                      <a:pt x="0" y="93"/>
                      <a:pt x="30" y="133"/>
                    </a:cubicBezTo>
                    <a:lnTo>
                      <a:pt x="41" y="133"/>
                    </a:lnTo>
                    <a:cubicBezTo>
                      <a:pt x="51" y="153"/>
                      <a:pt x="82" y="153"/>
                      <a:pt x="102" y="153"/>
                    </a:cubicBezTo>
                    <a:cubicBezTo>
                      <a:pt x="122" y="153"/>
                      <a:pt x="142" y="153"/>
                      <a:pt x="152" y="123"/>
                    </a:cubicBezTo>
                    <a:cubicBezTo>
                      <a:pt x="163" y="102"/>
                      <a:pt x="172" y="72"/>
                      <a:pt x="172" y="52"/>
                    </a:cubicBezTo>
                    <a:cubicBezTo>
                      <a:pt x="163" y="41"/>
                      <a:pt x="152" y="32"/>
                      <a:pt x="142" y="32"/>
                    </a:cubicBezTo>
                    <a:lnTo>
                      <a:pt x="112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05" name="Google Shape;43305;p42"/>
              <p:cNvSpPr/>
              <p:nvPr/>
            </p:nvSpPr>
            <p:spPr>
              <a:xfrm>
                <a:off x="1802734" y="1121878"/>
                <a:ext cx="22207" cy="21149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1" extrusionOk="0">
                    <a:moveTo>
                      <a:pt x="151" y="0"/>
                    </a:moveTo>
                    <a:cubicBezTo>
                      <a:pt x="151" y="11"/>
                      <a:pt x="141" y="11"/>
                      <a:pt x="141" y="11"/>
                    </a:cubicBezTo>
                    <a:cubicBezTo>
                      <a:pt x="70" y="41"/>
                      <a:pt x="29" y="153"/>
                      <a:pt x="9" y="275"/>
                    </a:cubicBezTo>
                    <a:cubicBezTo>
                      <a:pt x="1" y="381"/>
                      <a:pt x="108" y="441"/>
                      <a:pt x="216" y="441"/>
                    </a:cubicBezTo>
                    <a:cubicBezTo>
                      <a:pt x="232" y="441"/>
                      <a:pt x="248" y="440"/>
                      <a:pt x="263" y="437"/>
                    </a:cubicBezTo>
                    <a:lnTo>
                      <a:pt x="273" y="437"/>
                    </a:lnTo>
                    <a:cubicBezTo>
                      <a:pt x="385" y="386"/>
                      <a:pt x="476" y="264"/>
                      <a:pt x="405" y="163"/>
                    </a:cubicBezTo>
                    <a:cubicBezTo>
                      <a:pt x="334" y="72"/>
                      <a:pt x="243" y="0"/>
                      <a:pt x="16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06" name="Google Shape;43306;p42"/>
              <p:cNvSpPr/>
              <p:nvPr/>
            </p:nvSpPr>
            <p:spPr>
              <a:xfrm>
                <a:off x="1806932" y="1122406"/>
                <a:ext cx="8537" cy="7817"/>
              </a:xfrm>
              <a:custGeom>
                <a:avLst/>
                <a:gdLst/>
                <a:ahLst/>
                <a:cxnLst/>
                <a:rect l="l" t="t" r="r" b="b"/>
                <a:pathLst>
                  <a:path w="183" h="163" extrusionOk="0">
                    <a:moveTo>
                      <a:pt x="102" y="0"/>
                    </a:moveTo>
                    <a:cubicBezTo>
                      <a:pt x="81" y="20"/>
                      <a:pt x="51" y="20"/>
                      <a:pt x="31" y="20"/>
                    </a:cubicBezTo>
                    <a:cubicBezTo>
                      <a:pt x="21" y="41"/>
                      <a:pt x="11" y="71"/>
                      <a:pt x="11" y="101"/>
                    </a:cubicBezTo>
                    <a:cubicBezTo>
                      <a:pt x="0" y="142"/>
                      <a:pt x="51" y="162"/>
                      <a:pt x="92" y="162"/>
                    </a:cubicBezTo>
                    <a:lnTo>
                      <a:pt x="112" y="162"/>
                    </a:lnTo>
                    <a:cubicBezTo>
                      <a:pt x="153" y="142"/>
                      <a:pt x="183" y="91"/>
                      <a:pt x="163" y="61"/>
                    </a:cubicBezTo>
                    <a:cubicBezTo>
                      <a:pt x="142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07" name="Google Shape;43307;p42"/>
              <p:cNvSpPr/>
              <p:nvPr/>
            </p:nvSpPr>
            <p:spPr>
              <a:xfrm>
                <a:off x="1814024" y="1110608"/>
                <a:ext cx="21320" cy="20046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4" y="3"/>
                    </a:cubicBezTo>
                    <a:cubicBezTo>
                      <a:pt x="153" y="12"/>
                      <a:pt x="51" y="53"/>
                      <a:pt x="11" y="134"/>
                    </a:cubicBezTo>
                    <a:lnTo>
                      <a:pt x="11" y="145"/>
                    </a:lnTo>
                    <a:cubicBezTo>
                      <a:pt x="1" y="226"/>
                      <a:pt x="71" y="317"/>
                      <a:pt x="173" y="398"/>
                    </a:cubicBezTo>
                    <a:cubicBezTo>
                      <a:pt x="193" y="411"/>
                      <a:pt x="215" y="417"/>
                      <a:pt x="238" y="417"/>
                    </a:cubicBezTo>
                    <a:cubicBezTo>
                      <a:pt x="318" y="417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08" name="Google Shape;43308;p42"/>
              <p:cNvSpPr/>
              <p:nvPr/>
            </p:nvSpPr>
            <p:spPr>
              <a:xfrm>
                <a:off x="1815003" y="1114589"/>
                <a:ext cx="7604" cy="786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64" extrusionOk="0">
                    <a:moveTo>
                      <a:pt x="91" y="1"/>
                    </a:moveTo>
                    <a:cubicBezTo>
                      <a:pt x="61" y="1"/>
                      <a:pt x="30" y="10"/>
                      <a:pt x="10" y="21"/>
                    </a:cubicBezTo>
                    <a:cubicBezTo>
                      <a:pt x="10" y="51"/>
                      <a:pt x="10" y="71"/>
                      <a:pt x="0" y="102"/>
                    </a:cubicBezTo>
                    <a:cubicBezTo>
                      <a:pt x="10" y="122"/>
                      <a:pt x="30" y="132"/>
                      <a:pt x="50" y="152"/>
                    </a:cubicBezTo>
                    <a:cubicBezTo>
                      <a:pt x="61" y="163"/>
                      <a:pt x="71" y="163"/>
                      <a:pt x="81" y="163"/>
                    </a:cubicBezTo>
                    <a:cubicBezTo>
                      <a:pt x="111" y="163"/>
                      <a:pt x="142" y="132"/>
                      <a:pt x="152" y="102"/>
                    </a:cubicBezTo>
                    <a:cubicBezTo>
                      <a:pt x="162" y="51"/>
                      <a:pt x="132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09" name="Google Shape;43309;p42"/>
              <p:cNvSpPr/>
              <p:nvPr/>
            </p:nvSpPr>
            <p:spPr>
              <a:xfrm>
                <a:off x="1799328" y="1107587"/>
                <a:ext cx="17121" cy="16018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34" extrusionOk="0">
                    <a:moveTo>
                      <a:pt x="190" y="1"/>
                    </a:moveTo>
                    <a:cubicBezTo>
                      <a:pt x="146" y="1"/>
                      <a:pt x="104" y="18"/>
                      <a:pt x="72" y="55"/>
                    </a:cubicBezTo>
                    <a:cubicBezTo>
                      <a:pt x="1" y="116"/>
                      <a:pt x="1" y="217"/>
                      <a:pt x="72" y="289"/>
                    </a:cubicBezTo>
                    <a:cubicBezTo>
                      <a:pt x="102" y="318"/>
                      <a:pt x="140" y="333"/>
                      <a:pt x="180" y="333"/>
                    </a:cubicBezTo>
                    <a:cubicBezTo>
                      <a:pt x="224" y="333"/>
                      <a:pt x="269" y="315"/>
                      <a:pt x="305" y="278"/>
                    </a:cubicBezTo>
                    <a:cubicBezTo>
                      <a:pt x="366" y="217"/>
                      <a:pt x="366" y="116"/>
                      <a:pt x="305" y="45"/>
                    </a:cubicBezTo>
                    <a:cubicBezTo>
                      <a:pt x="271" y="16"/>
                      <a:pt x="230" y="1"/>
                      <a:pt x="19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10" name="Google Shape;43310;p42"/>
              <p:cNvSpPr/>
              <p:nvPr/>
            </p:nvSpPr>
            <p:spPr>
              <a:xfrm>
                <a:off x="1804553" y="1112143"/>
                <a:ext cx="6671" cy="6378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33" extrusionOk="0">
                    <a:moveTo>
                      <a:pt x="72" y="1"/>
                    </a:moveTo>
                    <a:cubicBezTo>
                      <a:pt x="51" y="1"/>
                      <a:pt x="42" y="11"/>
                      <a:pt x="31" y="21"/>
                    </a:cubicBezTo>
                    <a:cubicBezTo>
                      <a:pt x="1" y="52"/>
                      <a:pt x="1" y="92"/>
                      <a:pt x="31" y="122"/>
                    </a:cubicBezTo>
                    <a:cubicBezTo>
                      <a:pt x="42" y="133"/>
                      <a:pt x="51" y="133"/>
                      <a:pt x="72" y="133"/>
                    </a:cubicBezTo>
                    <a:cubicBezTo>
                      <a:pt x="92" y="133"/>
                      <a:pt x="102" y="133"/>
                      <a:pt x="123" y="122"/>
                    </a:cubicBezTo>
                    <a:cubicBezTo>
                      <a:pt x="143" y="92"/>
                      <a:pt x="143" y="52"/>
                      <a:pt x="123" y="21"/>
                    </a:cubicBezTo>
                    <a:cubicBezTo>
                      <a:pt x="102" y="1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311" name="Google Shape;43311;p42"/>
            <p:cNvGrpSpPr/>
            <p:nvPr/>
          </p:nvGrpSpPr>
          <p:grpSpPr>
            <a:xfrm rot="-504858">
              <a:off x="-358768" y="1243041"/>
              <a:ext cx="129214" cy="125814"/>
              <a:chOff x="2070280" y="1284575"/>
              <a:chExt cx="56090" cy="54611"/>
            </a:xfrm>
          </p:grpSpPr>
          <p:sp>
            <p:nvSpPr>
              <p:cNvPr id="43312" name="Google Shape;43312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13" name="Google Shape;43313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14" name="Google Shape;43314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15" name="Google Shape;43315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16" name="Google Shape;43316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17" name="Google Shape;43317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18" name="Google Shape;43318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19" name="Google Shape;43319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20" name="Google Shape;43320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21" name="Google Shape;43321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22" name="Google Shape;43322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23" name="Google Shape;43323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24" name="Google Shape;43324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25" name="Google Shape;43325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326" name="Google Shape;43326;p42"/>
            <p:cNvGrpSpPr/>
            <p:nvPr/>
          </p:nvGrpSpPr>
          <p:grpSpPr>
            <a:xfrm rot="-504858">
              <a:off x="-42814" y="820423"/>
              <a:ext cx="129214" cy="125814"/>
              <a:chOff x="2070280" y="1284575"/>
              <a:chExt cx="56090" cy="54611"/>
            </a:xfrm>
          </p:grpSpPr>
          <p:sp>
            <p:nvSpPr>
              <p:cNvPr id="43327" name="Google Shape;43327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28" name="Google Shape;43328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29" name="Google Shape;43329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30" name="Google Shape;43330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31" name="Google Shape;43331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32" name="Google Shape;43332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33" name="Google Shape;43333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34" name="Google Shape;43334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35" name="Google Shape;43335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36" name="Google Shape;43336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37" name="Google Shape;43337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38" name="Google Shape;43338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39" name="Google Shape;43339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40" name="Google Shape;43340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341" name="Google Shape;43341;p42"/>
            <p:cNvGrpSpPr/>
            <p:nvPr/>
          </p:nvGrpSpPr>
          <p:grpSpPr>
            <a:xfrm rot="-504858">
              <a:off x="-754841" y="1163322"/>
              <a:ext cx="129214" cy="125814"/>
              <a:chOff x="2070280" y="1284575"/>
              <a:chExt cx="56090" cy="54611"/>
            </a:xfrm>
          </p:grpSpPr>
          <p:sp>
            <p:nvSpPr>
              <p:cNvPr id="43342" name="Google Shape;43342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43" name="Google Shape;43343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44" name="Google Shape;43344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45" name="Google Shape;43345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46" name="Google Shape;43346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47" name="Google Shape;43347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48" name="Google Shape;43348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49" name="Google Shape;43349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50" name="Google Shape;43350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51" name="Google Shape;43351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52" name="Google Shape;43352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53" name="Google Shape;43353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54" name="Google Shape;43354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55" name="Google Shape;43355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356" name="Google Shape;43356;p42"/>
            <p:cNvGrpSpPr/>
            <p:nvPr/>
          </p:nvGrpSpPr>
          <p:grpSpPr>
            <a:xfrm rot="-504858">
              <a:off x="-1011038" y="983091"/>
              <a:ext cx="129214" cy="125814"/>
              <a:chOff x="2070280" y="1284575"/>
              <a:chExt cx="56090" cy="54611"/>
            </a:xfrm>
          </p:grpSpPr>
          <p:sp>
            <p:nvSpPr>
              <p:cNvPr id="43357" name="Google Shape;43357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58" name="Google Shape;43358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59" name="Google Shape;43359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60" name="Google Shape;43360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61" name="Google Shape;43361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62" name="Google Shape;43362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63" name="Google Shape;43363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64" name="Google Shape;43364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65" name="Google Shape;43365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66" name="Google Shape;43366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67" name="Google Shape;43367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68" name="Google Shape;43368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69" name="Google Shape;43369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70" name="Google Shape;43370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371" name="Google Shape;43371;p42"/>
            <p:cNvGrpSpPr/>
            <p:nvPr/>
          </p:nvGrpSpPr>
          <p:grpSpPr>
            <a:xfrm rot="-504858">
              <a:off x="-1666016" y="1342471"/>
              <a:ext cx="129214" cy="125814"/>
              <a:chOff x="2070280" y="1284575"/>
              <a:chExt cx="56090" cy="54611"/>
            </a:xfrm>
          </p:grpSpPr>
          <p:sp>
            <p:nvSpPr>
              <p:cNvPr id="43372" name="Google Shape;43372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73" name="Google Shape;43373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74" name="Google Shape;43374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75" name="Google Shape;43375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76" name="Google Shape;43376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77" name="Google Shape;43377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78" name="Google Shape;43378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79" name="Google Shape;43379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80" name="Google Shape;43380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81" name="Google Shape;43381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82" name="Google Shape;43382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83" name="Google Shape;43383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84" name="Google Shape;43384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85" name="Google Shape;43385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386" name="Google Shape;43386;p42"/>
            <p:cNvGrpSpPr/>
            <p:nvPr/>
          </p:nvGrpSpPr>
          <p:grpSpPr>
            <a:xfrm rot="-504858">
              <a:off x="-2441340" y="1384468"/>
              <a:ext cx="129214" cy="125814"/>
              <a:chOff x="2070280" y="1284575"/>
              <a:chExt cx="56090" cy="54611"/>
            </a:xfrm>
          </p:grpSpPr>
          <p:sp>
            <p:nvSpPr>
              <p:cNvPr id="43387" name="Google Shape;43387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88" name="Google Shape;43388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89" name="Google Shape;43389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90" name="Google Shape;43390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91" name="Google Shape;43391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92" name="Google Shape;43392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93" name="Google Shape;43393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94" name="Google Shape;43394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95" name="Google Shape;43395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96" name="Google Shape;43396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97" name="Google Shape;43397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98" name="Google Shape;43398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99" name="Google Shape;43399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00" name="Google Shape;43400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401" name="Google Shape;43401;p42"/>
            <p:cNvGrpSpPr/>
            <p:nvPr/>
          </p:nvGrpSpPr>
          <p:grpSpPr>
            <a:xfrm rot="-504858">
              <a:off x="-2187098" y="750223"/>
              <a:ext cx="129214" cy="125814"/>
              <a:chOff x="2070280" y="1284575"/>
              <a:chExt cx="56090" cy="54611"/>
            </a:xfrm>
          </p:grpSpPr>
          <p:sp>
            <p:nvSpPr>
              <p:cNvPr id="43402" name="Google Shape;43402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03" name="Google Shape;43403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04" name="Google Shape;43404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05" name="Google Shape;43405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06" name="Google Shape;43406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07" name="Google Shape;43407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08" name="Google Shape;43408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09" name="Google Shape;43409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10" name="Google Shape;43410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11" name="Google Shape;43411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12" name="Google Shape;43412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13" name="Google Shape;43413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14" name="Google Shape;43414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15" name="Google Shape;43415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416" name="Google Shape;43416;p42"/>
            <p:cNvGrpSpPr/>
            <p:nvPr/>
          </p:nvGrpSpPr>
          <p:grpSpPr>
            <a:xfrm rot="-504858">
              <a:off x="-1746681" y="1004460"/>
              <a:ext cx="129214" cy="125814"/>
              <a:chOff x="2070280" y="1284575"/>
              <a:chExt cx="56090" cy="54611"/>
            </a:xfrm>
          </p:grpSpPr>
          <p:sp>
            <p:nvSpPr>
              <p:cNvPr id="43417" name="Google Shape;43417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18" name="Google Shape;43418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19" name="Google Shape;43419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20" name="Google Shape;43420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21" name="Google Shape;43421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22" name="Google Shape;43422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23" name="Google Shape;43423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24" name="Google Shape;43424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25" name="Google Shape;43425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26" name="Google Shape;43426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27" name="Google Shape;43427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28" name="Google Shape;43428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29" name="Google Shape;43429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30" name="Google Shape;43430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431" name="Google Shape;43431;p42"/>
            <p:cNvGrpSpPr/>
            <p:nvPr/>
          </p:nvGrpSpPr>
          <p:grpSpPr>
            <a:xfrm rot="-504858">
              <a:off x="-2093245" y="86968"/>
              <a:ext cx="129214" cy="125814"/>
              <a:chOff x="2070280" y="1284575"/>
              <a:chExt cx="56090" cy="54611"/>
            </a:xfrm>
          </p:grpSpPr>
          <p:sp>
            <p:nvSpPr>
              <p:cNvPr id="43432" name="Google Shape;43432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33" name="Google Shape;43433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34" name="Google Shape;43434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35" name="Google Shape;43435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36" name="Google Shape;43436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37" name="Google Shape;43437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38" name="Google Shape;43438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39" name="Google Shape;43439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40" name="Google Shape;43440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41" name="Google Shape;43441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42" name="Google Shape;43442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43" name="Google Shape;43443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44" name="Google Shape;43444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45" name="Google Shape;43445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446" name="Google Shape;43446;p42"/>
            <p:cNvGrpSpPr/>
            <p:nvPr/>
          </p:nvGrpSpPr>
          <p:grpSpPr>
            <a:xfrm rot="-504858">
              <a:off x="-1477573" y="707894"/>
              <a:ext cx="129214" cy="125814"/>
              <a:chOff x="2070280" y="1284575"/>
              <a:chExt cx="56090" cy="54611"/>
            </a:xfrm>
          </p:grpSpPr>
          <p:sp>
            <p:nvSpPr>
              <p:cNvPr id="43447" name="Google Shape;43447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48" name="Google Shape;43448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49" name="Google Shape;43449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50" name="Google Shape;43450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51" name="Google Shape;43451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52" name="Google Shape;43452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53" name="Google Shape;43453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54" name="Google Shape;43454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55" name="Google Shape;43455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56" name="Google Shape;43456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57" name="Google Shape;43457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58" name="Google Shape;43458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59" name="Google Shape;43459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60" name="Google Shape;43460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461" name="Google Shape;43461;p42"/>
            <p:cNvGrpSpPr/>
            <p:nvPr/>
          </p:nvGrpSpPr>
          <p:grpSpPr>
            <a:xfrm rot="-504858">
              <a:off x="-1278097" y="643075"/>
              <a:ext cx="129214" cy="125814"/>
              <a:chOff x="2070280" y="1284575"/>
              <a:chExt cx="56090" cy="54611"/>
            </a:xfrm>
          </p:grpSpPr>
          <p:sp>
            <p:nvSpPr>
              <p:cNvPr id="43462" name="Google Shape;43462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63" name="Google Shape;43463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64" name="Google Shape;43464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65" name="Google Shape;43465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66" name="Google Shape;43466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67" name="Google Shape;43467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68" name="Google Shape;43468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69" name="Google Shape;43469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70" name="Google Shape;43470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71" name="Google Shape;43471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72" name="Google Shape;43472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73" name="Google Shape;43473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74" name="Google Shape;43474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75" name="Google Shape;43475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476" name="Google Shape;43476;p42"/>
            <p:cNvGrpSpPr/>
            <p:nvPr/>
          </p:nvGrpSpPr>
          <p:grpSpPr>
            <a:xfrm rot="-504858">
              <a:off x="-1062120" y="689785"/>
              <a:ext cx="129214" cy="125814"/>
              <a:chOff x="2070280" y="1284575"/>
              <a:chExt cx="56090" cy="54611"/>
            </a:xfrm>
          </p:grpSpPr>
          <p:sp>
            <p:nvSpPr>
              <p:cNvPr id="43477" name="Google Shape;43477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78" name="Google Shape;43478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79" name="Google Shape;43479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80" name="Google Shape;43480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81" name="Google Shape;43481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82" name="Google Shape;43482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83" name="Google Shape;43483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84" name="Google Shape;43484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85" name="Google Shape;43485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86" name="Google Shape;43486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87" name="Google Shape;43487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88" name="Google Shape;43488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89" name="Google Shape;43489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90" name="Google Shape;43490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491" name="Google Shape;43491;p42"/>
            <p:cNvGrpSpPr/>
            <p:nvPr/>
          </p:nvGrpSpPr>
          <p:grpSpPr>
            <a:xfrm rot="-504858">
              <a:off x="-1631127" y="198924"/>
              <a:ext cx="129214" cy="125814"/>
              <a:chOff x="2070280" y="1284575"/>
              <a:chExt cx="56090" cy="54611"/>
            </a:xfrm>
          </p:grpSpPr>
          <p:sp>
            <p:nvSpPr>
              <p:cNvPr id="43492" name="Google Shape;43492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93" name="Google Shape;43493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94" name="Google Shape;43494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95" name="Google Shape;43495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96" name="Google Shape;43496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97" name="Google Shape;43497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98" name="Google Shape;43498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99" name="Google Shape;43499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00" name="Google Shape;43500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01" name="Google Shape;43501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02" name="Google Shape;43502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03" name="Google Shape;43503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04" name="Google Shape;43504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05" name="Google Shape;43505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506" name="Google Shape;43506;p42"/>
            <p:cNvGrpSpPr/>
            <p:nvPr/>
          </p:nvGrpSpPr>
          <p:grpSpPr>
            <a:xfrm rot="-504858">
              <a:off x="-638789" y="209859"/>
              <a:ext cx="129214" cy="125814"/>
              <a:chOff x="2070280" y="1284575"/>
              <a:chExt cx="56090" cy="54611"/>
            </a:xfrm>
          </p:grpSpPr>
          <p:sp>
            <p:nvSpPr>
              <p:cNvPr id="43507" name="Google Shape;43507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08" name="Google Shape;43508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09" name="Google Shape;43509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10" name="Google Shape;43510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11" name="Google Shape;43511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12" name="Google Shape;43512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13" name="Google Shape;43513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14" name="Google Shape;43514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15" name="Google Shape;43515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16" name="Google Shape;43516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17" name="Google Shape;43517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18" name="Google Shape;43518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19" name="Google Shape;43519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20" name="Google Shape;43520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521" name="Google Shape;43521;p42"/>
            <p:cNvGrpSpPr/>
            <p:nvPr/>
          </p:nvGrpSpPr>
          <p:grpSpPr>
            <a:xfrm rot="-504858">
              <a:off x="-793758" y="196161"/>
              <a:ext cx="129214" cy="125814"/>
              <a:chOff x="2070280" y="1284575"/>
              <a:chExt cx="56090" cy="54611"/>
            </a:xfrm>
          </p:grpSpPr>
          <p:sp>
            <p:nvSpPr>
              <p:cNvPr id="43522" name="Google Shape;43522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23" name="Google Shape;43523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24" name="Google Shape;43524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25" name="Google Shape;43525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26" name="Google Shape;43526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27" name="Google Shape;43527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28" name="Google Shape;43528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29" name="Google Shape;43529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30" name="Google Shape;43530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31" name="Google Shape;43531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32" name="Google Shape;43532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33" name="Google Shape;43533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34" name="Google Shape;43534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35" name="Google Shape;43535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536" name="Google Shape;43536;p42"/>
            <p:cNvGrpSpPr/>
            <p:nvPr/>
          </p:nvGrpSpPr>
          <p:grpSpPr>
            <a:xfrm rot="-504858">
              <a:off x="-578380" y="15719"/>
              <a:ext cx="129214" cy="125814"/>
              <a:chOff x="2070280" y="1284575"/>
              <a:chExt cx="56090" cy="54611"/>
            </a:xfrm>
          </p:grpSpPr>
          <p:sp>
            <p:nvSpPr>
              <p:cNvPr id="43537" name="Google Shape;43537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38" name="Google Shape;43538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39" name="Google Shape;43539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40" name="Google Shape;43540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41" name="Google Shape;43541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42" name="Google Shape;43542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43" name="Google Shape;43543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44" name="Google Shape;43544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45" name="Google Shape;43545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46" name="Google Shape;43546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47" name="Google Shape;43547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48" name="Google Shape;43548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49" name="Google Shape;43549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50" name="Google Shape;43550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551" name="Google Shape;43551;p42"/>
            <p:cNvGrpSpPr/>
            <p:nvPr/>
          </p:nvGrpSpPr>
          <p:grpSpPr>
            <a:xfrm rot="-504858">
              <a:off x="-26221" y="256433"/>
              <a:ext cx="240848" cy="254266"/>
              <a:chOff x="2193097" y="745802"/>
              <a:chExt cx="104549" cy="110368"/>
            </a:xfrm>
          </p:grpSpPr>
          <p:sp>
            <p:nvSpPr>
              <p:cNvPr id="43552" name="Google Shape;43552;p42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53" name="Google Shape;43553;p42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54" name="Google Shape;43554;p42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55" name="Google Shape;43555;p42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56" name="Google Shape;43556;p42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57" name="Google Shape;43557;p42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58" name="Google Shape;43558;p42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59" name="Google Shape;43559;p42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60" name="Google Shape;43560;p42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61" name="Google Shape;43561;p42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62" name="Google Shape;43562;p42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63" name="Google Shape;43563;p42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64" name="Google Shape;43564;p42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65" name="Google Shape;43565;p42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566" name="Google Shape;43566;p42"/>
            <p:cNvGrpSpPr/>
            <p:nvPr/>
          </p:nvGrpSpPr>
          <p:grpSpPr>
            <a:xfrm rot="-504858">
              <a:off x="-517055" y="-399406"/>
              <a:ext cx="240848" cy="254266"/>
              <a:chOff x="2193097" y="745802"/>
              <a:chExt cx="104549" cy="110368"/>
            </a:xfrm>
          </p:grpSpPr>
          <p:sp>
            <p:nvSpPr>
              <p:cNvPr id="43567" name="Google Shape;43567;p42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68" name="Google Shape;43568;p42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69" name="Google Shape;43569;p42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70" name="Google Shape;43570;p42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71" name="Google Shape;43571;p42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72" name="Google Shape;43572;p42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73" name="Google Shape;43573;p42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74" name="Google Shape;43574;p42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75" name="Google Shape;43575;p42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76" name="Google Shape;43576;p42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77" name="Google Shape;43577;p42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78" name="Google Shape;43578;p42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79" name="Google Shape;43579;p42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80" name="Google Shape;43580;p42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581" name="Google Shape;43581;p42"/>
            <p:cNvGrpSpPr/>
            <p:nvPr/>
          </p:nvGrpSpPr>
          <p:grpSpPr>
            <a:xfrm rot="-504858">
              <a:off x="-813378" y="-69179"/>
              <a:ext cx="240848" cy="254266"/>
              <a:chOff x="2193097" y="745802"/>
              <a:chExt cx="104549" cy="110368"/>
            </a:xfrm>
          </p:grpSpPr>
          <p:sp>
            <p:nvSpPr>
              <p:cNvPr id="43582" name="Google Shape;43582;p42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83" name="Google Shape;43583;p42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84" name="Google Shape;43584;p42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85" name="Google Shape;43585;p42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86" name="Google Shape;43586;p42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87" name="Google Shape;43587;p42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88" name="Google Shape;43588;p42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89" name="Google Shape;43589;p42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90" name="Google Shape;43590;p42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91" name="Google Shape;43591;p42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92" name="Google Shape;43592;p42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93" name="Google Shape;43593;p42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94" name="Google Shape;43594;p42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95" name="Google Shape;43595;p42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596" name="Google Shape;43596;p42"/>
            <p:cNvGrpSpPr/>
            <p:nvPr/>
          </p:nvGrpSpPr>
          <p:grpSpPr>
            <a:xfrm rot="-504858">
              <a:off x="-1743450" y="430627"/>
              <a:ext cx="240848" cy="254266"/>
              <a:chOff x="2193097" y="745802"/>
              <a:chExt cx="104549" cy="110368"/>
            </a:xfrm>
          </p:grpSpPr>
          <p:sp>
            <p:nvSpPr>
              <p:cNvPr id="43597" name="Google Shape;43597;p42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98" name="Google Shape;43598;p42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99" name="Google Shape;43599;p42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00" name="Google Shape;43600;p42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01" name="Google Shape;43601;p42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02" name="Google Shape;43602;p42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03" name="Google Shape;43603;p42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04" name="Google Shape;43604;p42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05" name="Google Shape;43605;p42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06" name="Google Shape;43606;p42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07" name="Google Shape;43607;p42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08" name="Google Shape;43608;p42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09" name="Google Shape;43609;p42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10" name="Google Shape;43610;p42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611" name="Google Shape;43611;p42"/>
            <p:cNvGrpSpPr/>
            <p:nvPr/>
          </p:nvGrpSpPr>
          <p:grpSpPr>
            <a:xfrm rot="-504936">
              <a:off x="-2181781" y="1342262"/>
              <a:ext cx="191092" cy="201762"/>
              <a:chOff x="2193097" y="745802"/>
              <a:chExt cx="104549" cy="110368"/>
            </a:xfrm>
          </p:grpSpPr>
          <p:sp>
            <p:nvSpPr>
              <p:cNvPr id="43612" name="Google Shape;43612;p42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13" name="Google Shape;43613;p42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14" name="Google Shape;43614;p42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15" name="Google Shape;43615;p42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16" name="Google Shape;43616;p42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17" name="Google Shape;43617;p42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18" name="Google Shape;43618;p42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19" name="Google Shape;43619;p42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20" name="Google Shape;43620;p42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21" name="Google Shape;43621;p42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22" name="Google Shape;43622;p42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23" name="Google Shape;43623;p42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24" name="Google Shape;43624;p42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25" name="Google Shape;43625;p42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626" name="Google Shape;43626;p42"/>
            <p:cNvGrpSpPr/>
            <p:nvPr/>
          </p:nvGrpSpPr>
          <p:grpSpPr>
            <a:xfrm rot="-504858">
              <a:off x="-1940386" y="1079178"/>
              <a:ext cx="254034" cy="243498"/>
              <a:chOff x="1533749" y="726819"/>
              <a:chExt cx="110272" cy="105693"/>
            </a:xfrm>
          </p:grpSpPr>
          <p:sp>
            <p:nvSpPr>
              <p:cNvPr id="43627" name="Google Shape;43627;p42"/>
              <p:cNvSpPr/>
              <p:nvPr/>
            </p:nvSpPr>
            <p:spPr>
              <a:xfrm>
                <a:off x="1571429" y="764261"/>
                <a:ext cx="34865" cy="30859"/>
              </a:xfrm>
              <a:custGeom>
                <a:avLst/>
                <a:gdLst/>
                <a:ahLst/>
                <a:cxnLst/>
                <a:rect l="l" t="t" r="r" b="b"/>
                <a:pathLst>
                  <a:path w="731" h="647" extrusionOk="0">
                    <a:moveTo>
                      <a:pt x="367" y="0"/>
                    </a:moveTo>
                    <a:cubicBezTo>
                      <a:pt x="232" y="0"/>
                      <a:pt x="109" y="84"/>
                      <a:pt x="61" y="211"/>
                    </a:cubicBezTo>
                    <a:cubicBezTo>
                      <a:pt x="0" y="384"/>
                      <a:pt x="92" y="567"/>
                      <a:pt x="254" y="628"/>
                    </a:cubicBezTo>
                    <a:cubicBezTo>
                      <a:pt x="291" y="641"/>
                      <a:pt x="328" y="647"/>
                      <a:pt x="364" y="647"/>
                    </a:cubicBezTo>
                    <a:cubicBezTo>
                      <a:pt x="498" y="647"/>
                      <a:pt x="622" y="563"/>
                      <a:pt x="670" y="435"/>
                    </a:cubicBezTo>
                    <a:cubicBezTo>
                      <a:pt x="731" y="263"/>
                      <a:pt x="640" y="80"/>
                      <a:pt x="477" y="19"/>
                    </a:cubicBezTo>
                    <a:cubicBezTo>
                      <a:pt x="441" y="6"/>
                      <a:pt x="404" y="0"/>
                      <a:pt x="36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28" name="Google Shape;43628;p42"/>
              <p:cNvSpPr/>
              <p:nvPr/>
            </p:nvSpPr>
            <p:spPr>
              <a:xfrm>
                <a:off x="1582160" y="726819"/>
                <a:ext cx="43498" cy="40493"/>
              </a:xfrm>
              <a:custGeom>
                <a:avLst/>
                <a:gdLst/>
                <a:ahLst/>
                <a:cxnLst/>
                <a:rect l="l" t="t" r="r" b="b"/>
                <a:pathLst>
                  <a:path w="912" h="849" extrusionOk="0">
                    <a:moveTo>
                      <a:pt x="405" y="1"/>
                    </a:moveTo>
                    <a:cubicBezTo>
                      <a:pt x="206" y="1"/>
                      <a:pt x="0" y="110"/>
                      <a:pt x="9" y="297"/>
                    </a:cubicBezTo>
                    <a:cubicBezTo>
                      <a:pt x="9" y="540"/>
                      <a:pt x="80" y="753"/>
                      <a:pt x="222" y="834"/>
                    </a:cubicBezTo>
                    <a:cubicBezTo>
                      <a:pt x="222" y="845"/>
                      <a:pt x="232" y="845"/>
                      <a:pt x="232" y="845"/>
                    </a:cubicBezTo>
                    <a:lnTo>
                      <a:pt x="252" y="845"/>
                    </a:lnTo>
                    <a:cubicBezTo>
                      <a:pt x="268" y="848"/>
                      <a:pt x="284" y="849"/>
                      <a:pt x="300" y="849"/>
                    </a:cubicBezTo>
                    <a:cubicBezTo>
                      <a:pt x="450" y="849"/>
                      <a:pt x="613" y="726"/>
                      <a:pt x="760" y="561"/>
                    </a:cubicBezTo>
                    <a:cubicBezTo>
                      <a:pt x="911" y="398"/>
                      <a:pt x="749" y="124"/>
                      <a:pt x="546" y="23"/>
                    </a:cubicBezTo>
                    <a:cubicBezTo>
                      <a:pt x="536" y="23"/>
                      <a:pt x="536" y="13"/>
                      <a:pt x="536" y="13"/>
                    </a:cubicBezTo>
                    <a:lnTo>
                      <a:pt x="516" y="13"/>
                    </a:lnTo>
                    <a:cubicBezTo>
                      <a:pt x="480" y="5"/>
                      <a:pt x="443" y="1"/>
                      <a:pt x="40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29" name="Google Shape;43629;p42"/>
              <p:cNvSpPr/>
              <p:nvPr/>
            </p:nvSpPr>
            <p:spPr>
              <a:xfrm>
                <a:off x="1588838" y="751621"/>
                <a:ext cx="16979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56" h="315" extrusionOk="0">
                    <a:moveTo>
                      <a:pt x="163" y="0"/>
                    </a:moveTo>
                    <a:cubicBezTo>
                      <a:pt x="82" y="0"/>
                      <a:pt x="0" y="41"/>
                      <a:pt x="11" y="111"/>
                    </a:cubicBezTo>
                    <a:cubicBezTo>
                      <a:pt x="11" y="172"/>
                      <a:pt x="21" y="223"/>
                      <a:pt x="41" y="264"/>
                    </a:cubicBezTo>
                    <a:cubicBezTo>
                      <a:pt x="61" y="264"/>
                      <a:pt x="92" y="274"/>
                      <a:pt x="112" y="284"/>
                    </a:cubicBezTo>
                    <a:lnTo>
                      <a:pt x="173" y="314"/>
                    </a:lnTo>
                    <a:cubicBezTo>
                      <a:pt x="214" y="294"/>
                      <a:pt x="264" y="264"/>
                      <a:pt x="295" y="223"/>
                    </a:cubicBezTo>
                    <a:cubicBezTo>
                      <a:pt x="356" y="152"/>
                      <a:pt x="295" y="50"/>
                      <a:pt x="214" y="10"/>
                    </a:cubicBezTo>
                    <a:cubicBezTo>
                      <a:pt x="203" y="10"/>
                      <a:pt x="203" y="0"/>
                      <a:pt x="2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30" name="Google Shape;43630;p42"/>
              <p:cNvSpPr/>
              <p:nvPr/>
            </p:nvSpPr>
            <p:spPr>
              <a:xfrm>
                <a:off x="1542382" y="732972"/>
                <a:ext cx="43116" cy="38967"/>
              </a:xfrm>
              <a:custGeom>
                <a:avLst/>
                <a:gdLst/>
                <a:ahLst/>
                <a:cxnLst/>
                <a:rect l="l" t="t" r="r" b="b"/>
                <a:pathLst>
                  <a:path w="904" h="817" extrusionOk="0">
                    <a:moveTo>
                      <a:pt x="537" y="0"/>
                    </a:moveTo>
                    <a:cubicBezTo>
                      <a:pt x="436" y="0"/>
                      <a:pt x="325" y="32"/>
                      <a:pt x="234" y="87"/>
                    </a:cubicBezTo>
                    <a:lnTo>
                      <a:pt x="224" y="97"/>
                    </a:lnTo>
                    <a:lnTo>
                      <a:pt x="214" y="107"/>
                    </a:lnTo>
                    <a:cubicBezTo>
                      <a:pt x="62" y="279"/>
                      <a:pt x="1" y="583"/>
                      <a:pt x="204" y="695"/>
                    </a:cubicBezTo>
                    <a:cubicBezTo>
                      <a:pt x="345" y="769"/>
                      <a:pt x="490" y="816"/>
                      <a:pt x="614" y="816"/>
                    </a:cubicBezTo>
                    <a:cubicBezTo>
                      <a:pt x="677" y="816"/>
                      <a:pt x="734" y="804"/>
                      <a:pt x="782" y="777"/>
                    </a:cubicBezTo>
                    <a:cubicBezTo>
                      <a:pt x="792" y="777"/>
                      <a:pt x="792" y="766"/>
                      <a:pt x="802" y="766"/>
                    </a:cubicBezTo>
                    <a:cubicBezTo>
                      <a:pt x="802" y="766"/>
                      <a:pt x="802" y="756"/>
                      <a:pt x="812" y="756"/>
                    </a:cubicBezTo>
                    <a:cubicBezTo>
                      <a:pt x="904" y="624"/>
                      <a:pt x="893" y="401"/>
                      <a:pt x="812" y="168"/>
                    </a:cubicBezTo>
                    <a:cubicBezTo>
                      <a:pt x="773" y="50"/>
                      <a:pt x="662" y="0"/>
                      <a:pt x="53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31" name="Google Shape;43631;p42"/>
              <p:cNvSpPr/>
              <p:nvPr/>
            </p:nvSpPr>
            <p:spPr>
              <a:xfrm>
                <a:off x="1565610" y="755485"/>
                <a:ext cx="16502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46" h="315" extrusionOk="0">
                    <a:moveTo>
                      <a:pt x="203" y="0"/>
                    </a:moveTo>
                    <a:cubicBezTo>
                      <a:pt x="173" y="0"/>
                      <a:pt x="122" y="10"/>
                      <a:pt x="92" y="30"/>
                    </a:cubicBezTo>
                    <a:lnTo>
                      <a:pt x="92" y="41"/>
                    </a:lnTo>
                    <a:lnTo>
                      <a:pt x="82" y="41"/>
                    </a:lnTo>
                    <a:cubicBezTo>
                      <a:pt x="21" y="111"/>
                      <a:pt x="1" y="223"/>
                      <a:pt x="82" y="264"/>
                    </a:cubicBezTo>
                    <a:cubicBezTo>
                      <a:pt x="133" y="294"/>
                      <a:pt x="183" y="314"/>
                      <a:pt x="234" y="314"/>
                    </a:cubicBezTo>
                    <a:cubicBezTo>
                      <a:pt x="255" y="274"/>
                      <a:pt x="295" y="244"/>
                      <a:pt x="336" y="223"/>
                    </a:cubicBezTo>
                    <a:cubicBezTo>
                      <a:pt x="345" y="172"/>
                      <a:pt x="336" y="122"/>
                      <a:pt x="315" y="61"/>
                    </a:cubicBezTo>
                    <a:cubicBezTo>
                      <a:pt x="305" y="21"/>
                      <a:pt x="255" y="0"/>
                      <a:pt x="2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32" name="Google Shape;43632;p42"/>
              <p:cNvSpPr/>
              <p:nvPr/>
            </p:nvSpPr>
            <p:spPr>
              <a:xfrm>
                <a:off x="1533749" y="766788"/>
                <a:ext cx="42067" cy="39635"/>
              </a:xfrm>
              <a:custGeom>
                <a:avLst/>
                <a:gdLst/>
                <a:ahLst/>
                <a:cxnLst/>
                <a:rect l="l" t="t" r="r" b="b"/>
                <a:pathLst>
                  <a:path w="882" h="831" extrusionOk="0">
                    <a:moveTo>
                      <a:pt x="323" y="1"/>
                    </a:moveTo>
                    <a:cubicBezTo>
                      <a:pt x="136" y="1"/>
                      <a:pt x="1" y="249"/>
                      <a:pt x="19" y="463"/>
                    </a:cubicBezTo>
                    <a:lnTo>
                      <a:pt x="19" y="483"/>
                    </a:lnTo>
                    <a:lnTo>
                      <a:pt x="19" y="494"/>
                    </a:lnTo>
                    <a:cubicBezTo>
                      <a:pt x="76" y="672"/>
                      <a:pt x="243" y="830"/>
                      <a:pt x="406" y="830"/>
                    </a:cubicBezTo>
                    <a:cubicBezTo>
                      <a:pt x="447" y="830"/>
                      <a:pt x="488" y="820"/>
                      <a:pt x="527" y="798"/>
                    </a:cubicBezTo>
                    <a:cubicBezTo>
                      <a:pt x="729" y="666"/>
                      <a:pt x="882" y="494"/>
                      <a:pt x="882" y="331"/>
                    </a:cubicBezTo>
                    <a:lnTo>
                      <a:pt x="882" y="321"/>
                    </a:lnTo>
                    <a:lnTo>
                      <a:pt x="882" y="300"/>
                    </a:lnTo>
                    <a:cubicBezTo>
                      <a:pt x="821" y="158"/>
                      <a:pt x="618" y="47"/>
                      <a:pt x="375" y="7"/>
                    </a:cubicBezTo>
                    <a:cubicBezTo>
                      <a:pt x="357" y="3"/>
                      <a:pt x="340" y="1"/>
                      <a:pt x="32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33" name="Google Shape;43633;p42"/>
              <p:cNvSpPr/>
              <p:nvPr/>
            </p:nvSpPr>
            <p:spPr>
              <a:xfrm>
                <a:off x="1559791" y="776280"/>
                <a:ext cx="15072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16" h="315" extrusionOk="0">
                    <a:moveTo>
                      <a:pt x="123" y="0"/>
                    </a:moveTo>
                    <a:cubicBezTo>
                      <a:pt x="52" y="0"/>
                      <a:pt x="1" y="92"/>
                      <a:pt x="1" y="173"/>
                    </a:cubicBezTo>
                    <a:lnTo>
                      <a:pt x="1" y="183"/>
                    </a:lnTo>
                    <a:lnTo>
                      <a:pt x="11" y="183"/>
                    </a:lnTo>
                    <a:cubicBezTo>
                      <a:pt x="32" y="254"/>
                      <a:pt x="93" y="315"/>
                      <a:pt x="153" y="315"/>
                    </a:cubicBezTo>
                    <a:cubicBezTo>
                      <a:pt x="174" y="315"/>
                      <a:pt x="183" y="315"/>
                      <a:pt x="204" y="304"/>
                    </a:cubicBezTo>
                    <a:cubicBezTo>
                      <a:pt x="244" y="274"/>
                      <a:pt x="285" y="234"/>
                      <a:pt x="316" y="203"/>
                    </a:cubicBezTo>
                    <a:cubicBezTo>
                      <a:pt x="295" y="153"/>
                      <a:pt x="285" y="101"/>
                      <a:pt x="285" y="51"/>
                    </a:cubicBezTo>
                    <a:cubicBezTo>
                      <a:pt x="255" y="31"/>
                      <a:pt x="204" y="11"/>
                      <a:pt x="1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34" name="Google Shape;43634;p42"/>
              <p:cNvSpPr/>
              <p:nvPr/>
            </p:nvSpPr>
            <p:spPr>
              <a:xfrm>
                <a:off x="1552064" y="791638"/>
                <a:ext cx="44022" cy="40875"/>
              </a:xfrm>
              <a:custGeom>
                <a:avLst/>
                <a:gdLst/>
                <a:ahLst/>
                <a:cxnLst/>
                <a:rect l="l" t="t" r="r" b="b"/>
                <a:pathLst>
                  <a:path w="923" h="857" extrusionOk="0">
                    <a:moveTo>
                      <a:pt x="634" y="0"/>
                    </a:moveTo>
                    <a:cubicBezTo>
                      <a:pt x="480" y="0"/>
                      <a:pt x="304" y="117"/>
                      <a:pt x="153" y="287"/>
                    </a:cubicBezTo>
                    <a:cubicBezTo>
                      <a:pt x="1" y="459"/>
                      <a:pt x="163" y="733"/>
                      <a:pt x="366" y="834"/>
                    </a:cubicBezTo>
                    <a:cubicBezTo>
                      <a:pt x="376" y="834"/>
                      <a:pt x="376" y="834"/>
                      <a:pt x="386" y="845"/>
                    </a:cubicBezTo>
                    <a:lnTo>
                      <a:pt x="397" y="845"/>
                    </a:lnTo>
                    <a:cubicBezTo>
                      <a:pt x="434" y="853"/>
                      <a:pt x="472" y="857"/>
                      <a:pt x="511" y="857"/>
                    </a:cubicBezTo>
                    <a:cubicBezTo>
                      <a:pt x="716" y="857"/>
                      <a:pt x="922" y="748"/>
                      <a:pt x="913" y="561"/>
                    </a:cubicBezTo>
                    <a:cubicBezTo>
                      <a:pt x="904" y="317"/>
                      <a:pt x="832" y="104"/>
                      <a:pt x="690" y="13"/>
                    </a:cubicBezTo>
                    <a:lnTo>
                      <a:pt x="681" y="13"/>
                    </a:lnTo>
                    <a:cubicBezTo>
                      <a:pt x="681" y="3"/>
                      <a:pt x="670" y="3"/>
                      <a:pt x="670" y="3"/>
                    </a:cubicBezTo>
                    <a:cubicBezTo>
                      <a:pt x="658" y="1"/>
                      <a:pt x="646" y="0"/>
                      <a:pt x="63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35" name="Google Shape;43635;p42"/>
              <p:cNvSpPr/>
              <p:nvPr/>
            </p:nvSpPr>
            <p:spPr>
              <a:xfrm>
                <a:off x="1571906" y="792687"/>
                <a:ext cx="16979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56" h="316" extrusionOk="0">
                    <a:moveTo>
                      <a:pt x="183" y="1"/>
                    </a:moveTo>
                    <a:cubicBezTo>
                      <a:pt x="143" y="21"/>
                      <a:pt x="102" y="52"/>
                      <a:pt x="62" y="93"/>
                    </a:cubicBezTo>
                    <a:cubicBezTo>
                      <a:pt x="1" y="163"/>
                      <a:pt x="62" y="265"/>
                      <a:pt x="143" y="305"/>
                    </a:cubicBezTo>
                    <a:lnTo>
                      <a:pt x="153" y="305"/>
                    </a:lnTo>
                    <a:cubicBezTo>
                      <a:pt x="173" y="316"/>
                      <a:pt x="183" y="316"/>
                      <a:pt x="204" y="316"/>
                    </a:cubicBezTo>
                    <a:cubicBezTo>
                      <a:pt x="274" y="316"/>
                      <a:pt x="355" y="275"/>
                      <a:pt x="355" y="194"/>
                    </a:cubicBezTo>
                    <a:cubicBezTo>
                      <a:pt x="355" y="143"/>
                      <a:pt x="346" y="93"/>
                      <a:pt x="325" y="52"/>
                    </a:cubicBezTo>
                    <a:cubicBezTo>
                      <a:pt x="295" y="41"/>
                      <a:pt x="274" y="41"/>
                      <a:pt x="244" y="32"/>
                    </a:cubicBezTo>
                    <a:lnTo>
                      <a:pt x="183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36" name="Google Shape;43636;p42"/>
              <p:cNvSpPr/>
              <p:nvPr/>
            </p:nvSpPr>
            <p:spPr>
              <a:xfrm>
                <a:off x="1592224" y="787441"/>
                <a:ext cx="43116" cy="38919"/>
              </a:xfrm>
              <a:custGeom>
                <a:avLst/>
                <a:gdLst/>
                <a:ahLst/>
                <a:cxnLst/>
                <a:rect l="l" t="t" r="r" b="b"/>
                <a:pathLst>
                  <a:path w="904" h="816" extrusionOk="0">
                    <a:moveTo>
                      <a:pt x="291" y="0"/>
                    </a:moveTo>
                    <a:cubicBezTo>
                      <a:pt x="228" y="0"/>
                      <a:pt x="171" y="13"/>
                      <a:pt x="123" y="40"/>
                    </a:cubicBezTo>
                    <a:cubicBezTo>
                      <a:pt x="123" y="40"/>
                      <a:pt x="112" y="40"/>
                      <a:pt x="112" y="50"/>
                    </a:cubicBezTo>
                    <a:cubicBezTo>
                      <a:pt x="112" y="50"/>
                      <a:pt x="102" y="50"/>
                      <a:pt x="102" y="61"/>
                    </a:cubicBezTo>
                    <a:cubicBezTo>
                      <a:pt x="1" y="182"/>
                      <a:pt x="11" y="415"/>
                      <a:pt x="92" y="638"/>
                    </a:cubicBezTo>
                    <a:cubicBezTo>
                      <a:pt x="132" y="763"/>
                      <a:pt x="248" y="815"/>
                      <a:pt x="377" y="815"/>
                    </a:cubicBezTo>
                    <a:cubicBezTo>
                      <a:pt x="477" y="815"/>
                      <a:pt x="585" y="784"/>
                      <a:pt x="670" y="730"/>
                    </a:cubicBezTo>
                    <a:lnTo>
                      <a:pt x="680" y="720"/>
                    </a:lnTo>
                    <a:cubicBezTo>
                      <a:pt x="691" y="720"/>
                      <a:pt x="691" y="710"/>
                      <a:pt x="691" y="710"/>
                    </a:cubicBezTo>
                    <a:cubicBezTo>
                      <a:pt x="853" y="537"/>
                      <a:pt x="903" y="233"/>
                      <a:pt x="700" y="121"/>
                    </a:cubicBezTo>
                    <a:cubicBezTo>
                      <a:pt x="560" y="47"/>
                      <a:pt x="415" y="0"/>
                      <a:pt x="29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37" name="Google Shape;43637;p42"/>
              <p:cNvSpPr/>
              <p:nvPr/>
            </p:nvSpPr>
            <p:spPr>
              <a:xfrm>
                <a:off x="1595611" y="788824"/>
                <a:ext cx="16502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46" h="316" extrusionOk="0">
                    <a:moveTo>
                      <a:pt x="122" y="1"/>
                    </a:moveTo>
                    <a:cubicBezTo>
                      <a:pt x="92" y="41"/>
                      <a:pt x="52" y="72"/>
                      <a:pt x="11" y="92"/>
                    </a:cubicBezTo>
                    <a:cubicBezTo>
                      <a:pt x="0" y="143"/>
                      <a:pt x="11" y="194"/>
                      <a:pt x="31" y="244"/>
                    </a:cubicBezTo>
                    <a:cubicBezTo>
                      <a:pt x="52" y="295"/>
                      <a:pt x="92" y="316"/>
                      <a:pt x="142" y="316"/>
                    </a:cubicBezTo>
                    <a:cubicBezTo>
                      <a:pt x="183" y="316"/>
                      <a:pt x="224" y="305"/>
                      <a:pt x="254" y="285"/>
                    </a:cubicBezTo>
                    <a:cubicBezTo>
                      <a:pt x="254" y="275"/>
                      <a:pt x="254" y="275"/>
                      <a:pt x="264" y="275"/>
                    </a:cubicBezTo>
                    <a:cubicBezTo>
                      <a:pt x="325" y="204"/>
                      <a:pt x="345" y="92"/>
                      <a:pt x="264" y="52"/>
                    </a:cubicBezTo>
                    <a:cubicBezTo>
                      <a:pt x="214" y="21"/>
                      <a:pt x="163" y="1"/>
                      <a:pt x="12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38" name="Google Shape;43638;p42"/>
              <p:cNvSpPr/>
              <p:nvPr/>
            </p:nvSpPr>
            <p:spPr>
              <a:xfrm>
                <a:off x="1601906" y="752766"/>
                <a:ext cx="42115" cy="39730"/>
              </a:xfrm>
              <a:custGeom>
                <a:avLst/>
                <a:gdLst/>
                <a:ahLst/>
                <a:cxnLst/>
                <a:rect l="l" t="t" r="r" b="b"/>
                <a:pathLst>
                  <a:path w="883" h="833" extrusionOk="0">
                    <a:moveTo>
                      <a:pt x="489" y="0"/>
                    </a:moveTo>
                    <a:cubicBezTo>
                      <a:pt x="448" y="0"/>
                      <a:pt x="406" y="12"/>
                      <a:pt x="366" y="37"/>
                    </a:cubicBezTo>
                    <a:cubicBezTo>
                      <a:pt x="152" y="168"/>
                      <a:pt x="1" y="341"/>
                      <a:pt x="1" y="493"/>
                    </a:cubicBezTo>
                    <a:lnTo>
                      <a:pt x="1" y="513"/>
                    </a:lnTo>
                    <a:cubicBezTo>
                      <a:pt x="1" y="513"/>
                      <a:pt x="1" y="524"/>
                      <a:pt x="10" y="524"/>
                    </a:cubicBezTo>
                    <a:cubicBezTo>
                      <a:pt x="71" y="676"/>
                      <a:pt x="264" y="777"/>
                      <a:pt x="508" y="828"/>
                    </a:cubicBezTo>
                    <a:cubicBezTo>
                      <a:pt x="523" y="831"/>
                      <a:pt x="538" y="832"/>
                      <a:pt x="553" y="832"/>
                    </a:cubicBezTo>
                    <a:cubicBezTo>
                      <a:pt x="751" y="832"/>
                      <a:pt x="882" y="589"/>
                      <a:pt x="873" y="371"/>
                    </a:cubicBezTo>
                    <a:lnTo>
                      <a:pt x="873" y="351"/>
                    </a:lnTo>
                    <a:lnTo>
                      <a:pt x="863" y="341"/>
                    </a:lnTo>
                    <a:cubicBezTo>
                      <a:pt x="807" y="164"/>
                      <a:pt x="648" y="0"/>
                      <a:pt x="48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39" name="Google Shape;43639;p42"/>
              <p:cNvSpPr/>
              <p:nvPr/>
            </p:nvSpPr>
            <p:spPr>
              <a:xfrm>
                <a:off x="1602908" y="768076"/>
                <a:ext cx="15024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15" h="315" extrusionOk="0">
                    <a:moveTo>
                      <a:pt x="162" y="0"/>
                    </a:moveTo>
                    <a:cubicBezTo>
                      <a:pt x="152" y="0"/>
                      <a:pt x="131" y="0"/>
                      <a:pt x="122" y="10"/>
                    </a:cubicBezTo>
                    <a:cubicBezTo>
                      <a:pt x="71" y="41"/>
                      <a:pt x="30" y="71"/>
                      <a:pt x="0" y="111"/>
                    </a:cubicBezTo>
                    <a:cubicBezTo>
                      <a:pt x="20" y="162"/>
                      <a:pt x="30" y="203"/>
                      <a:pt x="30" y="253"/>
                    </a:cubicBezTo>
                    <a:cubicBezTo>
                      <a:pt x="71" y="284"/>
                      <a:pt x="122" y="304"/>
                      <a:pt x="172" y="314"/>
                    </a:cubicBezTo>
                    <a:lnTo>
                      <a:pt x="192" y="314"/>
                    </a:lnTo>
                    <a:cubicBezTo>
                      <a:pt x="264" y="314"/>
                      <a:pt x="314" y="223"/>
                      <a:pt x="314" y="131"/>
                    </a:cubicBezTo>
                    <a:lnTo>
                      <a:pt x="314" y="122"/>
                    </a:lnTo>
                    <a:cubicBezTo>
                      <a:pt x="294" y="61"/>
                      <a:pt x="233" y="0"/>
                      <a:pt x="16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40" name="Google Shape;43640;p42"/>
              <p:cNvSpPr/>
              <p:nvPr/>
            </p:nvSpPr>
            <p:spPr>
              <a:xfrm>
                <a:off x="1582065" y="773371"/>
                <a:ext cx="14070" cy="12591"/>
              </a:xfrm>
              <a:custGeom>
                <a:avLst/>
                <a:gdLst/>
                <a:ahLst/>
                <a:cxnLst/>
                <a:rect l="l" t="t" r="r" b="b"/>
                <a:pathLst>
                  <a:path w="295" h="264" extrusionOk="0">
                    <a:moveTo>
                      <a:pt x="142" y="0"/>
                    </a:moveTo>
                    <a:cubicBezTo>
                      <a:pt x="92" y="0"/>
                      <a:pt x="41" y="31"/>
                      <a:pt x="21" y="92"/>
                    </a:cubicBezTo>
                    <a:cubicBezTo>
                      <a:pt x="0" y="153"/>
                      <a:pt x="31" y="234"/>
                      <a:pt x="102" y="254"/>
                    </a:cubicBezTo>
                    <a:cubicBezTo>
                      <a:pt x="112" y="254"/>
                      <a:pt x="133" y="264"/>
                      <a:pt x="142" y="264"/>
                    </a:cubicBezTo>
                    <a:cubicBezTo>
                      <a:pt x="194" y="264"/>
                      <a:pt x="244" y="223"/>
                      <a:pt x="264" y="173"/>
                    </a:cubicBezTo>
                    <a:cubicBezTo>
                      <a:pt x="295" y="112"/>
                      <a:pt x="254" y="31"/>
                      <a:pt x="183" y="11"/>
                    </a:cubicBezTo>
                    <a:cubicBezTo>
                      <a:pt x="173" y="0"/>
                      <a:pt x="163" y="0"/>
                      <a:pt x="14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3641" name="Google Shape;43641;p42"/>
          <p:cNvGrpSpPr/>
          <p:nvPr/>
        </p:nvGrpSpPr>
        <p:grpSpPr>
          <a:xfrm rot="1963838">
            <a:off x="7724256" y="3706480"/>
            <a:ext cx="1948376" cy="2447344"/>
            <a:chOff x="3842135" y="53527"/>
            <a:chExt cx="929148" cy="1167097"/>
          </a:xfrm>
        </p:grpSpPr>
        <p:sp>
          <p:nvSpPr>
            <p:cNvPr id="43642" name="Google Shape;43642;p42"/>
            <p:cNvSpPr/>
            <p:nvPr/>
          </p:nvSpPr>
          <p:spPr>
            <a:xfrm>
              <a:off x="3865125" y="71382"/>
              <a:ext cx="906157" cy="900339"/>
            </a:xfrm>
            <a:custGeom>
              <a:avLst/>
              <a:gdLst/>
              <a:ahLst/>
              <a:cxnLst/>
              <a:rect l="l" t="t" r="r" b="b"/>
              <a:pathLst>
                <a:path w="18999" h="18877" extrusionOk="0">
                  <a:moveTo>
                    <a:pt x="10380" y="3814"/>
                  </a:moveTo>
                  <a:cubicBezTo>
                    <a:pt x="10381" y="3814"/>
                    <a:pt x="10384" y="3814"/>
                    <a:pt x="10387" y="3814"/>
                  </a:cubicBezTo>
                  <a:lnTo>
                    <a:pt x="10387" y="3824"/>
                  </a:lnTo>
                  <a:cubicBezTo>
                    <a:pt x="10387" y="3824"/>
                    <a:pt x="10383" y="3820"/>
                    <a:pt x="10380" y="3814"/>
                  </a:cubicBezTo>
                  <a:close/>
                  <a:moveTo>
                    <a:pt x="13938" y="9251"/>
                  </a:moveTo>
                  <a:lnTo>
                    <a:pt x="13938" y="9251"/>
                  </a:lnTo>
                  <a:cubicBezTo>
                    <a:pt x="13947" y="9261"/>
                    <a:pt x="13968" y="9272"/>
                    <a:pt x="13978" y="9292"/>
                  </a:cubicBezTo>
                  <a:lnTo>
                    <a:pt x="13958" y="9272"/>
                  </a:lnTo>
                  <a:lnTo>
                    <a:pt x="13938" y="9251"/>
                  </a:lnTo>
                  <a:close/>
                  <a:moveTo>
                    <a:pt x="10133" y="0"/>
                  </a:moveTo>
                  <a:lnTo>
                    <a:pt x="10133" y="0"/>
                  </a:lnTo>
                  <a:cubicBezTo>
                    <a:pt x="10032" y="335"/>
                    <a:pt x="9941" y="680"/>
                    <a:pt x="9910" y="1035"/>
                  </a:cubicBezTo>
                  <a:cubicBezTo>
                    <a:pt x="9901" y="1227"/>
                    <a:pt x="9961" y="1421"/>
                    <a:pt x="10012" y="1583"/>
                  </a:cubicBezTo>
                  <a:cubicBezTo>
                    <a:pt x="10063" y="1745"/>
                    <a:pt x="10083" y="1897"/>
                    <a:pt x="10073" y="2049"/>
                  </a:cubicBezTo>
                  <a:cubicBezTo>
                    <a:pt x="10043" y="2363"/>
                    <a:pt x="9901" y="2688"/>
                    <a:pt x="9840" y="3064"/>
                  </a:cubicBezTo>
                  <a:cubicBezTo>
                    <a:pt x="9819" y="3165"/>
                    <a:pt x="9819" y="3256"/>
                    <a:pt x="9819" y="3368"/>
                  </a:cubicBezTo>
                  <a:lnTo>
                    <a:pt x="9829" y="3642"/>
                  </a:lnTo>
                  <a:cubicBezTo>
                    <a:pt x="9840" y="3733"/>
                    <a:pt x="9849" y="3824"/>
                    <a:pt x="9870" y="3926"/>
                  </a:cubicBezTo>
                  <a:cubicBezTo>
                    <a:pt x="9870" y="3956"/>
                    <a:pt x="9880" y="3986"/>
                    <a:pt x="9890" y="4027"/>
                  </a:cubicBezTo>
                  <a:cubicBezTo>
                    <a:pt x="9901" y="4047"/>
                    <a:pt x="9910" y="4058"/>
                    <a:pt x="9921" y="4088"/>
                  </a:cubicBezTo>
                  <a:cubicBezTo>
                    <a:pt x="9931" y="4108"/>
                    <a:pt x="9941" y="4128"/>
                    <a:pt x="9951" y="4139"/>
                  </a:cubicBezTo>
                  <a:lnTo>
                    <a:pt x="9971" y="4159"/>
                  </a:lnTo>
                  <a:lnTo>
                    <a:pt x="10052" y="4270"/>
                  </a:lnTo>
                  <a:cubicBezTo>
                    <a:pt x="10174" y="4412"/>
                    <a:pt x="10286" y="4545"/>
                    <a:pt x="10387" y="4666"/>
                  </a:cubicBezTo>
                  <a:cubicBezTo>
                    <a:pt x="10438" y="4748"/>
                    <a:pt x="10417" y="4717"/>
                    <a:pt x="10438" y="4798"/>
                  </a:cubicBezTo>
                  <a:lnTo>
                    <a:pt x="10469" y="4910"/>
                  </a:lnTo>
                  <a:lnTo>
                    <a:pt x="10499" y="5032"/>
                  </a:lnTo>
                  <a:cubicBezTo>
                    <a:pt x="10519" y="5113"/>
                    <a:pt x="10529" y="5183"/>
                    <a:pt x="10550" y="5264"/>
                  </a:cubicBezTo>
                  <a:cubicBezTo>
                    <a:pt x="10559" y="5356"/>
                    <a:pt x="10580" y="5467"/>
                    <a:pt x="10620" y="5569"/>
                  </a:cubicBezTo>
                  <a:cubicBezTo>
                    <a:pt x="10681" y="5762"/>
                    <a:pt x="10762" y="5934"/>
                    <a:pt x="10823" y="6096"/>
                  </a:cubicBezTo>
                  <a:cubicBezTo>
                    <a:pt x="10762" y="6066"/>
                    <a:pt x="10692" y="6035"/>
                    <a:pt x="10620" y="6015"/>
                  </a:cubicBezTo>
                  <a:lnTo>
                    <a:pt x="10367" y="5944"/>
                  </a:lnTo>
                  <a:cubicBezTo>
                    <a:pt x="10286" y="5914"/>
                    <a:pt x="10205" y="5904"/>
                    <a:pt x="10113" y="5893"/>
                  </a:cubicBezTo>
                  <a:lnTo>
                    <a:pt x="9860" y="5853"/>
                  </a:lnTo>
                  <a:lnTo>
                    <a:pt x="9637" y="5843"/>
                  </a:lnTo>
                  <a:cubicBezTo>
                    <a:pt x="9434" y="5681"/>
                    <a:pt x="9231" y="5559"/>
                    <a:pt x="9028" y="5467"/>
                  </a:cubicBezTo>
                  <a:cubicBezTo>
                    <a:pt x="8815" y="5376"/>
                    <a:pt x="8612" y="5295"/>
                    <a:pt x="8409" y="5194"/>
                  </a:cubicBezTo>
                  <a:lnTo>
                    <a:pt x="8409" y="5194"/>
                  </a:lnTo>
                  <a:cubicBezTo>
                    <a:pt x="8450" y="5417"/>
                    <a:pt x="8521" y="5640"/>
                    <a:pt x="8562" y="5863"/>
                  </a:cubicBezTo>
                  <a:lnTo>
                    <a:pt x="8510" y="5863"/>
                  </a:lnTo>
                  <a:cubicBezTo>
                    <a:pt x="7973" y="5863"/>
                    <a:pt x="7456" y="5812"/>
                    <a:pt x="7040" y="5600"/>
                  </a:cubicBezTo>
                  <a:cubicBezTo>
                    <a:pt x="6928" y="5539"/>
                    <a:pt x="6837" y="5478"/>
                    <a:pt x="6746" y="5406"/>
                  </a:cubicBezTo>
                  <a:cubicBezTo>
                    <a:pt x="6695" y="5376"/>
                    <a:pt x="6655" y="5325"/>
                    <a:pt x="6603" y="5285"/>
                  </a:cubicBezTo>
                  <a:cubicBezTo>
                    <a:pt x="6563" y="5244"/>
                    <a:pt x="6502" y="5194"/>
                    <a:pt x="6452" y="5143"/>
                  </a:cubicBezTo>
                  <a:lnTo>
                    <a:pt x="5843" y="4534"/>
                  </a:lnTo>
                  <a:cubicBezTo>
                    <a:pt x="5427" y="4119"/>
                    <a:pt x="4991" y="3702"/>
                    <a:pt x="4484" y="3368"/>
                  </a:cubicBezTo>
                  <a:cubicBezTo>
                    <a:pt x="4230" y="3206"/>
                    <a:pt x="3956" y="3064"/>
                    <a:pt x="3672" y="2952"/>
                  </a:cubicBezTo>
                  <a:cubicBezTo>
                    <a:pt x="3388" y="2850"/>
                    <a:pt x="3084" y="2780"/>
                    <a:pt x="2790" y="2749"/>
                  </a:cubicBezTo>
                  <a:cubicBezTo>
                    <a:pt x="2485" y="2688"/>
                    <a:pt x="2181" y="2536"/>
                    <a:pt x="1908" y="2343"/>
                  </a:cubicBezTo>
                  <a:cubicBezTo>
                    <a:pt x="1633" y="2151"/>
                    <a:pt x="1390" y="1907"/>
                    <a:pt x="1157" y="1653"/>
                  </a:cubicBezTo>
                  <a:lnTo>
                    <a:pt x="1146" y="1653"/>
                  </a:lnTo>
                  <a:cubicBezTo>
                    <a:pt x="995" y="1542"/>
                    <a:pt x="822" y="1481"/>
                    <a:pt x="650" y="1430"/>
                  </a:cubicBezTo>
                  <a:cubicBezTo>
                    <a:pt x="477" y="1380"/>
                    <a:pt x="315" y="1339"/>
                    <a:pt x="143" y="1288"/>
                  </a:cubicBezTo>
                  <a:lnTo>
                    <a:pt x="143" y="1288"/>
                  </a:lnTo>
                  <a:cubicBezTo>
                    <a:pt x="305" y="1360"/>
                    <a:pt x="467" y="1410"/>
                    <a:pt x="629" y="1481"/>
                  </a:cubicBezTo>
                  <a:cubicBezTo>
                    <a:pt x="792" y="1542"/>
                    <a:pt x="954" y="1623"/>
                    <a:pt x="1076" y="1735"/>
                  </a:cubicBezTo>
                  <a:cubicBezTo>
                    <a:pt x="1279" y="2009"/>
                    <a:pt x="1512" y="2273"/>
                    <a:pt x="1775" y="2516"/>
                  </a:cubicBezTo>
                  <a:cubicBezTo>
                    <a:pt x="2050" y="2749"/>
                    <a:pt x="2354" y="2962"/>
                    <a:pt x="2719" y="3064"/>
                  </a:cubicBezTo>
                  <a:lnTo>
                    <a:pt x="2739" y="3064"/>
                  </a:lnTo>
                  <a:cubicBezTo>
                    <a:pt x="3003" y="3125"/>
                    <a:pt x="3267" y="3215"/>
                    <a:pt x="3510" y="3337"/>
                  </a:cubicBezTo>
                  <a:cubicBezTo>
                    <a:pt x="3754" y="3459"/>
                    <a:pt x="3977" y="3611"/>
                    <a:pt x="4189" y="3774"/>
                  </a:cubicBezTo>
                  <a:cubicBezTo>
                    <a:pt x="4615" y="4128"/>
                    <a:pt x="4981" y="4545"/>
                    <a:pt x="5336" y="4991"/>
                  </a:cubicBezTo>
                  <a:lnTo>
                    <a:pt x="5884" y="5660"/>
                  </a:lnTo>
                  <a:cubicBezTo>
                    <a:pt x="5934" y="5711"/>
                    <a:pt x="5975" y="5762"/>
                    <a:pt x="6026" y="5833"/>
                  </a:cubicBezTo>
                  <a:cubicBezTo>
                    <a:pt x="6087" y="5893"/>
                    <a:pt x="6137" y="5954"/>
                    <a:pt x="6198" y="6015"/>
                  </a:cubicBezTo>
                  <a:cubicBezTo>
                    <a:pt x="6208" y="6015"/>
                    <a:pt x="6218" y="6026"/>
                    <a:pt x="6218" y="6035"/>
                  </a:cubicBezTo>
                  <a:cubicBezTo>
                    <a:pt x="6147" y="6046"/>
                    <a:pt x="6066" y="6046"/>
                    <a:pt x="5985" y="6046"/>
                  </a:cubicBezTo>
                  <a:lnTo>
                    <a:pt x="5528" y="6046"/>
                  </a:lnTo>
                  <a:cubicBezTo>
                    <a:pt x="5366" y="6056"/>
                    <a:pt x="5204" y="6096"/>
                    <a:pt x="5052" y="6157"/>
                  </a:cubicBezTo>
                  <a:cubicBezTo>
                    <a:pt x="4748" y="6279"/>
                    <a:pt x="4534" y="6492"/>
                    <a:pt x="4291" y="6655"/>
                  </a:cubicBezTo>
                  <a:cubicBezTo>
                    <a:pt x="4083" y="6806"/>
                    <a:pt x="3832" y="6930"/>
                    <a:pt x="3560" y="6930"/>
                  </a:cubicBezTo>
                  <a:cubicBezTo>
                    <a:pt x="3540" y="6930"/>
                    <a:pt x="3520" y="6929"/>
                    <a:pt x="3500" y="6928"/>
                  </a:cubicBezTo>
                  <a:lnTo>
                    <a:pt x="3500" y="6928"/>
                  </a:lnTo>
                  <a:cubicBezTo>
                    <a:pt x="3571" y="6943"/>
                    <a:pt x="3644" y="6951"/>
                    <a:pt x="3718" y="6951"/>
                  </a:cubicBezTo>
                  <a:cubicBezTo>
                    <a:pt x="3792" y="6951"/>
                    <a:pt x="3865" y="6943"/>
                    <a:pt x="3936" y="6928"/>
                  </a:cubicBezTo>
                  <a:cubicBezTo>
                    <a:pt x="4088" y="6898"/>
                    <a:pt x="4230" y="6837"/>
                    <a:pt x="4362" y="6766"/>
                  </a:cubicBezTo>
                  <a:cubicBezTo>
                    <a:pt x="4636" y="6634"/>
                    <a:pt x="4879" y="6472"/>
                    <a:pt x="5143" y="6411"/>
                  </a:cubicBezTo>
                  <a:cubicBezTo>
                    <a:pt x="5226" y="6391"/>
                    <a:pt x="5309" y="6383"/>
                    <a:pt x="5393" y="6383"/>
                  </a:cubicBezTo>
                  <a:cubicBezTo>
                    <a:pt x="5568" y="6383"/>
                    <a:pt x="5749" y="6417"/>
                    <a:pt x="5954" y="6452"/>
                  </a:cubicBezTo>
                  <a:cubicBezTo>
                    <a:pt x="6050" y="6464"/>
                    <a:pt x="6150" y="6477"/>
                    <a:pt x="6257" y="6477"/>
                  </a:cubicBezTo>
                  <a:cubicBezTo>
                    <a:pt x="6319" y="6477"/>
                    <a:pt x="6384" y="6473"/>
                    <a:pt x="6452" y="6461"/>
                  </a:cubicBezTo>
                  <a:cubicBezTo>
                    <a:pt x="6543" y="6452"/>
                    <a:pt x="6624" y="6431"/>
                    <a:pt x="6715" y="6401"/>
                  </a:cubicBezTo>
                  <a:cubicBezTo>
                    <a:pt x="6969" y="6553"/>
                    <a:pt x="7243" y="6655"/>
                    <a:pt x="7516" y="6736"/>
                  </a:cubicBezTo>
                  <a:cubicBezTo>
                    <a:pt x="7831" y="6817"/>
                    <a:pt x="8145" y="6867"/>
                    <a:pt x="8450" y="6898"/>
                  </a:cubicBezTo>
                  <a:cubicBezTo>
                    <a:pt x="8602" y="6918"/>
                    <a:pt x="8754" y="6928"/>
                    <a:pt x="8906" y="6939"/>
                  </a:cubicBezTo>
                  <a:lnTo>
                    <a:pt x="9342" y="6959"/>
                  </a:lnTo>
                  <a:lnTo>
                    <a:pt x="9393" y="6959"/>
                  </a:lnTo>
                  <a:lnTo>
                    <a:pt x="9434" y="6969"/>
                  </a:lnTo>
                  <a:lnTo>
                    <a:pt x="9515" y="6979"/>
                  </a:lnTo>
                  <a:lnTo>
                    <a:pt x="9687" y="7009"/>
                  </a:lnTo>
                  <a:lnTo>
                    <a:pt x="9860" y="7050"/>
                  </a:lnTo>
                  <a:cubicBezTo>
                    <a:pt x="9910" y="7070"/>
                    <a:pt x="9971" y="7081"/>
                    <a:pt x="10022" y="7111"/>
                  </a:cubicBezTo>
                  <a:lnTo>
                    <a:pt x="10174" y="7171"/>
                  </a:lnTo>
                  <a:cubicBezTo>
                    <a:pt x="10225" y="7192"/>
                    <a:pt x="10275" y="7223"/>
                    <a:pt x="10327" y="7253"/>
                  </a:cubicBezTo>
                  <a:cubicBezTo>
                    <a:pt x="10428" y="7293"/>
                    <a:pt x="10519" y="7374"/>
                    <a:pt x="10611" y="7435"/>
                  </a:cubicBezTo>
                  <a:cubicBezTo>
                    <a:pt x="10793" y="7577"/>
                    <a:pt x="10965" y="7739"/>
                    <a:pt x="11127" y="7933"/>
                  </a:cubicBezTo>
                  <a:cubicBezTo>
                    <a:pt x="11442" y="8308"/>
                    <a:pt x="11726" y="8774"/>
                    <a:pt x="12010" y="9261"/>
                  </a:cubicBezTo>
                  <a:lnTo>
                    <a:pt x="12122" y="9454"/>
                  </a:lnTo>
                  <a:cubicBezTo>
                    <a:pt x="11919" y="9495"/>
                    <a:pt x="11716" y="9556"/>
                    <a:pt x="11523" y="9637"/>
                  </a:cubicBezTo>
                  <a:cubicBezTo>
                    <a:pt x="11452" y="9667"/>
                    <a:pt x="11371" y="9698"/>
                    <a:pt x="11321" y="9728"/>
                  </a:cubicBezTo>
                  <a:lnTo>
                    <a:pt x="11158" y="9819"/>
                  </a:lnTo>
                  <a:lnTo>
                    <a:pt x="10843" y="9982"/>
                  </a:lnTo>
                  <a:cubicBezTo>
                    <a:pt x="10631" y="10093"/>
                    <a:pt x="10448" y="10184"/>
                    <a:pt x="10255" y="10255"/>
                  </a:cubicBezTo>
                  <a:cubicBezTo>
                    <a:pt x="10225" y="10266"/>
                    <a:pt x="10194" y="10266"/>
                    <a:pt x="10164" y="10275"/>
                  </a:cubicBezTo>
                  <a:cubicBezTo>
                    <a:pt x="10144" y="10266"/>
                    <a:pt x="10113" y="10245"/>
                    <a:pt x="10083" y="10235"/>
                  </a:cubicBezTo>
                  <a:cubicBezTo>
                    <a:pt x="9910" y="10154"/>
                    <a:pt x="9738" y="10093"/>
                    <a:pt x="9565" y="10042"/>
                  </a:cubicBezTo>
                  <a:cubicBezTo>
                    <a:pt x="9484" y="10012"/>
                    <a:pt x="9393" y="9991"/>
                    <a:pt x="9312" y="9971"/>
                  </a:cubicBezTo>
                  <a:cubicBezTo>
                    <a:pt x="9211" y="9930"/>
                    <a:pt x="9109" y="9921"/>
                    <a:pt x="9018" y="9910"/>
                  </a:cubicBezTo>
                  <a:cubicBezTo>
                    <a:pt x="8965" y="9907"/>
                    <a:pt x="8916" y="9907"/>
                    <a:pt x="8867" y="9907"/>
                  </a:cubicBezTo>
                  <a:cubicBezTo>
                    <a:pt x="8852" y="9907"/>
                    <a:pt x="8837" y="9907"/>
                    <a:pt x="8822" y="9907"/>
                  </a:cubicBezTo>
                  <a:cubicBezTo>
                    <a:pt x="8718" y="9907"/>
                    <a:pt x="8618" y="9906"/>
                    <a:pt x="8510" y="9880"/>
                  </a:cubicBezTo>
                  <a:lnTo>
                    <a:pt x="8510" y="9880"/>
                  </a:lnTo>
                  <a:cubicBezTo>
                    <a:pt x="8622" y="10012"/>
                    <a:pt x="8794" y="10103"/>
                    <a:pt x="8916" y="10194"/>
                  </a:cubicBezTo>
                  <a:cubicBezTo>
                    <a:pt x="8988" y="10245"/>
                    <a:pt x="9028" y="10296"/>
                    <a:pt x="9069" y="10347"/>
                  </a:cubicBezTo>
                  <a:lnTo>
                    <a:pt x="9220" y="10529"/>
                  </a:lnTo>
                  <a:cubicBezTo>
                    <a:pt x="9089" y="10570"/>
                    <a:pt x="8967" y="10610"/>
                    <a:pt x="8846" y="10661"/>
                  </a:cubicBezTo>
                  <a:cubicBezTo>
                    <a:pt x="8592" y="10773"/>
                    <a:pt x="8348" y="10925"/>
                    <a:pt x="8136" y="11087"/>
                  </a:cubicBezTo>
                  <a:cubicBezTo>
                    <a:pt x="7973" y="11219"/>
                    <a:pt x="7780" y="11341"/>
                    <a:pt x="7577" y="11463"/>
                  </a:cubicBezTo>
                  <a:cubicBezTo>
                    <a:pt x="7466" y="11533"/>
                    <a:pt x="7344" y="11614"/>
                    <a:pt x="7232" y="11695"/>
                  </a:cubicBezTo>
                  <a:cubicBezTo>
                    <a:pt x="7020" y="11777"/>
                    <a:pt x="6776" y="11837"/>
                    <a:pt x="6513" y="11878"/>
                  </a:cubicBezTo>
                  <a:cubicBezTo>
                    <a:pt x="6208" y="11939"/>
                    <a:pt x="5863" y="11990"/>
                    <a:pt x="5539" y="12101"/>
                  </a:cubicBezTo>
                  <a:cubicBezTo>
                    <a:pt x="5357" y="12167"/>
                    <a:pt x="5166" y="12196"/>
                    <a:pt x="4964" y="12196"/>
                  </a:cubicBezTo>
                  <a:cubicBezTo>
                    <a:pt x="4883" y="12196"/>
                    <a:pt x="4801" y="12191"/>
                    <a:pt x="4717" y="12182"/>
                  </a:cubicBezTo>
                  <a:cubicBezTo>
                    <a:pt x="4423" y="12152"/>
                    <a:pt x="4108" y="12081"/>
                    <a:pt x="3794" y="12020"/>
                  </a:cubicBezTo>
                  <a:cubicBezTo>
                    <a:pt x="3186" y="11909"/>
                    <a:pt x="2557" y="11695"/>
                    <a:pt x="1897" y="11686"/>
                  </a:cubicBezTo>
                  <a:cubicBezTo>
                    <a:pt x="1872" y="11685"/>
                    <a:pt x="1847" y="11684"/>
                    <a:pt x="1822" y="11684"/>
                  </a:cubicBezTo>
                  <a:cubicBezTo>
                    <a:pt x="1523" y="11684"/>
                    <a:pt x="1224" y="11741"/>
                    <a:pt x="934" y="11797"/>
                  </a:cubicBezTo>
                  <a:cubicBezTo>
                    <a:pt x="745" y="11835"/>
                    <a:pt x="553" y="11861"/>
                    <a:pt x="359" y="11861"/>
                  </a:cubicBezTo>
                  <a:cubicBezTo>
                    <a:pt x="240" y="11861"/>
                    <a:pt x="120" y="11851"/>
                    <a:pt x="1" y="11828"/>
                  </a:cubicBezTo>
                  <a:lnTo>
                    <a:pt x="1" y="11828"/>
                  </a:lnTo>
                  <a:cubicBezTo>
                    <a:pt x="206" y="11889"/>
                    <a:pt x="422" y="11914"/>
                    <a:pt x="640" y="11914"/>
                  </a:cubicBezTo>
                  <a:cubicBezTo>
                    <a:pt x="744" y="11914"/>
                    <a:pt x="849" y="11908"/>
                    <a:pt x="954" y="11898"/>
                  </a:cubicBezTo>
                  <a:cubicBezTo>
                    <a:pt x="1142" y="11880"/>
                    <a:pt x="1331" y="11866"/>
                    <a:pt x="1517" y="11866"/>
                  </a:cubicBezTo>
                  <a:cubicBezTo>
                    <a:pt x="1642" y="11866"/>
                    <a:pt x="1765" y="11872"/>
                    <a:pt x="1887" y="11889"/>
                  </a:cubicBezTo>
                  <a:cubicBezTo>
                    <a:pt x="2496" y="11959"/>
                    <a:pt x="3074" y="12223"/>
                    <a:pt x="3693" y="12416"/>
                  </a:cubicBezTo>
                  <a:cubicBezTo>
                    <a:pt x="4007" y="12507"/>
                    <a:pt x="4301" y="12608"/>
                    <a:pt x="4636" y="12680"/>
                  </a:cubicBezTo>
                  <a:cubicBezTo>
                    <a:pt x="4820" y="12718"/>
                    <a:pt x="5015" y="12742"/>
                    <a:pt x="5213" y="12742"/>
                  </a:cubicBezTo>
                  <a:cubicBezTo>
                    <a:pt x="5376" y="12742"/>
                    <a:pt x="5541" y="12726"/>
                    <a:pt x="5701" y="12689"/>
                  </a:cubicBezTo>
                  <a:cubicBezTo>
                    <a:pt x="5945" y="12629"/>
                    <a:pt x="6188" y="12608"/>
                    <a:pt x="6461" y="12588"/>
                  </a:cubicBezTo>
                  <a:lnTo>
                    <a:pt x="6461" y="12588"/>
                  </a:lnTo>
                  <a:cubicBezTo>
                    <a:pt x="6452" y="12608"/>
                    <a:pt x="6441" y="12619"/>
                    <a:pt x="6441" y="12629"/>
                  </a:cubicBezTo>
                  <a:cubicBezTo>
                    <a:pt x="6319" y="12852"/>
                    <a:pt x="6218" y="13065"/>
                    <a:pt x="6117" y="13268"/>
                  </a:cubicBezTo>
                  <a:cubicBezTo>
                    <a:pt x="6005" y="13460"/>
                    <a:pt x="5893" y="13663"/>
                    <a:pt x="5762" y="13805"/>
                  </a:cubicBezTo>
                  <a:lnTo>
                    <a:pt x="5670" y="13897"/>
                  </a:lnTo>
                  <a:cubicBezTo>
                    <a:pt x="5661" y="13907"/>
                    <a:pt x="5650" y="13917"/>
                    <a:pt x="5630" y="13927"/>
                  </a:cubicBezTo>
                  <a:lnTo>
                    <a:pt x="5620" y="13938"/>
                  </a:lnTo>
                  <a:cubicBezTo>
                    <a:pt x="5620" y="13947"/>
                    <a:pt x="5579" y="13947"/>
                    <a:pt x="5528" y="13958"/>
                  </a:cubicBezTo>
                  <a:lnTo>
                    <a:pt x="5386" y="13958"/>
                  </a:lnTo>
                  <a:cubicBezTo>
                    <a:pt x="5275" y="13947"/>
                    <a:pt x="5153" y="13938"/>
                    <a:pt x="5032" y="13927"/>
                  </a:cubicBezTo>
                  <a:cubicBezTo>
                    <a:pt x="4971" y="13927"/>
                    <a:pt x="4899" y="13917"/>
                    <a:pt x="4829" y="13917"/>
                  </a:cubicBezTo>
                  <a:cubicBezTo>
                    <a:pt x="4798" y="13917"/>
                    <a:pt x="4748" y="13927"/>
                    <a:pt x="4717" y="13927"/>
                  </a:cubicBezTo>
                  <a:lnTo>
                    <a:pt x="4626" y="13938"/>
                  </a:lnTo>
                  <a:cubicBezTo>
                    <a:pt x="4372" y="13958"/>
                    <a:pt x="4129" y="13998"/>
                    <a:pt x="3875" y="14069"/>
                  </a:cubicBezTo>
                  <a:cubicBezTo>
                    <a:pt x="3632" y="14130"/>
                    <a:pt x="3398" y="14222"/>
                    <a:pt x="3175" y="14303"/>
                  </a:cubicBezTo>
                  <a:cubicBezTo>
                    <a:pt x="2719" y="14485"/>
                    <a:pt x="2273" y="14698"/>
                    <a:pt x="1856" y="14982"/>
                  </a:cubicBezTo>
                  <a:cubicBezTo>
                    <a:pt x="1654" y="15114"/>
                    <a:pt x="1461" y="15276"/>
                    <a:pt x="1279" y="15449"/>
                  </a:cubicBezTo>
                  <a:cubicBezTo>
                    <a:pt x="1197" y="15540"/>
                    <a:pt x="1106" y="15631"/>
                    <a:pt x="1025" y="15723"/>
                  </a:cubicBezTo>
                  <a:cubicBezTo>
                    <a:pt x="984" y="15773"/>
                    <a:pt x="954" y="15824"/>
                    <a:pt x="913" y="15875"/>
                  </a:cubicBezTo>
                  <a:cubicBezTo>
                    <a:pt x="873" y="15926"/>
                    <a:pt x="853" y="15987"/>
                    <a:pt x="812" y="16037"/>
                  </a:cubicBezTo>
                  <a:cubicBezTo>
                    <a:pt x="578" y="16483"/>
                    <a:pt x="477" y="16960"/>
                    <a:pt x="406" y="17437"/>
                  </a:cubicBezTo>
                  <a:cubicBezTo>
                    <a:pt x="335" y="17924"/>
                    <a:pt x="315" y="18401"/>
                    <a:pt x="335" y="18877"/>
                  </a:cubicBezTo>
                  <a:cubicBezTo>
                    <a:pt x="355" y="18401"/>
                    <a:pt x="416" y="17924"/>
                    <a:pt x="508" y="17457"/>
                  </a:cubicBezTo>
                  <a:cubicBezTo>
                    <a:pt x="609" y="17001"/>
                    <a:pt x="761" y="16534"/>
                    <a:pt x="1004" y="16149"/>
                  </a:cubicBezTo>
                  <a:cubicBezTo>
                    <a:pt x="1035" y="16108"/>
                    <a:pt x="1065" y="16057"/>
                    <a:pt x="1106" y="16017"/>
                  </a:cubicBezTo>
                  <a:cubicBezTo>
                    <a:pt x="1137" y="15966"/>
                    <a:pt x="1167" y="15926"/>
                    <a:pt x="1207" y="15885"/>
                  </a:cubicBezTo>
                  <a:cubicBezTo>
                    <a:pt x="1288" y="15804"/>
                    <a:pt x="1380" y="15723"/>
                    <a:pt x="1461" y="15651"/>
                  </a:cubicBezTo>
                  <a:cubicBezTo>
                    <a:pt x="1644" y="15500"/>
                    <a:pt x="1836" y="15367"/>
                    <a:pt x="2029" y="15256"/>
                  </a:cubicBezTo>
                  <a:cubicBezTo>
                    <a:pt x="2435" y="15022"/>
                    <a:pt x="2871" y="14850"/>
                    <a:pt x="3317" y="14718"/>
                  </a:cubicBezTo>
                  <a:cubicBezTo>
                    <a:pt x="3540" y="14648"/>
                    <a:pt x="3763" y="14587"/>
                    <a:pt x="3987" y="14546"/>
                  </a:cubicBezTo>
                  <a:cubicBezTo>
                    <a:pt x="4210" y="14506"/>
                    <a:pt x="4433" y="14485"/>
                    <a:pt x="4656" y="14475"/>
                  </a:cubicBezTo>
                  <a:lnTo>
                    <a:pt x="4748" y="14475"/>
                  </a:lnTo>
                  <a:cubicBezTo>
                    <a:pt x="4778" y="14475"/>
                    <a:pt x="4788" y="14475"/>
                    <a:pt x="4809" y="14485"/>
                  </a:cubicBezTo>
                  <a:cubicBezTo>
                    <a:pt x="4859" y="14485"/>
                    <a:pt x="4910" y="14495"/>
                    <a:pt x="4971" y="14495"/>
                  </a:cubicBezTo>
                  <a:cubicBezTo>
                    <a:pt x="5082" y="14515"/>
                    <a:pt x="5204" y="14536"/>
                    <a:pt x="5336" y="14556"/>
                  </a:cubicBezTo>
                  <a:cubicBezTo>
                    <a:pt x="5402" y="14561"/>
                    <a:pt x="5465" y="14569"/>
                    <a:pt x="5540" y="14569"/>
                  </a:cubicBezTo>
                  <a:cubicBezTo>
                    <a:pt x="5615" y="14569"/>
                    <a:pt x="5701" y="14561"/>
                    <a:pt x="5812" y="14536"/>
                  </a:cubicBezTo>
                  <a:cubicBezTo>
                    <a:pt x="5833" y="14526"/>
                    <a:pt x="5873" y="14515"/>
                    <a:pt x="5893" y="14506"/>
                  </a:cubicBezTo>
                  <a:lnTo>
                    <a:pt x="5954" y="14475"/>
                  </a:lnTo>
                  <a:cubicBezTo>
                    <a:pt x="5995" y="14454"/>
                    <a:pt x="6035" y="14434"/>
                    <a:pt x="6066" y="14404"/>
                  </a:cubicBezTo>
                  <a:cubicBezTo>
                    <a:pt x="6127" y="14353"/>
                    <a:pt x="6188" y="14303"/>
                    <a:pt x="6238" y="14252"/>
                  </a:cubicBezTo>
                  <a:cubicBezTo>
                    <a:pt x="6441" y="14049"/>
                    <a:pt x="6583" y="13836"/>
                    <a:pt x="6725" y="13623"/>
                  </a:cubicBezTo>
                  <a:cubicBezTo>
                    <a:pt x="6857" y="13420"/>
                    <a:pt x="6979" y="13207"/>
                    <a:pt x="7101" y="13004"/>
                  </a:cubicBezTo>
                  <a:cubicBezTo>
                    <a:pt x="7223" y="12811"/>
                    <a:pt x="7324" y="12680"/>
                    <a:pt x="7476" y="12558"/>
                  </a:cubicBezTo>
                  <a:cubicBezTo>
                    <a:pt x="7628" y="12436"/>
                    <a:pt x="7811" y="12335"/>
                    <a:pt x="8014" y="12223"/>
                  </a:cubicBezTo>
                  <a:cubicBezTo>
                    <a:pt x="8217" y="12112"/>
                    <a:pt x="8450" y="12000"/>
                    <a:pt x="8673" y="11848"/>
                  </a:cubicBezTo>
                  <a:cubicBezTo>
                    <a:pt x="8855" y="11726"/>
                    <a:pt x="9018" y="11645"/>
                    <a:pt x="9211" y="11574"/>
                  </a:cubicBezTo>
                  <a:cubicBezTo>
                    <a:pt x="9403" y="11513"/>
                    <a:pt x="9606" y="11472"/>
                    <a:pt x="9819" y="11432"/>
                  </a:cubicBezTo>
                  <a:lnTo>
                    <a:pt x="9982" y="11411"/>
                  </a:lnTo>
                  <a:cubicBezTo>
                    <a:pt x="10052" y="11402"/>
                    <a:pt x="10113" y="11391"/>
                    <a:pt x="10185" y="11381"/>
                  </a:cubicBezTo>
                  <a:cubicBezTo>
                    <a:pt x="10316" y="11361"/>
                    <a:pt x="10448" y="11330"/>
                    <a:pt x="10590" y="11290"/>
                  </a:cubicBezTo>
                  <a:cubicBezTo>
                    <a:pt x="10854" y="11219"/>
                    <a:pt x="11107" y="11118"/>
                    <a:pt x="11330" y="11016"/>
                  </a:cubicBezTo>
                  <a:lnTo>
                    <a:pt x="11665" y="10874"/>
                  </a:lnTo>
                  <a:lnTo>
                    <a:pt x="11828" y="10803"/>
                  </a:lnTo>
                  <a:cubicBezTo>
                    <a:pt x="11878" y="10783"/>
                    <a:pt x="11909" y="10773"/>
                    <a:pt x="11959" y="10752"/>
                  </a:cubicBezTo>
                  <a:cubicBezTo>
                    <a:pt x="12167" y="10683"/>
                    <a:pt x="12404" y="10652"/>
                    <a:pt x="12652" y="10652"/>
                  </a:cubicBezTo>
                  <a:cubicBezTo>
                    <a:pt x="12768" y="10652"/>
                    <a:pt x="12885" y="10658"/>
                    <a:pt x="13004" y="10671"/>
                  </a:cubicBezTo>
                  <a:cubicBezTo>
                    <a:pt x="13014" y="10671"/>
                    <a:pt x="13014" y="10681"/>
                    <a:pt x="13025" y="10681"/>
                  </a:cubicBezTo>
                  <a:lnTo>
                    <a:pt x="13014" y="10671"/>
                  </a:lnTo>
                  <a:cubicBezTo>
                    <a:pt x="13045" y="10671"/>
                    <a:pt x="13065" y="10671"/>
                    <a:pt x="13095" y="10681"/>
                  </a:cubicBezTo>
                  <a:cubicBezTo>
                    <a:pt x="13501" y="10732"/>
                    <a:pt x="13917" y="10843"/>
                    <a:pt x="14303" y="11006"/>
                  </a:cubicBezTo>
                  <a:cubicBezTo>
                    <a:pt x="14394" y="11046"/>
                    <a:pt x="14495" y="11087"/>
                    <a:pt x="14587" y="11138"/>
                  </a:cubicBezTo>
                  <a:lnTo>
                    <a:pt x="14657" y="11179"/>
                  </a:lnTo>
                  <a:lnTo>
                    <a:pt x="14688" y="11188"/>
                  </a:lnTo>
                  <a:lnTo>
                    <a:pt x="14708" y="11209"/>
                  </a:lnTo>
                  <a:cubicBezTo>
                    <a:pt x="14729" y="11209"/>
                    <a:pt x="14739" y="11219"/>
                    <a:pt x="14759" y="11239"/>
                  </a:cubicBezTo>
                  <a:lnTo>
                    <a:pt x="14820" y="11269"/>
                  </a:lnTo>
                  <a:cubicBezTo>
                    <a:pt x="14941" y="11361"/>
                    <a:pt x="15083" y="11463"/>
                    <a:pt x="15236" y="11584"/>
                  </a:cubicBezTo>
                  <a:cubicBezTo>
                    <a:pt x="15205" y="11605"/>
                    <a:pt x="15165" y="11635"/>
                    <a:pt x="15124" y="11665"/>
                  </a:cubicBezTo>
                  <a:cubicBezTo>
                    <a:pt x="15053" y="11726"/>
                    <a:pt x="14962" y="11797"/>
                    <a:pt x="14901" y="11878"/>
                  </a:cubicBezTo>
                  <a:cubicBezTo>
                    <a:pt x="14840" y="11949"/>
                    <a:pt x="14790" y="12031"/>
                    <a:pt x="14739" y="12112"/>
                  </a:cubicBezTo>
                  <a:cubicBezTo>
                    <a:pt x="14657" y="12263"/>
                    <a:pt x="14587" y="12405"/>
                    <a:pt x="14485" y="12547"/>
                  </a:cubicBezTo>
                  <a:cubicBezTo>
                    <a:pt x="14648" y="12487"/>
                    <a:pt x="14799" y="12396"/>
                    <a:pt x="14952" y="12324"/>
                  </a:cubicBezTo>
                  <a:cubicBezTo>
                    <a:pt x="15023" y="12294"/>
                    <a:pt x="15094" y="12263"/>
                    <a:pt x="15165" y="12243"/>
                  </a:cubicBezTo>
                  <a:cubicBezTo>
                    <a:pt x="15236" y="12233"/>
                    <a:pt x="15297" y="12223"/>
                    <a:pt x="15367" y="12223"/>
                  </a:cubicBezTo>
                  <a:cubicBezTo>
                    <a:pt x="15459" y="12213"/>
                    <a:pt x="15550" y="12213"/>
                    <a:pt x="15651" y="12213"/>
                  </a:cubicBezTo>
                  <a:lnTo>
                    <a:pt x="15845" y="12213"/>
                  </a:lnTo>
                  <a:cubicBezTo>
                    <a:pt x="15935" y="12213"/>
                    <a:pt x="16027" y="12213"/>
                    <a:pt x="16129" y="12203"/>
                  </a:cubicBezTo>
                  <a:cubicBezTo>
                    <a:pt x="16321" y="12315"/>
                    <a:pt x="16524" y="12426"/>
                    <a:pt x="16757" y="12517"/>
                  </a:cubicBezTo>
                  <a:cubicBezTo>
                    <a:pt x="17026" y="12619"/>
                    <a:pt x="17337" y="12712"/>
                    <a:pt x="17713" y="12712"/>
                  </a:cubicBezTo>
                  <a:cubicBezTo>
                    <a:pt x="17749" y="12712"/>
                    <a:pt x="17785" y="12712"/>
                    <a:pt x="17822" y="12710"/>
                  </a:cubicBezTo>
                  <a:cubicBezTo>
                    <a:pt x="18036" y="12689"/>
                    <a:pt x="18248" y="12639"/>
                    <a:pt x="18462" y="12547"/>
                  </a:cubicBezTo>
                  <a:cubicBezTo>
                    <a:pt x="18664" y="12457"/>
                    <a:pt x="18847" y="12324"/>
                    <a:pt x="18999" y="12182"/>
                  </a:cubicBezTo>
                  <a:lnTo>
                    <a:pt x="17761" y="10945"/>
                  </a:lnTo>
                  <a:cubicBezTo>
                    <a:pt x="17711" y="10996"/>
                    <a:pt x="17721" y="11006"/>
                    <a:pt x="17670" y="11026"/>
                  </a:cubicBezTo>
                  <a:cubicBezTo>
                    <a:pt x="17657" y="11028"/>
                    <a:pt x="17639" y="11030"/>
                    <a:pt x="17618" y="11030"/>
                  </a:cubicBezTo>
                  <a:cubicBezTo>
                    <a:pt x="17548" y="11030"/>
                    <a:pt x="17443" y="11015"/>
                    <a:pt x="17325" y="10976"/>
                  </a:cubicBezTo>
                  <a:cubicBezTo>
                    <a:pt x="17001" y="10884"/>
                    <a:pt x="16615" y="10661"/>
                    <a:pt x="16230" y="10408"/>
                  </a:cubicBezTo>
                  <a:cubicBezTo>
                    <a:pt x="16027" y="10286"/>
                    <a:pt x="15834" y="10154"/>
                    <a:pt x="15581" y="10012"/>
                  </a:cubicBezTo>
                  <a:cubicBezTo>
                    <a:pt x="15550" y="9991"/>
                    <a:pt x="15520" y="9971"/>
                    <a:pt x="15479" y="9961"/>
                  </a:cubicBezTo>
                  <a:cubicBezTo>
                    <a:pt x="15449" y="9941"/>
                    <a:pt x="15419" y="9921"/>
                    <a:pt x="15378" y="9900"/>
                  </a:cubicBezTo>
                  <a:lnTo>
                    <a:pt x="15317" y="9880"/>
                  </a:lnTo>
                  <a:lnTo>
                    <a:pt x="15266" y="9860"/>
                  </a:lnTo>
                  <a:lnTo>
                    <a:pt x="15175" y="9819"/>
                  </a:lnTo>
                  <a:cubicBezTo>
                    <a:pt x="15053" y="9768"/>
                    <a:pt x="14921" y="9718"/>
                    <a:pt x="14790" y="9677"/>
                  </a:cubicBezTo>
                  <a:cubicBezTo>
                    <a:pt x="14637" y="9626"/>
                    <a:pt x="14485" y="9586"/>
                    <a:pt x="14333" y="9545"/>
                  </a:cubicBezTo>
                  <a:cubicBezTo>
                    <a:pt x="14323" y="9525"/>
                    <a:pt x="14303" y="9504"/>
                    <a:pt x="14292" y="9495"/>
                  </a:cubicBezTo>
                  <a:cubicBezTo>
                    <a:pt x="14201" y="9403"/>
                    <a:pt x="14130" y="9362"/>
                    <a:pt x="14080" y="9322"/>
                  </a:cubicBezTo>
                  <a:cubicBezTo>
                    <a:pt x="13988" y="9261"/>
                    <a:pt x="13938" y="9231"/>
                    <a:pt x="13927" y="9231"/>
                  </a:cubicBezTo>
                  <a:lnTo>
                    <a:pt x="13826" y="9099"/>
                  </a:lnTo>
                  <a:lnTo>
                    <a:pt x="13318" y="8399"/>
                  </a:lnTo>
                  <a:cubicBezTo>
                    <a:pt x="13014" y="7973"/>
                    <a:pt x="12680" y="7527"/>
                    <a:pt x="12274" y="7111"/>
                  </a:cubicBezTo>
                  <a:cubicBezTo>
                    <a:pt x="12182" y="6959"/>
                    <a:pt x="12101" y="6817"/>
                    <a:pt x="12040" y="6705"/>
                  </a:cubicBezTo>
                  <a:lnTo>
                    <a:pt x="12010" y="6644"/>
                  </a:lnTo>
                  <a:cubicBezTo>
                    <a:pt x="12010" y="6634"/>
                    <a:pt x="12010" y="6634"/>
                    <a:pt x="12000" y="6634"/>
                  </a:cubicBezTo>
                  <a:lnTo>
                    <a:pt x="12000" y="6614"/>
                  </a:lnTo>
                  <a:lnTo>
                    <a:pt x="11990" y="6573"/>
                  </a:lnTo>
                  <a:cubicBezTo>
                    <a:pt x="11970" y="6441"/>
                    <a:pt x="11929" y="6330"/>
                    <a:pt x="11889" y="6218"/>
                  </a:cubicBezTo>
                  <a:cubicBezTo>
                    <a:pt x="11797" y="6005"/>
                    <a:pt x="11686" y="5843"/>
                    <a:pt x="11584" y="5691"/>
                  </a:cubicBezTo>
                  <a:cubicBezTo>
                    <a:pt x="11483" y="5548"/>
                    <a:pt x="11402" y="5427"/>
                    <a:pt x="11341" y="5295"/>
                  </a:cubicBezTo>
                  <a:cubicBezTo>
                    <a:pt x="11310" y="5234"/>
                    <a:pt x="11290" y="5174"/>
                    <a:pt x="11260" y="5092"/>
                  </a:cubicBezTo>
                  <a:cubicBezTo>
                    <a:pt x="11239" y="5011"/>
                    <a:pt x="11209" y="4920"/>
                    <a:pt x="11168" y="4829"/>
                  </a:cubicBezTo>
                  <a:lnTo>
                    <a:pt x="11118" y="4696"/>
                  </a:lnTo>
                  <a:lnTo>
                    <a:pt x="11067" y="4565"/>
                  </a:lnTo>
                  <a:cubicBezTo>
                    <a:pt x="11046" y="4524"/>
                    <a:pt x="11016" y="4464"/>
                    <a:pt x="10976" y="4392"/>
                  </a:cubicBezTo>
                  <a:cubicBezTo>
                    <a:pt x="10935" y="4322"/>
                    <a:pt x="10884" y="4281"/>
                    <a:pt x="10854" y="4250"/>
                  </a:cubicBezTo>
                  <a:cubicBezTo>
                    <a:pt x="10722" y="4119"/>
                    <a:pt x="10590" y="4007"/>
                    <a:pt x="10469" y="3885"/>
                  </a:cubicBezTo>
                  <a:lnTo>
                    <a:pt x="10377" y="3804"/>
                  </a:lnTo>
                  <a:lnTo>
                    <a:pt x="10367" y="3794"/>
                  </a:lnTo>
                  <a:cubicBezTo>
                    <a:pt x="10347" y="3733"/>
                    <a:pt x="10327" y="3652"/>
                    <a:pt x="10316" y="3571"/>
                  </a:cubicBezTo>
                  <a:lnTo>
                    <a:pt x="10266" y="3327"/>
                  </a:lnTo>
                  <a:cubicBezTo>
                    <a:pt x="10255" y="3256"/>
                    <a:pt x="10255" y="3185"/>
                    <a:pt x="10255" y="3104"/>
                  </a:cubicBezTo>
                  <a:cubicBezTo>
                    <a:pt x="10255" y="2789"/>
                    <a:pt x="10357" y="2445"/>
                    <a:pt x="10347" y="2049"/>
                  </a:cubicBezTo>
                  <a:cubicBezTo>
                    <a:pt x="10347" y="1856"/>
                    <a:pt x="10275" y="1664"/>
                    <a:pt x="10205" y="1502"/>
                  </a:cubicBezTo>
                  <a:cubicBezTo>
                    <a:pt x="10133" y="1339"/>
                    <a:pt x="10063" y="1197"/>
                    <a:pt x="10052" y="1035"/>
                  </a:cubicBezTo>
                  <a:cubicBezTo>
                    <a:pt x="10032" y="700"/>
                    <a:pt x="10073" y="345"/>
                    <a:pt x="101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3643" name="Google Shape;43643;p42"/>
            <p:cNvGrpSpPr/>
            <p:nvPr/>
          </p:nvGrpSpPr>
          <p:grpSpPr>
            <a:xfrm>
              <a:off x="3842135" y="885102"/>
              <a:ext cx="104549" cy="110368"/>
              <a:chOff x="2193097" y="745802"/>
              <a:chExt cx="104549" cy="110368"/>
            </a:xfrm>
          </p:grpSpPr>
          <p:sp>
            <p:nvSpPr>
              <p:cNvPr id="43644" name="Google Shape;43644;p42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45" name="Google Shape;43645;p42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46" name="Google Shape;43646;p42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47" name="Google Shape;43647;p42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48" name="Google Shape;43648;p42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49" name="Google Shape;43649;p42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50" name="Google Shape;43650;p42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51" name="Google Shape;43651;p42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52" name="Google Shape;43652;p42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53" name="Google Shape;43653;p42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54" name="Google Shape;43654;p42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55" name="Google Shape;43655;p42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56" name="Google Shape;43656;p42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57" name="Google Shape;43657;p42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658" name="Google Shape;43658;p42"/>
            <p:cNvGrpSpPr/>
            <p:nvPr/>
          </p:nvGrpSpPr>
          <p:grpSpPr>
            <a:xfrm>
              <a:off x="4401460" y="1032427"/>
              <a:ext cx="104549" cy="110368"/>
              <a:chOff x="2193097" y="745802"/>
              <a:chExt cx="104549" cy="110368"/>
            </a:xfrm>
          </p:grpSpPr>
          <p:sp>
            <p:nvSpPr>
              <p:cNvPr id="43659" name="Google Shape;43659;p42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60" name="Google Shape;43660;p42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61" name="Google Shape;43661;p42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62" name="Google Shape;43662;p42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63" name="Google Shape;43663;p42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64" name="Google Shape;43664;p42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65" name="Google Shape;43665;p42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66" name="Google Shape;43666;p42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67" name="Google Shape;43667;p42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68" name="Google Shape;43668;p42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69" name="Google Shape;43669;p42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70" name="Google Shape;43670;p42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71" name="Google Shape;43671;p42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72" name="Google Shape;43672;p42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673" name="Google Shape;43673;p42"/>
            <p:cNvGrpSpPr/>
            <p:nvPr/>
          </p:nvGrpSpPr>
          <p:grpSpPr>
            <a:xfrm>
              <a:off x="4530835" y="612490"/>
              <a:ext cx="104549" cy="110368"/>
              <a:chOff x="2193097" y="745802"/>
              <a:chExt cx="104549" cy="110368"/>
            </a:xfrm>
          </p:grpSpPr>
          <p:sp>
            <p:nvSpPr>
              <p:cNvPr id="43674" name="Google Shape;43674;p42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75" name="Google Shape;43675;p42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76" name="Google Shape;43676;p42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77" name="Google Shape;43677;p42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78" name="Google Shape;43678;p42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79" name="Google Shape;43679;p42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80" name="Google Shape;43680;p42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81" name="Google Shape;43681;p42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82" name="Google Shape;43682;p42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83" name="Google Shape;43683;p42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84" name="Google Shape;43684;p42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85" name="Google Shape;43685;p42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86" name="Google Shape;43686;p42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87" name="Google Shape;43687;p42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688" name="Google Shape;43688;p42"/>
            <p:cNvGrpSpPr/>
            <p:nvPr/>
          </p:nvGrpSpPr>
          <p:grpSpPr>
            <a:xfrm>
              <a:off x="4445660" y="412877"/>
              <a:ext cx="104549" cy="110368"/>
              <a:chOff x="2193097" y="745802"/>
              <a:chExt cx="104549" cy="110368"/>
            </a:xfrm>
          </p:grpSpPr>
          <p:sp>
            <p:nvSpPr>
              <p:cNvPr id="43689" name="Google Shape;43689;p42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90" name="Google Shape;43690;p42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91" name="Google Shape;43691;p42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92" name="Google Shape;43692;p42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93" name="Google Shape;43693;p42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94" name="Google Shape;43694;p42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95" name="Google Shape;43695;p42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96" name="Google Shape;43696;p42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97" name="Google Shape;43697;p42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98" name="Google Shape;43698;p42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99" name="Google Shape;43699;p42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00" name="Google Shape;43700;p42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01" name="Google Shape;43701;p42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02" name="Google Shape;43702;p42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703" name="Google Shape;43703;p42"/>
            <p:cNvGrpSpPr/>
            <p:nvPr/>
          </p:nvGrpSpPr>
          <p:grpSpPr>
            <a:xfrm>
              <a:off x="3992360" y="347377"/>
              <a:ext cx="104549" cy="110368"/>
              <a:chOff x="2193097" y="745802"/>
              <a:chExt cx="104549" cy="110368"/>
            </a:xfrm>
          </p:grpSpPr>
          <p:sp>
            <p:nvSpPr>
              <p:cNvPr id="43704" name="Google Shape;43704;p42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05" name="Google Shape;43705;p42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06" name="Google Shape;43706;p42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07" name="Google Shape;43707;p42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08" name="Google Shape;43708;p42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09" name="Google Shape;43709;p42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10" name="Google Shape;43710;p42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11" name="Google Shape;43711;p42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12" name="Google Shape;43712;p42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13" name="Google Shape;43713;p42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14" name="Google Shape;43714;p42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15" name="Google Shape;43715;p42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16" name="Google Shape;43716;p42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17" name="Google Shape;43717;p42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718" name="Google Shape;43718;p42"/>
            <p:cNvGrpSpPr/>
            <p:nvPr/>
          </p:nvGrpSpPr>
          <p:grpSpPr>
            <a:xfrm>
              <a:off x="4137972" y="261990"/>
              <a:ext cx="104549" cy="110368"/>
              <a:chOff x="2193097" y="745802"/>
              <a:chExt cx="104549" cy="110368"/>
            </a:xfrm>
          </p:grpSpPr>
          <p:sp>
            <p:nvSpPr>
              <p:cNvPr id="43719" name="Google Shape;43719;p42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20" name="Google Shape;43720;p42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21" name="Google Shape;43721;p42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22" name="Google Shape;43722;p42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23" name="Google Shape;43723;p42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24" name="Google Shape;43724;p42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25" name="Google Shape;43725;p42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26" name="Google Shape;43726;p42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27" name="Google Shape;43727;p42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28" name="Google Shape;43728;p42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29" name="Google Shape;43729;p42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30" name="Google Shape;43730;p42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31" name="Google Shape;43731;p42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32" name="Google Shape;43732;p42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733" name="Google Shape;43733;p42"/>
            <p:cNvGrpSpPr/>
            <p:nvPr/>
          </p:nvGrpSpPr>
          <p:grpSpPr>
            <a:xfrm>
              <a:off x="3856660" y="92402"/>
              <a:ext cx="104549" cy="110368"/>
              <a:chOff x="2193097" y="745802"/>
              <a:chExt cx="104549" cy="110368"/>
            </a:xfrm>
          </p:grpSpPr>
          <p:sp>
            <p:nvSpPr>
              <p:cNvPr id="43734" name="Google Shape;43734;p42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35" name="Google Shape;43735;p42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36" name="Google Shape;43736;p42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37" name="Google Shape;43737;p42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38" name="Google Shape;43738;p42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39" name="Google Shape;43739;p42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40" name="Google Shape;43740;p42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41" name="Google Shape;43741;p42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42" name="Google Shape;43742;p42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43" name="Google Shape;43743;p42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44" name="Google Shape;43744;p42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45" name="Google Shape;43745;p42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46" name="Google Shape;43746;p42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47" name="Google Shape;43747;p42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748" name="Google Shape;43748;p42"/>
            <p:cNvGrpSpPr/>
            <p:nvPr/>
          </p:nvGrpSpPr>
          <p:grpSpPr>
            <a:xfrm>
              <a:off x="4298835" y="53527"/>
              <a:ext cx="104549" cy="110368"/>
              <a:chOff x="2193097" y="745802"/>
              <a:chExt cx="104549" cy="110368"/>
            </a:xfrm>
          </p:grpSpPr>
          <p:sp>
            <p:nvSpPr>
              <p:cNvPr id="43749" name="Google Shape;43749;p42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50" name="Google Shape;43750;p42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51" name="Google Shape;43751;p42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52" name="Google Shape;43752;p42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53" name="Google Shape;43753;p42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54" name="Google Shape;43754;p42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55" name="Google Shape;43755;p42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56" name="Google Shape;43756;p42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57" name="Google Shape;43757;p42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58" name="Google Shape;43758;p42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59" name="Google Shape;43759;p42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60" name="Google Shape;43760;p42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61" name="Google Shape;43761;p42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62" name="Google Shape;43762;p42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763" name="Google Shape;43763;p42"/>
            <p:cNvGrpSpPr/>
            <p:nvPr/>
          </p:nvGrpSpPr>
          <p:grpSpPr>
            <a:xfrm>
              <a:off x="4125418" y="1166013"/>
              <a:ext cx="56090" cy="54611"/>
              <a:chOff x="2070280" y="1284575"/>
              <a:chExt cx="56090" cy="54611"/>
            </a:xfrm>
          </p:grpSpPr>
          <p:sp>
            <p:nvSpPr>
              <p:cNvPr id="43764" name="Google Shape;43764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65" name="Google Shape;43765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66" name="Google Shape;43766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67" name="Google Shape;43767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68" name="Google Shape;43768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69" name="Google Shape;43769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70" name="Google Shape;43770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71" name="Google Shape;43771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72" name="Google Shape;43772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73" name="Google Shape;43773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74" name="Google Shape;43774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75" name="Google Shape;43775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76" name="Google Shape;43776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77" name="Google Shape;43777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778" name="Google Shape;43778;p42"/>
            <p:cNvGrpSpPr/>
            <p:nvPr/>
          </p:nvGrpSpPr>
          <p:grpSpPr>
            <a:xfrm>
              <a:off x="3846318" y="609700"/>
              <a:ext cx="56090" cy="54611"/>
              <a:chOff x="2070280" y="1284575"/>
              <a:chExt cx="56090" cy="54611"/>
            </a:xfrm>
          </p:grpSpPr>
          <p:sp>
            <p:nvSpPr>
              <p:cNvPr id="43779" name="Google Shape;43779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80" name="Google Shape;43780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81" name="Google Shape;43781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82" name="Google Shape;43782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83" name="Google Shape;43783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84" name="Google Shape;43784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85" name="Google Shape;43785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86" name="Google Shape;43786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87" name="Google Shape;43787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88" name="Google Shape;43788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89" name="Google Shape;43789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90" name="Google Shape;43790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91" name="Google Shape;43791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92" name="Google Shape;43792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793" name="Google Shape;43793;p42"/>
            <p:cNvGrpSpPr/>
            <p:nvPr/>
          </p:nvGrpSpPr>
          <p:grpSpPr>
            <a:xfrm>
              <a:off x="3999893" y="611725"/>
              <a:ext cx="56090" cy="54611"/>
              <a:chOff x="2070280" y="1284575"/>
              <a:chExt cx="56090" cy="54611"/>
            </a:xfrm>
          </p:grpSpPr>
          <p:sp>
            <p:nvSpPr>
              <p:cNvPr id="43794" name="Google Shape;43794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95" name="Google Shape;43795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96" name="Google Shape;43796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97" name="Google Shape;43797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98" name="Google Shape;43798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99" name="Google Shape;43799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00" name="Google Shape;43800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01" name="Google Shape;43801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02" name="Google Shape;43802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03" name="Google Shape;43803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04" name="Google Shape;43804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05" name="Google Shape;43805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06" name="Google Shape;43806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07" name="Google Shape;43807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808" name="Google Shape;43808;p42"/>
            <p:cNvGrpSpPr/>
            <p:nvPr/>
          </p:nvGrpSpPr>
          <p:grpSpPr>
            <a:xfrm>
              <a:off x="4407418" y="313925"/>
              <a:ext cx="56090" cy="54611"/>
              <a:chOff x="2070280" y="1284575"/>
              <a:chExt cx="56090" cy="54611"/>
            </a:xfrm>
          </p:grpSpPr>
          <p:sp>
            <p:nvSpPr>
              <p:cNvPr id="43809" name="Google Shape;43809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10" name="Google Shape;43810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11" name="Google Shape;43811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12" name="Google Shape;43812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13" name="Google Shape;43813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14" name="Google Shape;43814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15" name="Google Shape;43815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16" name="Google Shape;43816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17" name="Google Shape;43817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18" name="Google Shape;43818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19" name="Google Shape;43819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20" name="Google Shape;43820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21" name="Google Shape;43821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22" name="Google Shape;43822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823" name="Google Shape;43823;p42"/>
            <p:cNvGrpSpPr/>
            <p:nvPr/>
          </p:nvGrpSpPr>
          <p:grpSpPr>
            <a:xfrm>
              <a:off x="4252168" y="314325"/>
              <a:ext cx="56090" cy="54611"/>
              <a:chOff x="2070280" y="1284575"/>
              <a:chExt cx="56090" cy="54611"/>
            </a:xfrm>
          </p:grpSpPr>
          <p:sp>
            <p:nvSpPr>
              <p:cNvPr id="43824" name="Google Shape;43824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25" name="Google Shape;43825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26" name="Google Shape;43826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27" name="Google Shape;43827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28" name="Google Shape;43828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29" name="Google Shape;43829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30" name="Google Shape;43830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31" name="Google Shape;43831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32" name="Google Shape;43832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33" name="Google Shape;43833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34" name="Google Shape;43834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35" name="Google Shape;43835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36" name="Google Shape;43836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37" name="Google Shape;43837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838" name="Google Shape;43838;p42"/>
            <p:cNvGrpSpPr/>
            <p:nvPr/>
          </p:nvGrpSpPr>
          <p:grpSpPr>
            <a:xfrm>
              <a:off x="4252718" y="519350"/>
              <a:ext cx="56090" cy="54611"/>
              <a:chOff x="2070280" y="1284575"/>
              <a:chExt cx="56090" cy="54611"/>
            </a:xfrm>
          </p:grpSpPr>
          <p:sp>
            <p:nvSpPr>
              <p:cNvPr id="43839" name="Google Shape;43839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40" name="Google Shape;43840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41" name="Google Shape;43841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42" name="Google Shape;43842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43" name="Google Shape;43843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44" name="Google Shape;43844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45" name="Google Shape;43845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46" name="Google Shape;43846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47" name="Google Shape;43847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48" name="Google Shape;43848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49" name="Google Shape;43849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50" name="Google Shape;43850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51" name="Google Shape;43851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52" name="Google Shape;43852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853" name="Google Shape;43853;p42"/>
            <p:cNvGrpSpPr/>
            <p:nvPr/>
          </p:nvGrpSpPr>
          <p:grpSpPr>
            <a:xfrm>
              <a:off x="4417905" y="567600"/>
              <a:ext cx="56090" cy="54611"/>
              <a:chOff x="2070280" y="1284575"/>
              <a:chExt cx="56090" cy="54611"/>
            </a:xfrm>
          </p:grpSpPr>
          <p:sp>
            <p:nvSpPr>
              <p:cNvPr id="43854" name="Google Shape;43854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55" name="Google Shape;43855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56" name="Google Shape;43856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57" name="Google Shape;43857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58" name="Google Shape;43858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59" name="Google Shape;43859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60" name="Google Shape;43860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61" name="Google Shape;43861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62" name="Google Shape;43862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63" name="Google Shape;43863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64" name="Google Shape;43864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65" name="Google Shape;43865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66" name="Google Shape;43866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67" name="Google Shape;43867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868" name="Google Shape;43868;p42"/>
            <p:cNvGrpSpPr/>
            <p:nvPr/>
          </p:nvGrpSpPr>
          <p:grpSpPr>
            <a:xfrm>
              <a:off x="4212494" y="880652"/>
              <a:ext cx="44076" cy="42886"/>
              <a:chOff x="2070280" y="1284575"/>
              <a:chExt cx="56090" cy="54611"/>
            </a:xfrm>
          </p:grpSpPr>
          <p:sp>
            <p:nvSpPr>
              <p:cNvPr id="43869" name="Google Shape;43869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70" name="Google Shape;43870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71" name="Google Shape;43871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72" name="Google Shape;43872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73" name="Google Shape;43873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74" name="Google Shape;43874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75" name="Google Shape;43875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76" name="Google Shape;43876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77" name="Google Shape;43877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78" name="Google Shape;43878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79" name="Google Shape;43879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80" name="Google Shape;43880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81" name="Google Shape;43881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82" name="Google Shape;43882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883" name="Google Shape;43883;p42"/>
            <p:cNvGrpSpPr/>
            <p:nvPr/>
          </p:nvGrpSpPr>
          <p:grpSpPr>
            <a:xfrm>
              <a:off x="4000082" y="738402"/>
              <a:ext cx="44076" cy="42886"/>
              <a:chOff x="2070280" y="1284575"/>
              <a:chExt cx="56090" cy="54611"/>
            </a:xfrm>
          </p:grpSpPr>
          <p:sp>
            <p:nvSpPr>
              <p:cNvPr id="43884" name="Google Shape;43884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85" name="Google Shape;43885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86" name="Google Shape;43886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87" name="Google Shape;43887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88" name="Google Shape;43888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89" name="Google Shape;43889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90" name="Google Shape;43890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91" name="Google Shape;43891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92" name="Google Shape;43892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93" name="Google Shape;43893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94" name="Google Shape;43894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95" name="Google Shape;43895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96" name="Google Shape;43896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97" name="Google Shape;43897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898" name="Google Shape;43898;p42"/>
            <p:cNvGrpSpPr/>
            <p:nvPr/>
          </p:nvGrpSpPr>
          <p:grpSpPr>
            <a:xfrm>
              <a:off x="3872369" y="815652"/>
              <a:ext cx="44076" cy="42886"/>
              <a:chOff x="2070280" y="1284575"/>
              <a:chExt cx="56090" cy="54611"/>
            </a:xfrm>
          </p:grpSpPr>
          <p:sp>
            <p:nvSpPr>
              <p:cNvPr id="43899" name="Google Shape;43899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00" name="Google Shape;43900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01" name="Google Shape;43901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02" name="Google Shape;43902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03" name="Google Shape;43903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04" name="Google Shape;43904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05" name="Google Shape;43905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06" name="Google Shape;43906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07" name="Google Shape;43907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08" name="Google Shape;43908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09" name="Google Shape;43909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10" name="Google Shape;43910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11" name="Google Shape;43911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12" name="Google Shape;43912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913" name="Google Shape;43913;p42"/>
            <p:cNvGrpSpPr/>
            <p:nvPr/>
          </p:nvGrpSpPr>
          <p:grpSpPr>
            <a:xfrm>
              <a:off x="4150569" y="646227"/>
              <a:ext cx="44076" cy="42886"/>
              <a:chOff x="2070280" y="1284575"/>
              <a:chExt cx="56090" cy="54611"/>
            </a:xfrm>
          </p:grpSpPr>
          <p:sp>
            <p:nvSpPr>
              <p:cNvPr id="43914" name="Google Shape;43914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15" name="Google Shape;43915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16" name="Google Shape;43916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17" name="Google Shape;43917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18" name="Google Shape;43918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19" name="Google Shape;43919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20" name="Google Shape;43920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21" name="Google Shape;43921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22" name="Google Shape;43922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23" name="Google Shape;43923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24" name="Google Shape;43924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25" name="Google Shape;43925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26" name="Google Shape;43926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27" name="Google Shape;43927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928" name="Google Shape;43928;p42"/>
            <p:cNvGrpSpPr/>
            <p:nvPr/>
          </p:nvGrpSpPr>
          <p:grpSpPr>
            <a:xfrm>
              <a:off x="4223582" y="645990"/>
              <a:ext cx="44076" cy="42886"/>
              <a:chOff x="2070280" y="1284575"/>
              <a:chExt cx="56090" cy="54611"/>
            </a:xfrm>
          </p:grpSpPr>
          <p:sp>
            <p:nvSpPr>
              <p:cNvPr id="43929" name="Google Shape;43929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30" name="Google Shape;43930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31" name="Google Shape;43931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32" name="Google Shape;43932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33" name="Google Shape;43933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34" name="Google Shape;43934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35" name="Google Shape;43935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36" name="Google Shape;43936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37" name="Google Shape;43937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38" name="Google Shape;43938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39" name="Google Shape;43939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40" name="Google Shape;43940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41" name="Google Shape;43941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42" name="Google Shape;43942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943" name="Google Shape;43943;p42"/>
            <p:cNvGrpSpPr/>
            <p:nvPr/>
          </p:nvGrpSpPr>
          <p:grpSpPr>
            <a:xfrm>
              <a:off x="4319757" y="578540"/>
              <a:ext cx="44076" cy="42886"/>
              <a:chOff x="2070280" y="1284575"/>
              <a:chExt cx="56090" cy="54611"/>
            </a:xfrm>
          </p:grpSpPr>
          <p:sp>
            <p:nvSpPr>
              <p:cNvPr id="43944" name="Google Shape;43944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45" name="Google Shape;43945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46" name="Google Shape;43946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47" name="Google Shape;43947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48" name="Google Shape;43948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49" name="Google Shape;43949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50" name="Google Shape;43950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51" name="Google Shape;43951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52" name="Google Shape;43952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53" name="Google Shape;43953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54" name="Google Shape;43954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55" name="Google Shape;43955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56" name="Google Shape;43956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57" name="Google Shape;43957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958" name="Google Shape;43958;p42"/>
            <p:cNvGrpSpPr/>
            <p:nvPr/>
          </p:nvGrpSpPr>
          <p:grpSpPr>
            <a:xfrm>
              <a:off x="4607282" y="552865"/>
              <a:ext cx="44076" cy="42886"/>
              <a:chOff x="2070280" y="1284575"/>
              <a:chExt cx="56090" cy="54611"/>
            </a:xfrm>
          </p:grpSpPr>
          <p:sp>
            <p:nvSpPr>
              <p:cNvPr id="43959" name="Google Shape;43959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60" name="Google Shape;43960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61" name="Google Shape;43961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62" name="Google Shape;43962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63" name="Google Shape;43963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64" name="Google Shape;43964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65" name="Google Shape;43965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66" name="Google Shape;43966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67" name="Google Shape;43967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68" name="Google Shape;43968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69" name="Google Shape;43969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70" name="Google Shape;43970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71" name="Google Shape;43971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72" name="Google Shape;43972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973" name="Google Shape;43973;p42"/>
            <p:cNvGrpSpPr/>
            <p:nvPr/>
          </p:nvGrpSpPr>
          <p:grpSpPr>
            <a:xfrm>
              <a:off x="4359782" y="410402"/>
              <a:ext cx="44076" cy="42886"/>
              <a:chOff x="2070280" y="1284575"/>
              <a:chExt cx="56090" cy="54611"/>
            </a:xfrm>
          </p:grpSpPr>
          <p:sp>
            <p:nvSpPr>
              <p:cNvPr id="43974" name="Google Shape;43974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75" name="Google Shape;43975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76" name="Google Shape;43976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77" name="Google Shape;43977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78" name="Google Shape;43978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79" name="Google Shape;43979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80" name="Google Shape;43980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81" name="Google Shape;43981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82" name="Google Shape;43982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83" name="Google Shape;43983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84" name="Google Shape;43984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85" name="Google Shape;43985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86" name="Google Shape;43986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87" name="Google Shape;43987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988" name="Google Shape;43988;p42"/>
            <p:cNvGrpSpPr/>
            <p:nvPr/>
          </p:nvGrpSpPr>
          <p:grpSpPr>
            <a:xfrm>
              <a:off x="4023332" y="186177"/>
              <a:ext cx="44076" cy="42886"/>
              <a:chOff x="2070280" y="1284575"/>
              <a:chExt cx="56090" cy="54611"/>
            </a:xfrm>
          </p:grpSpPr>
          <p:sp>
            <p:nvSpPr>
              <p:cNvPr id="43989" name="Google Shape;43989;p42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90" name="Google Shape;43990;p42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91" name="Google Shape;43991;p42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92" name="Google Shape;43992;p42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93" name="Google Shape;43993;p42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94" name="Google Shape;43994;p42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95" name="Google Shape;43995;p42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96" name="Google Shape;43996;p42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97" name="Google Shape;43997;p42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98" name="Google Shape;43998;p42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99" name="Google Shape;43999;p42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000" name="Google Shape;44000;p42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001" name="Google Shape;44001;p42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002" name="Google Shape;44002;p42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4">
  <p:cSld name="CUSTOM_12_1_1_1">
    <p:spTree>
      <p:nvGrpSpPr>
        <p:cNvPr id="1" name="Shape 440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04" name="Google Shape;44004;p43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44005" name="Google Shape;44005;p43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06" name="Google Shape;44006;p43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07" name="Google Shape;44007;p43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08" name="Google Shape;44008;p43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09" name="Google Shape;44009;p43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10" name="Google Shape;44010;p43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11" name="Google Shape;44011;p43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12" name="Google Shape;44012;p43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13" name="Google Shape;44013;p43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14" name="Google Shape;44014;p43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15" name="Google Shape;44015;p43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16" name="Google Shape;44016;p43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17" name="Google Shape;44017;p43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18" name="Google Shape;44018;p43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19" name="Google Shape;44019;p43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20" name="Google Shape;44020;p43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21" name="Google Shape;44021;p43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22" name="Google Shape;44022;p43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23" name="Google Shape;44023;p43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24" name="Google Shape;44024;p43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25" name="Google Shape;44025;p43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26" name="Google Shape;44026;p43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27" name="Google Shape;44027;p43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28" name="Google Shape;44028;p43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29" name="Google Shape;44029;p43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30" name="Google Shape;44030;p43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31" name="Google Shape;44031;p43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32" name="Google Shape;44032;p43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33" name="Google Shape;44033;p43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34" name="Google Shape;44034;p43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35" name="Google Shape;44035;p43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36" name="Google Shape;44036;p43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37" name="Google Shape;44037;p43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38" name="Google Shape;44038;p43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39" name="Google Shape;44039;p43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40" name="Google Shape;44040;p43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41" name="Google Shape;44041;p43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42" name="Google Shape;44042;p43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43" name="Google Shape;44043;p43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44" name="Google Shape;44044;p43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45" name="Google Shape;44045;p43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46" name="Google Shape;44046;p43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47" name="Google Shape;44047;p43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48" name="Google Shape;44048;p43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49" name="Google Shape;44049;p43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50" name="Google Shape;44050;p43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51" name="Google Shape;44051;p43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52" name="Google Shape;44052;p43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53" name="Google Shape;44053;p43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54" name="Google Shape;44054;p43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55" name="Google Shape;44055;p43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56" name="Google Shape;44056;p43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57" name="Google Shape;44057;p43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58" name="Google Shape;44058;p43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59" name="Google Shape;44059;p43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60" name="Google Shape;44060;p43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61" name="Google Shape;44061;p43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62" name="Google Shape;44062;p43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63" name="Google Shape;44063;p43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64" name="Google Shape;44064;p43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65" name="Google Shape;44065;p43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66" name="Google Shape;44066;p43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67" name="Google Shape;44067;p43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68" name="Google Shape;44068;p43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69" name="Google Shape;44069;p43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70" name="Google Shape;44070;p43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71" name="Google Shape;44071;p43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72" name="Google Shape;44072;p43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73" name="Google Shape;44073;p43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74" name="Google Shape;44074;p43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75" name="Google Shape;44075;p43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76" name="Google Shape;44076;p43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77" name="Google Shape;44077;p43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78" name="Google Shape;44078;p43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79" name="Google Shape;44079;p43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80" name="Google Shape;44080;p43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81" name="Google Shape;44081;p43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82" name="Google Shape;44082;p43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83" name="Google Shape;44083;p43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84" name="Google Shape;44084;p43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85" name="Google Shape;44085;p43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86" name="Google Shape;44086;p43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87" name="Google Shape;44087;p43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88" name="Google Shape;44088;p43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89" name="Google Shape;44089;p43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90" name="Google Shape;44090;p43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91" name="Google Shape;44091;p43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92" name="Google Shape;44092;p43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93" name="Google Shape;44093;p43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94" name="Google Shape;44094;p43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95" name="Google Shape;44095;p43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96" name="Google Shape;44096;p43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97" name="Google Shape;44097;p43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98" name="Google Shape;44098;p43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99" name="Google Shape;44099;p43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00" name="Google Shape;44100;p43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01" name="Google Shape;44101;p43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02" name="Google Shape;44102;p43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03" name="Google Shape;44103;p43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04" name="Google Shape;44104;p43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05" name="Google Shape;44105;p43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06" name="Google Shape;44106;p43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07" name="Google Shape;44107;p43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08" name="Google Shape;44108;p43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09" name="Google Shape;44109;p43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10" name="Google Shape;44110;p43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11" name="Google Shape;44111;p43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12" name="Google Shape;44112;p43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13" name="Google Shape;44113;p43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14" name="Google Shape;44114;p43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15" name="Google Shape;44115;p43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16" name="Google Shape;44116;p43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17" name="Google Shape;44117;p43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18" name="Google Shape;44118;p43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19" name="Google Shape;44119;p43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20" name="Google Shape;44120;p43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21" name="Google Shape;44121;p43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22" name="Google Shape;44122;p43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23" name="Google Shape;44123;p43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24" name="Google Shape;44124;p43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25" name="Google Shape;44125;p43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26" name="Google Shape;44126;p43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27" name="Google Shape;44127;p43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28" name="Google Shape;44128;p43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29" name="Google Shape;44129;p43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30" name="Google Shape;44130;p43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31" name="Google Shape;44131;p43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32" name="Google Shape;44132;p43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33" name="Google Shape;44133;p43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34" name="Google Shape;44134;p43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35" name="Google Shape;44135;p43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36" name="Google Shape;44136;p43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37" name="Google Shape;44137;p43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38" name="Google Shape;44138;p43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39" name="Google Shape;44139;p43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40" name="Google Shape;44140;p43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41" name="Google Shape;44141;p43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42" name="Google Shape;44142;p43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43" name="Google Shape;44143;p43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44" name="Google Shape;44144;p43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45" name="Google Shape;44145;p43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46" name="Google Shape;44146;p43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47" name="Google Shape;44147;p43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48" name="Google Shape;44148;p43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49" name="Google Shape;44149;p43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50" name="Google Shape;44150;p43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51" name="Google Shape;44151;p43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52" name="Google Shape;44152;p43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53" name="Google Shape;44153;p43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54" name="Google Shape;44154;p43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55" name="Google Shape;44155;p43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56" name="Google Shape;44156;p43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57" name="Google Shape;44157;p43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58" name="Google Shape;44158;p43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59" name="Google Shape;44159;p43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60" name="Google Shape;44160;p43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61" name="Google Shape;44161;p43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62" name="Google Shape;44162;p43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63" name="Google Shape;44163;p43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64" name="Google Shape;44164;p43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65" name="Google Shape;44165;p43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66" name="Google Shape;44166;p43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67" name="Google Shape;44167;p43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68" name="Google Shape;44168;p43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69" name="Google Shape;44169;p43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70" name="Google Shape;44170;p43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71" name="Google Shape;44171;p43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72" name="Google Shape;44172;p43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73" name="Google Shape;44173;p43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74" name="Google Shape;44174;p43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75" name="Google Shape;44175;p43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76" name="Google Shape;44176;p43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77" name="Google Shape;44177;p43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78" name="Google Shape;44178;p43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79" name="Google Shape;44179;p43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80" name="Google Shape;44180;p43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81" name="Google Shape;44181;p43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82" name="Google Shape;44182;p43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83" name="Google Shape;44183;p43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84" name="Google Shape;44184;p43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85" name="Google Shape;44185;p43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86" name="Google Shape;44186;p43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87" name="Google Shape;44187;p43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88" name="Google Shape;44188;p43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89" name="Google Shape;44189;p43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90" name="Google Shape;44190;p43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91" name="Google Shape;44191;p43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92" name="Google Shape;44192;p43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93" name="Google Shape;44193;p43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94" name="Google Shape;44194;p43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95" name="Google Shape;44195;p43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96" name="Google Shape;44196;p43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97" name="Google Shape;44197;p43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98" name="Google Shape;44198;p43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99" name="Google Shape;44199;p43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00" name="Google Shape;44200;p43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01" name="Google Shape;44201;p43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02" name="Google Shape;44202;p43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03" name="Google Shape;44203;p43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04" name="Google Shape;44204;p43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05" name="Google Shape;44205;p43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06" name="Google Shape;44206;p43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07" name="Google Shape;44207;p43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08" name="Google Shape;44208;p43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09" name="Google Shape;44209;p43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10" name="Google Shape;44210;p43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11" name="Google Shape;44211;p43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12" name="Google Shape;44212;p43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13" name="Google Shape;44213;p43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14" name="Google Shape;44214;p43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15" name="Google Shape;44215;p43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16" name="Google Shape;44216;p43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17" name="Google Shape;44217;p43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18" name="Google Shape;44218;p43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19" name="Google Shape;44219;p43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20" name="Google Shape;44220;p43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21" name="Google Shape;44221;p43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22" name="Google Shape;44222;p43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23" name="Google Shape;44223;p43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24" name="Google Shape;44224;p43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25" name="Google Shape;44225;p43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26" name="Google Shape;44226;p43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27" name="Google Shape;44227;p43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28" name="Google Shape;44228;p43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29" name="Google Shape;44229;p43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30" name="Google Shape;44230;p43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31" name="Google Shape;44231;p43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32" name="Google Shape;44232;p43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33" name="Google Shape;44233;p43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34" name="Google Shape;44234;p43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35" name="Google Shape;44235;p43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36" name="Google Shape;44236;p43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37" name="Google Shape;44237;p43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38" name="Google Shape;44238;p43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39" name="Google Shape;44239;p43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40" name="Google Shape;44240;p43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41" name="Google Shape;44241;p43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42" name="Google Shape;44242;p43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43" name="Google Shape;44243;p43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44" name="Google Shape;44244;p43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45" name="Google Shape;44245;p43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46" name="Google Shape;44246;p43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47" name="Google Shape;44247;p43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48" name="Google Shape;44248;p43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49" name="Google Shape;44249;p43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50" name="Google Shape;44250;p43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51" name="Google Shape;44251;p43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52" name="Google Shape;44252;p43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53" name="Google Shape;44253;p43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54" name="Google Shape;44254;p43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55" name="Google Shape;44255;p43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56" name="Google Shape;44256;p43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57" name="Google Shape;44257;p43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58" name="Google Shape;44258;p43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59" name="Google Shape;44259;p43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60" name="Google Shape;44260;p43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61" name="Google Shape;44261;p43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62" name="Google Shape;44262;p43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63" name="Google Shape;44263;p43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64" name="Google Shape;44264;p43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65" name="Google Shape;44265;p43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66" name="Google Shape;44266;p43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67" name="Google Shape;44267;p43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68" name="Google Shape;44268;p43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69" name="Google Shape;44269;p43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70" name="Google Shape;44270;p43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71" name="Google Shape;44271;p43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72" name="Google Shape;44272;p43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73" name="Google Shape;44273;p43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74" name="Google Shape;44274;p43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75" name="Google Shape;44275;p43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76" name="Google Shape;44276;p43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77" name="Google Shape;44277;p43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78" name="Google Shape;44278;p43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79" name="Google Shape;44279;p43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80" name="Google Shape;44280;p43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81" name="Google Shape;44281;p43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82" name="Google Shape;44282;p43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83" name="Google Shape;44283;p43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84" name="Google Shape;44284;p43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85" name="Google Shape;44285;p43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86" name="Google Shape;44286;p43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87" name="Google Shape;44287;p43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88" name="Google Shape;44288;p43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89" name="Google Shape;44289;p43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90" name="Google Shape;44290;p43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91" name="Google Shape;44291;p43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92" name="Google Shape;44292;p43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93" name="Google Shape;44293;p43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94" name="Google Shape;44294;p43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95" name="Google Shape;44295;p43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96" name="Google Shape;44296;p43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97" name="Google Shape;44297;p43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98" name="Google Shape;44298;p43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99" name="Google Shape;44299;p43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00" name="Google Shape;44300;p43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01" name="Google Shape;44301;p43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02" name="Google Shape;44302;p43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03" name="Google Shape;44303;p43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04" name="Google Shape;44304;p43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05" name="Google Shape;44305;p43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06" name="Google Shape;44306;p43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07" name="Google Shape;44307;p43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08" name="Google Shape;44308;p43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09" name="Google Shape;44309;p43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10" name="Google Shape;44310;p43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11" name="Google Shape;44311;p43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12" name="Google Shape;44312;p43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13" name="Google Shape;44313;p43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14" name="Google Shape;44314;p43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15" name="Google Shape;44315;p43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16" name="Google Shape;44316;p43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17" name="Google Shape;44317;p43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18" name="Google Shape;44318;p43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19" name="Google Shape;44319;p43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20" name="Google Shape;44320;p43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21" name="Google Shape;44321;p43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22" name="Google Shape;44322;p43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23" name="Google Shape;44323;p43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24" name="Google Shape;44324;p43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25" name="Google Shape;44325;p43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26" name="Google Shape;44326;p43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27" name="Google Shape;44327;p43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28" name="Google Shape;44328;p43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29" name="Google Shape;44329;p43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30" name="Google Shape;44330;p43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31" name="Google Shape;44331;p43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32" name="Google Shape;44332;p43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33" name="Google Shape;44333;p43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34" name="Google Shape;44334;p43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35" name="Google Shape;44335;p43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36" name="Google Shape;44336;p43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37" name="Google Shape;44337;p43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38" name="Google Shape;44338;p43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39" name="Google Shape;44339;p43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40" name="Google Shape;44340;p43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41" name="Google Shape;44341;p43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42" name="Google Shape;44342;p43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43" name="Google Shape;44343;p43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44" name="Google Shape;44344;p43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45" name="Google Shape;44345;p43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46" name="Google Shape;44346;p43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47" name="Google Shape;44347;p43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48" name="Google Shape;44348;p43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49" name="Google Shape;44349;p43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50" name="Google Shape;44350;p43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51" name="Google Shape;44351;p43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52" name="Google Shape;44352;p43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53" name="Google Shape;44353;p43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54" name="Google Shape;44354;p43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55" name="Google Shape;44355;p43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56" name="Google Shape;44356;p43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57" name="Google Shape;44357;p43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58" name="Google Shape;44358;p43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59" name="Google Shape;44359;p43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60" name="Google Shape;44360;p43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61" name="Google Shape;44361;p43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62" name="Google Shape;44362;p43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63" name="Google Shape;44363;p43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64" name="Google Shape;44364;p43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65" name="Google Shape;44365;p43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66" name="Google Shape;44366;p43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67" name="Google Shape;44367;p43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68" name="Google Shape;44368;p43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69" name="Google Shape;44369;p43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70" name="Google Shape;44370;p43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71" name="Google Shape;44371;p43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72" name="Google Shape;44372;p43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73" name="Google Shape;44373;p43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74" name="Google Shape;44374;p43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75" name="Google Shape;44375;p43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76" name="Google Shape;44376;p43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77" name="Google Shape;44377;p43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78" name="Google Shape;44378;p43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79" name="Google Shape;44379;p43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80" name="Google Shape;44380;p43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81" name="Google Shape;44381;p43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82" name="Google Shape;44382;p43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83" name="Google Shape;44383;p43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84" name="Google Shape;44384;p43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85" name="Google Shape;44385;p43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86" name="Google Shape;44386;p43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87" name="Google Shape;44387;p43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88" name="Google Shape;44388;p43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89" name="Google Shape;44389;p43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90" name="Google Shape;44390;p43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91" name="Google Shape;44391;p43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92" name="Google Shape;44392;p43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93" name="Google Shape;44393;p43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94" name="Google Shape;44394;p43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95" name="Google Shape;44395;p43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96" name="Google Shape;44396;p43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97" name="Google Shape;44397;p43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98" name="Google Shape;44398;p43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99" name="Google Shape;44399;p43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00" name="Google Shape;44400;p43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01" name="Google Shape;44401;p43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02" name="Google Shape;44402;p43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03" name="Google Shape;44403;p43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04" name="Google Shape;44404;p43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05" name="Google Shape;44405;p43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06" name="Google Shape;44406;p43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07" name="Google Shape;44407;p43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08" name="Google Shape;44408;p43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09" name="Google Shape;44409;p43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10" name="Google Shape;44410;p43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11" name="Google Shape;44411;p43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12" name="Google Shape;44412;p43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13" name="Google Shape;44413;p43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14" name="Google Shape;44414;p43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15" name="Google Shape;44415;p43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16" name="Google Shape;44416;p43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17" name="Google Shape;44417;p43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18" name="Google Shape;44418;p43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19" name="Google Shape;44419;p43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20" name="Google Shape;44420;p43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21" name="Google Shape;44421;p43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22" name="Google Shape;44422;p43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23" name="Google Shape;44423;p43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24" name="Google Shape;44424;p43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25" name="Google Shape;44425;p43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26" name="Google Shape;44426;p43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27" name="Google Shape;44427;p43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28" name="Google Shape;44428;p43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29" name="Google Shape;44429;p43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30" name="Google Shape;44430;p43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31" name="Google Shape;44431;p43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32" name="Google Shape;44432;p43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33" name="Google Shape;44433;p43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34" name="Google Shape;44434;p43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35" name="Google Shape;44435;p43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36" name="Google Shape;44436;p43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37" name="Google Shape;44437;p43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38" name="Google Shape;44438;p43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39" name="Google Shape;44439;p43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40" name="Google Shape;44440;p43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41" name="Google Shape;44441;p43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42" name="Google Shape;44442;p43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43" name="Google Shape;44443;p43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44" name="Google Shape;44444;p43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45" name="Google Shape;44445;p43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46" name="Google Shape;44446;p43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47" name="Google Shape;44447;p43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48" name="Google Shape;44448;p43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49" name="Google Shape;44449;p43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50" name="Google Shape;44450;p43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51" name="Google Shape;44451;p43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52" name="Google Shape;44452;p43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53" name="Google Shape;44453;p43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54" name="Google Shape;44454;p43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55" name="Google Shape;44455;p43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56" name="Google Shape;44456;p43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57" name="Google Shape;44457;p43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58" name="Google Shape;44458;p43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59" name="Google Shape;44459;p43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60" name="Google Shape;44460;p43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61" name="Google Shape;44461;p43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62" name="Google Shape;44462;p43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63" name="Google Shape;44463;p43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64" name="Google Shape;44464;p43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65" name="Google Shape;44465;p43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66" name="Google Shape;44466;p43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67" name="Google Shape;44467;p43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68" name="Google Shape;44468;p43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69" name="Google Shape;44469;p43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70" name="Google Shape;44470;p43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71" name="Google Shape;44471;p43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72" name="Google Shape;44472;p43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73" name="Google Shape;44473;p43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74" name="Google Shape;44474;p43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75" name="Google Shape;44475;p43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76" name="Google Shape;44476;p43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77" name="Google Shape;44477;p43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78" name="Google Shape;44478;p43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79" name="Google Shape;44479;p43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80" name="Google Shape;44480;p43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81" name="Google Shape;44481;p43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82" name="Google Shape;44482;p43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83" name="Google Shape;44483;p43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84" name="Google Shape;44484;p43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85" name="Google Shape;44485;p43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86" name="Google Shape;44486;p43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87" name="Google Shape;44487;p43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88" name="Google Shape;44488;p43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89" name="Google Shape;44489;p43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90" name="Google Shape;44490;p43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91" name="Google Shape;44491;p43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92" name="Google Shape;44492;p43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93" name="Google Shape;44493;p43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94" name="Google Shape;44494;p43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95" name="Google Shape;44495;p43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96" name="Google Shape;44496;p43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97" name="Google Shape;44497;p43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98" name="Google Shape;44498;p43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99" name="Google Shape;44499;p43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00" name="Google Shape;44500;p43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01" name="Google Shape;44501;p43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02" name="Google Shape;44502;p43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03" name="Google Shape;44503;p43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04" name="Google Shape;44504;p43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05" name="Google Shape;44505;p43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06" name="Google Shape;44506;p43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07" name="Google Shape;44507;p43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08" name="Google Shape;44508;p43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09" name="Google Shape;44509;p43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10" name="Google Shape;44510;p43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11" name="Google Shape;44511;p43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12" name="Google Shape;44512;p43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13" name="Google Shape;44513;p43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14" name="Google Shape;44514;p43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15" name="Google Shape;44515;p43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16" name="Google Shape;44516;p43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17" name="Google Shape;44517;p43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18" name="Google Shape;44518;p43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19" name="Google Shape;44519;p43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20" name="Google Shape;44520;p43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21" name="Google Shape;44521;p43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22" name="Google Shape;44522;p43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23" name="Google Shape;44523;p43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24" name="Google Shape;44524;p43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25" name="Google Shape;44525;p43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26" name="Google Shape;44526;p43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27" name="Google Shape;44527;p43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28" name="Google Shape;44528;p43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29" name="Google Shape;44529;p43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30" name="Google Shape;44530;p43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31" name="Google Shape;44531;p43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32" name="Google Shape;44532;p43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33" name="Google Shape;44533;p43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34" name="Google Shape;44534;p43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35" name="Google Shape;44535;p43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36" name="Google Shape;44536;p43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37" name="Google Shape;44537;p43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38" name="Google Shape;44538;p43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39" name="Google Shape;44539;p43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40" name="Google Shape;44540;p43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41" name="Google Shape;44541;p43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42" name="Google Shape;44542;p43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43" name="Google Shape;44543;p43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44" name="Google Shape;44544;p43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45" name="Google Shape;44545;p43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46" name="Google Shape;44546;p43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47" name="Google Shape;44547;p43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48" name="Google Shape;44548;p43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49" name="Google Shape;44549;p43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50" name="Google Shape;44550;p43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51" name="Google Shape;44551;p43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52" name="Google Shape;44552;p43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53" name="Google Shape;44553;p43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54" name="Google Shape;44554;p43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55" name="Google Shape;44555;p43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56" name="Google Shape;44556;p43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57" name="Google Shape;44557;p43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58" name="Google Shape;44558;p43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59" name="Google Shape;44559;p43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60" name="Google Shape;44560;p43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61" name="Google Shape;44561;p43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62" name="Google Shape;44562;p43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63" name="Google Shape;44563;p43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64" name="Google Shape;44564;p43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65" name="Google Shape;44565;p43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66" name="Google Shape;44566;p43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67" name="Google Shape;44567;p43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68" name="Google Shape;44568;p43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69" name="Google Shape;44569;p43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70" name="Google Shape;44570;p43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71" name="Google Shape;44571;p43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72" name="Google Shape;44572;p43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73" name="Google Shape;44573;p43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74" name="Google Shape;44574;p43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75" name="Google Shape;44575;p43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76" name="Google Shape;44576;p43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77" name="Google Shape;44577;p43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78" name="Google Shape;44578;p43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79" name="Google Shape;44579;p43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80" name="Google Shape;44580;p43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81" name="Google Shape;44581;p43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82" name="Google Shape;44582;p43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83" name="Google Shape;44583;p43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84" name="Google Shape;44584;p43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85" name="Google Shape;44585;p43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86" name="Google Shape;44586;p43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87" name="Google Shape;44587;p43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88" name="Google Shape;44588;p43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89" name="Google Shape;44589;p43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90" name="Google Shape;44590;p43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91" name="Google Shape;44591;p43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92" name="Google Shape;44592;p43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93" name="Google Shape;44593;p43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94" name="Google Shape;44594;p43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95" name="Google Shape;44595;p43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96" name="Google Shape;44596;p43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97" name="Google Shape;44597;p43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98" name="Google Shape;44598;p43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99" name="Google Shape;44599;p43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00" name="Google Shape;44600;p43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01" name="Google Shape;44601;p43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02" name="Google Shape;44602;p43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03" name="Google Shape;44603;p43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04" name="Google Shape;44604;p43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05" name="Google Shape;44605;p43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06" name="Google Shape;44606;p43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07" name="Google Shape;44607;p43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08" name="Google Shape;44608;p43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09" name="Google Shape;44609;p43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10" name="Google Shape;44610;p43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11" name="Google Shape;44611;p43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12" name="Google Shape;44612;p43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13" name="Google Shape;44613;p43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14" name="Google Shape;44614;p43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15" name="Google Shape;44615;p43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16" name="Google Shape;44616;p43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17" name="Google Shape;44617;p43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18" name="Google Shape;44618;p43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19" name="Google Shape;44619;p43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20" name="Google Shape;44620;p43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21" name="Google Shape;44621;p43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22" name="Google Shape;44622;p43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23" name="Google Shape;44623;p43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24" name="Google Shape;44624;p43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25" name="Google Shape;44625;p43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26" name="Google Shape;44626;p43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27" name="Google Shape;44627;p43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28" name="Google Shape;44628;p43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29" name="Google Shape;44629;p43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30" name="Google Shape;44630;p43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31" name="Google Shape;44631;p43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32" name="Google Shape;44632;p43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33" name="Google Shape;44633;p43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34" name="Google Shape;44634;p43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35" name="Google Shape;44635;p43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36" name="Google Shape;44636;p43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37" name="Google Shape;44637;p43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38" name="Google Shape;44638;p43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39" name="Google Shape;44639;p43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40" name="Google Shape;44640;p43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41" name="Google Shape;44641;p43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42" name="Google Shape;44642;p43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43" name="Google Shape;44643;p43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44" name="Google Shape;44644;p43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45" name="Google Shape;44645;p43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46" name="Google Shape;44646;p43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47" name="Google Shape;44647;p43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48" name="Google Shape;44648;p43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49" name="Google Shape;44649;p43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50" name="Google Shape;44650;p43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51" name="Google Shape;44651;p43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52" name="Google Shape;44652;p43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53" name="Google Shape;44653;p43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54" name="Google Shape;44654;p43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55" name="Google Shape;44655;p43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56" name="Google Shape;44656;p43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57" name="Google Shape;44657;p43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58" name="Google Shape;44658;p43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59" name="Google Shape;44659;p43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60" name="Google Shape;44660;p43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61" name="Google Shape;44661;p43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62" name="Google Shape;44662;p43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63" name="Google Shape;44663;p43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64" name="Google Shape;44664;p43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65" name="Google Shape;44665;p43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66" name="Google Shape;44666;p43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67" name="Google Shape;44667;p43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68" name="Google Shape;44668;p43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69" name="Google Shape;44669;p43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70" name="Google Shape;44670;p43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71" name="Google Shape;44671;p43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72" name="Google Shape;44672;p43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73" name="Google Shape;44673;p43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74" name="Google Shape;44674;p43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75" name="Google Shape;44675;p43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76" name="Google Shape;44676;p43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77" name="Google Shape;44677;p43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78" name="Google Shape;44678;p43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79" name="Google Shape;44679;p43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80" name="Google Shape;44680;p43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81" name="Google Shape;44681;p43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82" name="Google Shape;44682;p43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83" name="Google Shape;44683;p43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84" name="Google Shape;44684;p43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85" name="Google Shape;44685;p43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86" name="Google Shape;44686;p43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87" name="Google Shape;44687;p43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88" name="Google Shape;44688;p43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89" name="Google Shape;44689;p43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90" name="Google Shape;44690;p43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91" name="Google Shape;44691;p43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92" name="Google Shape;44692;p43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93" name="Google Shape;44693;p43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94" name="Google Shape;44694;p43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95" name="Google Shape;44695;p43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96" name="Google Shape;44696;p43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97" name="Google Shape;44697;p43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98" name="Google Shape;44698;p43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99" name="Google Shape;44699;p43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00" name="Google Shape;44700;p43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01" name="Google Shape;44701;p43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02" name="Google Shape;44702;p43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03" name="Google Shape;44703;p43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04" name="Google Shape;44704;p43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05" name="Google Shape;44705;p43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06" name="Google Shape;44706;p43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07" name="Google Shape;44707;p43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08" name="Google Shape;44708;p43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09" name="Google Shape;44709;p43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10" name="Google Shape;44710;p43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11" name="Google Shape;44711;p43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12" name="Google Shape;44712;p43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13" name="Google Shape;44713;p43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14" name="Google Shape;44714;p43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15" name="Google Shape;44715;p43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16" name="Google Shape;44716;p43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17" name="Google Shape;44717;p43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18" name="Google Shape;44718;p43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19" name="Google Shape;44719;p43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20" name="Google Shape;44720;p43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21" name="Google Shape;44721;p43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22" name="Google Shape;44722;p43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23" name="Google Shape;44723;p43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24" name="Google Shape;44724;p43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25" name="Google Shape;44725;p43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26" name="Google Shape;44726;p43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27" name="Google Shape;44727;p43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28" name="Google Shape;44728;p43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29" name="Google Shape;44729;p43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30" name="Google Shape;44730;p43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31" name="Google Shape;44731;p43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32" name="Google Shape;44732;p43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33" name="Google Shape;44733;p43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34" name="Google Shape;44734;p43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35" name="Google Shape;44735;p43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36" name="Google Shape;44736;p43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37" name="Google Shape;44737;p43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38" name="Google Shape;44738;p43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39" name="Google Shape;44739;p43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40" name="Google Shape;44740;p43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41" name="Google Shape;44741;p43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42" name="Google Shape;44742;p43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43" name="Google Shape;44743;p43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44" name="Google Shape;44744;p43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45" name="Google Shape;44745;p43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46" name="Google Shape;44746;p43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47" name="Google Shape;44747;p43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48" name="Google Shape;44748;p43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49" name="Google Shape;44749;p43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50" name="Google Shape;44750;p43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51" name="Google Shape;44751;p43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52" name="Google Shape;44752;p43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53" name="Google Shape;44753;p43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54" name="Google Shape;44754;p43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55" name="Google Shape;44755;p43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56" name="Google Shape;44756;p43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57" name="Google Shape;44757;p43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58" name="Google Shape;44758;p43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59" name="Google Shape;44759;p43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60" name="Google Shape;44760;p43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61" name="Google Shape;44761;p43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62" name="Google Shape;44762;p43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63" name="Google Shape;44763;p43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64" name="Google Shape;44764;p43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65" name="Google Shape;44765;p43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66" name="Google Shape;44766;p43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67" name="Google Shape;44767;p43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68" name="Google Shape;44768;p43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69" name="Google Shape;44769;p43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70" name="Google Shape;44770;p43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71" name="Google Shape;44771;p43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72" name="Google Shape;44772;p43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73" name="Google Shape;44773;p43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74" name="Google Shape;44774;p43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75" name="Google Shape;44775;p43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76" name="Google Shape;44776;p43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77" name="Google Shape;44777;p43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78" name="Google Shape;44778;p43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79" name="Google Shape;44779;p43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80" name="Google Shape;44780;p43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81" name="Google Shape;44781;p43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82" name="Google Shape;44782;p43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83" name="Google Shape;44783;p43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84" name="Google Shape;44784;p43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85" name="Google Shape;44785;p43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86" name="Google Shape;44786;p43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87" name="Google Shape;44787;p43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88" name="Google Shape;44788;p43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89" name="Google Shape;44789;p43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90" name="Google Shape;44790;p43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91" name="Google Shape;44791;p43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92" name="Google Shape;44792;p43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93" name="Google Shape;44793;p43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94" name="Google Shape;44794;p43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95" name="Google Shape;44795;p43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96" name="Google Shape;44796;p43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97" name="Google Shape;44797;p43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98" name="Google Shape;44798;p43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99" name="Google Shape;44799;p43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00" name="Google Shape;44800;p43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01" name="Google Shape;44801;p43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02" name="Google Shape;44802;p43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03" name="Google Shape;44803;p43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04" name="Google Shape;44804;p43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05" name="Google Shape;44805;p43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06" name="Google Shape;44806;p43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07" name="Google Shape;44807;p43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08" name="Google Shape;44808;p43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09" name="Google Shape;44809;p43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10" name="Google Shape;44810;p43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11" name="Google Shape;44811;p43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12" name="Google Shape;44812;p43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13" name="Google Shape;44813;p43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14" name="Google Shape;44814;p43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15" name="Google Shape;44815;p43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16" name="Google Shape;44816;p43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17" name="Google Shape;44817;p43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18" name="Google Shape;44818;p43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19" name="Google Shape;44819;p43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20" name="Google Shape;44820;p43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21" name="Google Shape;44821;p43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22" name="Google Shape;44822;p43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23" name="Google Shape;44823;p43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24" name="Google Shape;44824;p43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25" name="Google Shape;44825;p43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26" name="Google Shape;44826;p43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27" name="Google Shape;44827;p43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28" name="Google Shape;44828;p43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29" name="Google Shape;44829;p43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30" name="Google Shape;44830;p43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31" name="Google Shape;44831;p43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32" name="Google Shape;44832;p43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33" name="Google Shape;44833;p43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34" name="Google Shape;44834;p43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35" name="Google Shape;44835;p43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36" name="Google Shape;44836;p43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37" name="Google Shape;44837;p43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38" name="Google Shape;44838;p43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39" name="Google Shape;44839;p43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40" name="Google Shape;44840;p43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41" name="Google Shape;44841;p43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42" name="Google Shape;44842;p43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43" name="Google Shape;44843;p43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44" name="Google Shape;44844;p43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45" name="Google Shape;44845;p43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46" name="Google Shape;44846;p43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47" name="Google Shape;44847;p43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48" name="Google Shape;44848;p43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49" name="Google Shape;44849;p43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50" name="Google Shape;44850;p43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51" name="Google Shape;44851;p43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52" name="Google Shape;44852;p43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53" name="Google Shape;44853;p43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54" name="Google Shape;44854;p43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55" name="Google Shape;44855;p43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56" name="Google Shape;44856;p43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57" name="Google Shape;44857;p43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58" name="Google Shape;44858;p43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59" name="Google Shape;44859;p43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60" name="Google Shape;44860;p43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61" name="Google Shape;44861;p43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62" name="Google Shape;44862;p43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63" name="Google Shape;44863;p43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64" name="Google Shape;44864;p43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65" name="Google Shape;44865;p43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66" name="Google Shape;44866;p43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67" name="Google Shape;44867;p43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68" name="Google Shape;44868;p43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69" name="Google Shape;44869;p43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70" name="Google Shape;44870;p43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71" name="Google Shape;44871;p43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72" name="Google Shape;44872;p43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73" name="Google Shape;44873;p43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74" name="Google Shape;44874;p43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75" name="Google Shape;44875;p43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76" name="Google Shape;44876;p43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77" name="Google Shape;44877;p43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78" name="Google Shape;44878;p43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79" name="Google Shape;44879;p43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80" name="Google Shape;44880;p43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81" name="Google Shape;44881;p43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82" name="Google Shape;44882;p43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83" name="Google Shape;44883;p43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84" name="Google Shape;44884;p43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85" name="Google Shape;44885;p43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86" name="Google Shape;44886;p43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87" name="Google Shape;44887;p43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88" name="Google Shape;44888;p43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89" name="Google Shape;44889;p43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90" name="Google Shape;44890;p43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91" name="Google Shape;44891;p43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92" name="Google Shape;44892;p43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93" name="Google Shape;44893;p43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94" name="Google Shape;44894;p43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95" name="Google Shape;44895;p43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96" name="Google Shape;44896;p43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97" name="Google Shape;44897;p43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98" name="Google Shape;44898;p43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99" name="Google Shape;44899;p43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00" name="Google Shape;44900;p43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01" name="Google Shape;44901;p43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02" name="Google Shape;44902;p43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03" name="Google Shape;44903;p43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04" name="Google Shape;44904;p43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05" name="Google Shape;44905;p43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06" name="Google Shape;44906;p43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07" name="Google Shape;44907;p43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08" name="Google Shape;44908;p43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09" name="Google Shape;44909;p43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10" name="Google Shape;44910;p43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11" name="Google Shape;44911;p43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12" name="Google Shape;44912;p43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13" name="Google Shape;44913;p43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14" name="Google Shape;44914;p43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15" name="Google Shape;44915;p43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16" name="Google Shape;44916;p43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17" name="Google Shape;44917;p43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18" name="Google Shape;44918;p43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19" name="Google Shape;44919;p43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20" name="Google Shape;44920;p43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21" name="Google Shape;44921;p43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22" name="Google Shape;44922;p43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23" name="Google Shape;44923;p43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24" name="Google Shape;44924;p43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25" name="Google Shape;44925;p43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26" name="Google Shape;44926;p43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27" name="Google Shape;44927;p43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28" name="Google Shape;44928;p43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29" name="Google Shape;44929;p43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30" name="Google Shape;44930;p43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31" name="Google Shape;44931;p43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32" name="Google Shape;44932;p43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33" name="Google Shape;44933;p43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34" name="Google Shape;44934;p43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35" name="Google Shape;44935;p43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36" name="Google Shape;44936;p43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37" name="Google Shape;44937;p43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38" name="Google Shape;44938;p43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39" name="Google Shape;44939;p43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40" name="Google Shape;44940;p43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41" name="Google Shape;44941;p43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42" name="Google Shape;44942;p43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43" name="Google Shape;44943;p43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44" name="Google Shape;44944;p43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45" name="Google Shape;44945;p43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46" name="Google Shape;44946;p43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47" name="Google Shape;44947;p43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48" name="Google Shape;44948;p43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49" name="Google Shape;44949;p43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50" name="Google Shape;44950;p43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51" name="Google Shape;44951;p43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52" name="Google Shape;44952;p43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53" name="Google Shape;44953;p43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54" name="Google Shape;44954;p43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55" name="Google Shape;44955;p43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56" name="Google Shape;44956;p43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57" name="Google Shape;44957;p43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58" name="Google Shape;44958;p43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59" name="Google Shape;44959;p43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60" name="Google Shape;44960;p43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61" name="Google Shape;44961;p43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62" name="Google Shape;44962;p43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63" name="Google Shape;44963;p43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64" name="Google Shape;44964;p43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65" name="Google Shape;44965;p43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66" name="Google Shape;44966;p43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67" name="Google Shape;44967;p43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68" name="Google Shape;44968;p43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69" name="Google Shape;44969;p43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70" name="Google Shape;44970;p43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71" name="Google Shape;44971;p43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72" name="Google Shape;44972;p43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73" name="Google Shape;44973;p43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74" name="Google Shape;44974;p43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75" name="Google Shape;44975;p43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76" name="Google Shape;44976;p43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77" name="Google Shape;44977;p43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78" name="Google Shape;44978;p43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79" name="Google Shape;44979;p43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80" name="Google Shape;44980;p43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81" name="Google Shape;44981;p43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82" name="Google Shape;44982;p43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83" name="Google Shape;44983;p43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84" name="Google Shape;44984;p43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85" name="Google Shape;44985;p43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86" name="Google Shape;44986;p43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87" name="Google Shape;44987;p43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88" name="Google Shape;44988;p43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89" name="Google Shape;44989;p43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90" name="Google Shape;44990;p43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91" name="Google Shape;44991;p43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92" name="Google Shape;44992;p43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93" name="Google Shape;44993;p43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94" name="Google Shape;44994;p43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95" name="Google Shape;44995;p43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96" name="Google Shape;44996;p43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97" name="Google Shape;44997;p43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98" name="Google Shape;44998;p43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99" name="Google Shape;44999;p43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00" name="Google Shape;45000;p43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01" name="Google Shape;45001;p43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02" name="Google Shape;45002;p43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03" name="Google Shape;45003;p43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04" name="Google Shape;45004;p43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05" name="Google Shape;45005;p43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06" name="Google Shape;45006;p43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07" name="Google Shape;45007;p43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08" name="Google Shape;45008;p43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09" name="Google Shape;45009;p43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10" name="Google Shape;45010;p43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11" name="Google Shape;45011;p43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12" name="Google Shape;45012;p43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13" name="Google Shape;45013;p43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14" name="Google Shape;45014;p43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15" name="Google Shape;45015;p43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16" name="Google Shape;45016;p43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17" name="Google Shape;45017;p43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18" name="Google Shape;45018;p43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19" name="Google Shape;45019;p43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20" name="Google Shape;45020;p43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21" name="Google Shape;45021;p43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22" name="Google Shape;45022;p43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23" name="Google Shape;45023;p43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24" name="Google Shape;45024;p43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25" name="Google Shape;45025;p43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26" name="Google Shape;45026;p43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027" name="Google Shape;45027;p43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028" name="Google Shape;45028;p43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grpSp>
        <p:nvGrpSpPr>
          <p:cNvPr id="45029" name="Google Shape;45029;p43"/>
          <p:cNvGrpSpPr/>
          <p:nvPr/>
        </p:nvGrpSpPr>
        <p:grpSpPr>
          <a:xfrm>
            <a:off x="179917" y="243946"/>
            <a:ext cx="867612" cy="295681"/>
            <a:chOff x="8262650" y="3170150"/>
            <a:chExt cx="442050" cy="150650"/>
          </a:xfrm>
        </p:grpSpPr>
        <p:sp>
          <p:nvSpPr>
            <p:cNvPr id="45030" name="Google Shape;45030;p43"/>
            <p:cNvSpPr/>
            <p:nvPr/>
          </p:nvSpPr>
          <p:spPr>
            <a:xfrm>
              <a:off x="8262650" y="3170150"/>
              <a:ext cx="442050" cy="150650"/>
            </a:xfrm>
            <a:custGeom>
              <a:avLst/>
              <a:gdLst/>
              <a:ahLst/>
              <a:cxnLst/>
              <a:rect l="l" t="t" r="r" b="b"/>
              <a:pathLst>
                <a:path w="17682" h="6026" extrusionOk="0">
                  <a:moveTo>
                    <a:pt x="8116" y="1"/>
                  </a:moveTo>
                  <a:cubicBezTo>
                    <a:pt x="7959" y="1"/>
                    <a:pt x="7800" y="23"/>
                    <a:pt x="7649" y="61"/>
                  </a:cubicBezTo>
                  <a:cubicBezTo>
                    <a:pt x="6898" y="243"/>
                    <a:pt x="6260" y="812"/>
                    <a:pt x="5925" y="1511"/>
                  </a:cubicBezTo>
                  <a:cubicBezTo>
                    <a:pt x="5742" y="1896"/>
                    <a:pt x="5640" y="2302"/>
                    <a:pt x="5600" y="2728"/>
                  </a:cubicBezTo>
                  <a:cubicBezTo>
                    <a:pt x="5489" y="2678"/>
                    <a:pt x="5367" y="2637"/>
                    <a:pt x="5235" y="2617"/>
                  </a:cubicBezTo>
                  <a:cubicBezTo>
                    <a:pt x="5075" y="2582"/>
                    <a:pt x="4913" y="2565"/>
                    <a:pt x="4751" y="2565"/>
                  </a:cubicBezTo>
                  <a:cubicBezTo>
                    <a:pt x="4016" y="2565"/>
                    <a:pt x="3279" y="2908"/>
                    <a:pt x="2780" y="3449"/>
                  </a:cubicBezTo>
                  <a:cubicBezTo>
                    <a:pt x="2597" y="3652"/>
                    <a:pt x="2435" y="3885"/>
                    <a:pt x="2365" y="4148"/>
                  </a:cubicBezTo>
                  <a:cubicBezTo>
                    <a:pt x="2344" y="4229"/>
                    <a:pt x="2334" y="4321"/>
                    <a:pt x="2334" y="4412"/>
                  </a:cubicBezTo>
                  <a:cubicBezTo>
                    <a:pt x="1745" y="4423"/>
                    <a:pt x="1177" y="4574"/>
                    <a:pt x="711" y="4909"/>
                  </a:cubicBezTo>
                  <a:cubicBezTo>
                    <a:pt x="356" y="5163"/>
                    <a:pt x="62" y="5528"/>
                    <a:pt x="11" y="5964"/>
                  </a:cubicBezTo>
                  <a:cubicBezTo>
                    <a:pt x="11" y="5985"/>
                    <a:pt x="1" y="6005"/>
                    <a:pt x="1" y="6025"/>
                  </a:cubicBezTo>
                  <a:lnTo>
                    <a:pt x="17681" y="6025"/>
                  </a:lnTo>
                  <a:cubicBezTo>
                    <a:pt x="17377" y="5771"/>
                    <a:pt x="17042" y="5559"/>
                    <a:pt x="16697" y="5386"/>
                  </a:cubicBezTo>
                  <a:cubicBezTo>
                    <a:pt x="15876" y="4980"/>
                    <a:pt x="14972" y="4767"/>
                    <a:pt x="14070" y="4655"/>
                  </a:cubicBezTo>
                  <a:cubicBezTo>
                    <a:pt x="13613" y="4605"/>
                    <a:pt x="13157" y="4574"/>
                    <a:pt x="12691" y="4565"/>
                  </a:cubicBezTo>
                  <a:cubicBezTo>
                    <a:pt x="12660" y="4281"/>
                    <a:pt x="12589" y="4017"/>
                    <a:pt x="12447" y="3773"/>
                  </a:cubicBezTo>
                  <a:cubicBezTo>
                    <a:pt x="12244" y="3398"/>
                    <a:pt x="11899" y="3104"/>
                    <a:pt x="11494" y="3023"/>
                  </a:cubicBezTo>
                  <a:cubicBezTo>
                    <a:pt x="11391" y="3002"/>
                    <a:pt x="11289" y="2995"/>
                    <a:pt x="11186" y="2995"/>
                  </a:cubicBezTo>
                  <a:cubicBezTo>
                    <a:pt x="11035" y="2995"/>
                    <a:pt x="10884" y="3011"/>
                    <a:pt x="10732" y="3023"/>
                  </a:cubicBezTo>
                  <a:cubicBezTo>
                    <a:pt x="10621" y="3043"/>
                    <a:pt x="10509" y="3053"/>
                    <a:pt x="10408" y="3104"/>
                  </a:cubicBezTo>
                  <a:cubicBezTo>
                    <a:pt x="10327" y="3145"/>
                    <a:pt x="10246" y="3215"/>
                    <a:pt x="10185" y="3296"/>
                  </a:cubicBezTo>
                  <a:cubicBezTo>
                    <a:pt x="10053" y="2434"/>
                    <a:pt x="9830" y="1582"/>
                    <a:pt x="9384" y="832"/>
                  </a:cubicBezTo>
                  <a:cubicBezTo>
                    <a:pt x="9222" y="568"/>
                    <a:pt x="9028" y="304"/>
                    <a:pt x="8744" y="152"/>
                  </a:cubicBezTo>
                  <a:cubicBezTo>
                    <a:pt x="8554" y="45"/>
                    <a:pt x="8337" y="1"/>
                    <a:pt x="81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31" name="Google Shape;45031;p43"/>
            <p:cNvSpPr/>
            <p:nvPr/>
          </p:nvSpPr>
          <p:spPr>
            <a:xfrm>
              <a:off x="8540075" y="3254600"/>
              <a:ext cx="31975" cy="23375"/>
            </a:xfrm>
            <a:custGeom>
              <a:avLst/>
              <a:gdLst/>
              <a:ahLst/>
              <a:cxnLst/>
              <a:rect l="l" t="t" r="r" b="b"/>
              <a:pathLst>
                <a:path w="1279" h="935" extrusionOk="0">
                  <a:moveTo>
                    <a:pt x="327" y="1"/>
                  </a:moveTo>
                  <a:cubicBezTo>
                    <a:pt x="232" y="1"/>
                    <a:pt x="134" y="15"/>
                    <a:pt x="31" y="40"/>
                  </a:cubicBezTo>
                  <a:cubicBezTo>
                    <a:pt x="1" y="51"/>
                    <a:pt x="1" y="111"/>
                    <a:pt x="31" y="121"/>
                  </a:cubicBezTo>
                  <a:cubicBezTo>
                    <a:pt x="244" y="152"/>
                    <a:pt x="447" y="274"/>
                    <a:pt x="600" y="425"/>
                  </a:cubicBezTo>
                  <a:cubicBezTo>
                    <a:pt x="751" y="567"/>
                    <a:pt x="823" y="770"/>
                    <a:pt x="974" y="892"/>
                  </a:cubicBezTo>
                  <a:cubicBezTo>
                    <a:pt x="1003" y="920"/>
                    <a:pt x="1041" y="934"/>
                    <a:pt x="1078" y="934"/>
                  </a:cubicBezTo>
                  <a:cubicBezTo>
                    <a:pt x="1135" y="934"/>
                    <a:pt x="1190" y="903"/>
                    <a:pt x="1208" y="842"/>
                  </a:cubicBezTo>
                  <a:cubicBezTo>
                    <a:pt x="1279" y="547"/>
                    <a:pt x="1046" y="283"/>
                    <a:pt x="823" y="141"/>
                  </a:cubicBezTo>
                  <a:cubicBezTo>
                    <a:pt x="660" y="44"/>
                    <a:pt x="498" y="1"/>
                    <a:pt x="32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032" name="Google Shape;45032;p43"/>
          <p:cNvSpPr/>
          <p:nvPr/>
        </p:nvSpPr>
        <p:spPr>
          <a:xfrm>
            <a:off x="8103675" y="112626"/>
            <a:ext cx="919327" cy="258976"/>
          </a:xfrm>
          <a:custGeom>
            <a:avLst/>
            <a:gdLst/>
            <a:ahLst/>
            <a:cxnLst/>
            <a:rect l="l" t="t" r="r" b="b"/>
            <a:pathLst>
              <a:path w="5275" h="1486" extrusionOk="0">
                <a:moveTo>
                  <a:pt x="2461" y="0"/>
                </a:moveTo>
                <a:cubicBezTo>
                  <a:pt x="2377" y="0"/>
                  <a:pt x="2292" y="13"/>
                  <a:pt x="2212" y="36"/>
                </a:cubicBezTo>
                <a:cubicBezTo>
                  <a:pt x="2039" y="96"/>
                  <a:pt x="1887" y="208"/>
                  <a:pt x="1745" y="340"/>
                </a:cubicBezTo>
                <a:cubicBezTo>
                  <a:pt x="1694" y="390"/>
                  <a:pt x="1633" y="462"/>
                  <a:pt x="1592" y="532"/>
                </a:cubicBezTo>
                <a:cubicBezTo>
                  <a:pt x="1511" y="370"/>
                  <a:pt x="1349" y="259"/>
                  <a:pt x="1177" y="248"/>
                </a:cubicBezTo>
                <a:cubicBezTo>
                  <a:pt x="1170" y="248"/>
                  <a:pt x="1163" y="248"/>
                  <a:pt x="1157" y="248"/>
                </a:cubicBezTo>
                <a:cubicBezTo>
                  <a:pt x="940" y="248"/>
                  <a:pt x="728" y="397"/>
                  <a:pt x="659" y="604"/>
                </a:cubicBezTo>
                <a:cubicBezTo>
                  <a:pt x="619" y="725"/>
                  <a:pt x="629" y="857"/>
                  <a:pt x="649" y="979"/>
                </a:cubicBezTo>
                <a:cubicBezTo>
                  <a:pt x="659" y="999"/>
                  <a:pt x="659" y="1030"/>
                  <a:pt x="670" y="1050"/>
                </a:cubicBezTo>
                <a:cubicBezTo>
                  <a:pt x="609" y="1070"/>
                  <a:pt x="548" y="1080"/>
                  <a:pt x="487" y="1100"/>
                </a:cubicBezTo>
                <a:cubicBezTo>
                  <a:pt x="416" y="1131"/>
                  <a:pt x="345" y="1181"/>
                  <a:pt x="284" y="1222"/>
                </a:cubicBezTo>
                <a:cubicBezTo>
                  <a:pt x="183" y="1303"/>
                  <a:pt x="81" y="1384"/>
                  <a:pt x="0" y="1486"/>
                </a:cubicBezTo>
                <a:lnTo>
                  <a:pt x="5275" y="1486"/>
                </a:lnTo>
                <a:cubicBezTo>
                  <a:pt x="4636" y="1144"/>
                  <a:pt x="3913" y="953"/>
                  <a:pt x="3191" y="953"/>
                </a:cubicBezTo>
                <a:cubicBezTo>
                  <a:pt x="3121" y="953"/>
                  <a:pt x="3052" y="955"/>
                  <a:pt x="2982" y="958"/>
                </a:cubicBezTo>
                <a:cubicBezTo>
                  <a:pt x="3043" y="857"/>
                  <a:pt x="3073" y="746"/>
                  <a:pt x="3073" y="634"/>
                </a:cubicBezTo>
                <a:cubicBezTo>
                  <a:pt x="3084" y="411"/>
                  <a:pt x="2962" y="178"/>
                  <a:pt x="2759" y="66"/>
                </a:cubicBezTo>
                <a:cubicBezTo>
                  <a:pt x="2669" y="20"/>
                  <a:pt x="2566" y="0"/>
                  <a:pt x="2461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5">
  <p:cSld name="CUSTOM_12_1_1_1_1">
    <p:spTree>
      <p:nvGrpSpPr>
        <p:cNvPr id="1" name="Shape 450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034" name="Google Shape;45034;p44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45035" name="Google Shape;45035;p44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36" name="Google Shape;45036;p44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37" name="Google Shape;45037;p44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38" name="Google Shape;45038;p44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39" name="Google Shape;45039;p44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40" name="Google Shape;45040;p44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41" name="Google Shape;45041;p44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42" name="Google Shape;45042;p44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43" name="Google Shape;45043;p44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44" name="Google Shape;45044;p44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45" name="Google Shape;45045;p44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46" name="Google Shape;45046;p44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47" name="Google Shape;45047;p44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48" name="Google Shape;45048;p44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49" name="Google Shape;45049;p44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50" name="Google Shape;45050;p44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51" name="Google Shape;45051;p44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52" name="Google Shape;45052;p44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53" name="Google Shape;45053;p44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54" name="Google Shape;45054;p44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55" name="Google Shape;45055;p44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56" name="Google Shape;45056;p44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57" name="Google Shape;45057;p44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58" name="Google Shape;45058;p44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59" name="Google Shape;45059;p44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60" name="Google Shape;45060;p44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61" name="Google Shape;45061;p44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62" name="Google Shape;45062;p44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63" name="Google Shape;45063;p44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64" name="Google Shape;45064;p44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65" name="Google Shape;45065;p44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66" name="Google Shape;45066;p44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67" name="Google Shape;45067;p44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68" name="Google Shape;45068;p44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69" name="Google Shape;45069;p44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70" name="Google Shape;45070;p44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71" name="Google Shape;45071;p44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72" name="Google Shape;45072;p44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73" name="Google Shape;45073;p44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74" name="Google Shape;45074;p44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75" name="Google Shape;45075;p44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76" name="Google Shape;45076;p44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77" name="Google Shape;45077;p44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78" name="Google Shape;45078;p44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79" name="Google Shape;45079;p44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80" name="Google Shape;45080;p44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81" name="Google Shape;45081;p44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82" name="Google Shape;45082;p44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83" name="Google Shape;45083;p44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84" name="Google Shape;45084;p44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85" name="Google Shape;45085;p44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86" name="Google Shape;45086;p44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87" name="Google Shape;45087;p44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88" name="Google Shape;45088;p44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89" name="Google Shape;45089;p44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90" name="Google Shape;45090;p44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91" name="Google Shape;45091;p44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92" name="Google Shape;45092;p44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93" name="Google Shape;45093;p44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94" name="Google Shape;45094;p44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95" name="Google Shape;45095;p44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96" name="Google Shape;45096;p44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97" name="Google Shape;45097;p44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98" name="Google Shape;45098;p44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99" name="Google Shape;45099;p44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00" name="Google Shape;45100;p44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01" name="Google Shape;45101;p44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02" name="Google Shape;45102;p44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03" name="Google Shape;45103;p44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04" name="Google Shape;45104;p44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05" name="Google Shape;45105;p44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06" name="Google Shape;45106;p44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07" name="Google Shape;45107;p44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08" name="Google Shape;45108;p44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09" name="Google Shape;45109;p44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10" name="Google Shape;45110;p44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11" name="Google Shape;45111;p44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12" name="Google Shape;45112;p44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13" name="Google Shape;45113;p44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14" name="Google Shape;45114;p44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15" name="Google Shape;45115;p44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16" name="Google Shape;45116;p44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17" name="Google Shape;45117;p44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18" name="Google Shape;45118;p44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19" name="Google Shape;45119;p44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20" name="Google Shape;45120;p44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21" name="Google Shape;45121;p44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22" name="Google Shape;45122;p44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23" name="Google Shape;45123;p44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24" name="Google Shape;45124;p44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25" name="Google Shape;45125;p44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26" name="Google Shape;45126;p44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27" name="Google Shape;45127;p44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28" name="Google Shape;45128;p44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29" name="Google Shape;45129;p44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30" name="Google Shape;45130;p44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31" name="Google Shape;45131;p44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32" name="Google Shape;45132;p44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33" name="Google Shape;45133;p44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34" name="Google Shape;45134;p44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35" name="Google Shape;45135;p44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36" name="Google Shape;45136;p44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37" name="Google Shape;45137;p44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38" name="Google Shape;45138;p44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39" name="Google Shape;45139;p44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40" name="Google Shape;45140;p44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41" name="Google Shape;45141;p44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42" name="Google Shape;45142;p44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43" name="Google Shape;45143;p44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44" name="Google Shape;45144;p44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45" name="Google Shape;45145;p44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46" name="Google Shape;45146;p44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47" name="Google Shape;45147;p44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48" name="Google Shape;45148;p44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49" name="Google Shape;45149;p44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50" name="Google Shape;45150;p44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51" name="Google Shape;45151;p44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52" name="Google Shape;45152;p44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53" name="Google Shape;45153;p44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54" name="Google Shape;45154;p44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55" name="Google Shape;45155;p44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56" name="Google Shape;45156;p44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57" name="Google Shape;45157;p44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58" name="Google Shape;45158;p44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59" name="Google Shape;45159;p44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60" name="Google Shape;45160;p44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61" name="Google Shape;45161;p44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62" name="Google Shape;45162;p44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63" name="Google Shape;45163;p44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64" name="Google Shape;45164;p44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65" name="Google Shape;45165;p44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66" name="Google Shape;45166;p44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67" name="Google Shape;45167;p44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68" name="Google Shape;45168;p44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69" name="Google Shape;45169;p44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70" name="Google Shape;45170;p44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71" name="Google Shape;45171;p44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72" name="Google Shape;45172;p44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73" name="Google Shape;45173;p44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74" name="Google Shape;45174;p44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75" name="Google Shape;45175;p44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76" name="Google Shape;45176;p44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77" name="Google Shape;45177;p44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78" name="Google Shape;45178;p44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79" name="Google Shape;45179;p44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80" name="Google Shape;45180;p44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81" name="Google Shape;45181;p44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82" name="Google Shape;45182;p44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83" name="Google Shape;45183;p44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84" name="Google Shape;45184;p44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85" name="Google Shape;45185;p44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86" name="Google Shape;45186;p44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87" name="Google Shape;45187;p44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88" name="Google Shape;45188;p44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89" name="Google Shape;45189;p44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90" name="Google Shape;45190;p44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91" name="Google Shape;45191;p44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92" name="Google Shape;45192;p44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93" name="Google Shape;45193;p44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94" name="Google Shape;45194;p44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95" name="Google Shape;45195;p44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96" name="Google Shape;45196;p44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97" name="Google Shape;45197;p44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98" name="Google Shape;45198;p44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99" name="Google Shape;45199;p44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00" name="Google Shape;45200;p44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01" name="Google Shape;45201;p44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02" name="Google Shape;45202;p44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03" name="Google Shape;45203;p44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04" name="Google Shape;45204;p44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05" name="Google Shape;45205;p44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06" name="Google Shape;45206;p44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07" name="Google Shape;45207;p44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08" name="Google Shape;45208;p44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09" name="Google Shape;45209;p44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10" name="Google Shape;45210;p44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11" name="Google Shape;45211;p44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12" name="Google Shape;45212;p44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13" name="Google Shape;45213;p44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14" name="Google Shape;45214;p44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15" name="Google Shape;45215;p44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16" name="Google Shape;45216;p44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17" name="Google Shape;45217;p44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18" name="Google Shape;45218;p44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19" name="Google Shape;45219;p44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20" name="Google Shape;45220;p44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21" name="Google Shape;45221;p44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22" name="Google Shape;45222;p44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23" name="Google Shape;45223;p44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24" name="Google Shape;45224;p44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25" name="Google Shape;45225;p44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26" name="Google Shape;45226;p44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27" name="Google Shape;45227;p44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28" name="Google Shape;45228;p44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29" name="Google Shape;45229;p44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30" name="Google Shape;45230;p44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31" name="Google Shape;45231;p44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32" name="Google Shape;45232;p44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33" name="Google Shape;45233;p44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34" name="Google Shape;45234;p44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35" name="Google Shape;45235;p44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36" name="Google Shape;45236;p44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37" name="Google Shape;45237;p44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38" name="Google Shape;45238;p44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39" name="Google Shape;45239;p44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40" name="Google Shape;45240;p44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41" name="Google Shape;45241;p44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42" name="Google Shape;45242;p44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43" name="Google Shape;45243;p44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44" name="Google Shape;45244;p44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45" name="Google Shape;45245;p44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46" name="Google Shape;45246;p44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47" name="Google Shape;45247;p44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48" name="Google Shape;45248;p44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49" name="Google Shape;45249;p44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50" name="Google Shape;45250;p44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51" name="Google Shape;45251;p44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52" name="Google Shape;45252;p44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53" name="Google Shape;45253;p44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54" name="Google Shape;45254;p44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55" name="Google Shape;45255;p44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56" name="Google Shape;45256;p44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57" name="Google Shape;45257;p44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58" name="Google Shape;45258;p44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59" name="Google Shape;45259;p44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60" name="Google Shape;45260;p44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61" name="Google Shape;45261;p44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62" name="Google Shape;45262;p44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63" name="Google Shape;45263;p44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64" name="Google Shape;45264;p44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65" name="Google Shape;45265;p44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66" name="Google Shape;45266;p44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67" name="Google Shape;45267;p44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68" name="Google Shape;45268;p44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69" name="Google Shape;45269;p44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70" name="Google Shape;45270;p44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71" name="Google Shape;45271;p44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72" name="Google Shape;45272;p44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73" name="Google Shape;45273;p44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74" name="Google Shape;45274;p44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75" name="Google Shape;45275;p44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76" name="Google Shape;45276;p44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77" name="Google Shape;45277;p44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78" name="Google Shape;45278;p44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79" name="Google Shape;45279;p44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80" name="Google Shape;45280;p44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81" name="Google Shape;45281;p44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82" name="Google Shape;45282;p44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83" name="Google Shape;45283;p44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84" name="Google Shape;45284;p44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85" name="Google Shape;45285;p44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86" name="Google Shape;45286;p44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87" name="Google Shape;45287;p44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88" name="Google Shape;45288;p44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89" name="Google Shape;45289;p44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90" name="Google Shape;45290;p44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91" name="Google Shape;45291;p44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92" name="Google Shape;45292;p44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93" name="Google Shape;45293;p44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94" name="Google Shape;45294;p44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95" name="Google Shape;45295;p44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96" name="Google Shape;45296;p44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97" name="Google Shape;45297;p44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98" name="Google Shape;45298;p44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99" name="Google Shape;45299;p44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00" name="Google Shape;45300;p44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01" name="Google Shape;45301;p44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02" name="Google Shape;45302;p44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03" name="Google Shape;45303;p44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04" name="Google Shape;45304;p44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05" name="Google Shape;45305;p44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06" name="Google Shape;45306;p44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07" name="Google Shape;45307;p44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08" name="Google Shape;45308;p44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09" name="Google Shape;45309;p44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10" name="Google Shape;45310;p44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11" name="Google Shape;45311;p44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12" name="Google Shape;45312;p44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13" name="Google Shape;45313;p44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14" name="Google Shape;45314;p44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15" name="Google Shape;45315;p44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16" name="Google Shape;45316;p44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17" name="Google Shape;45317;p44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18" name="Google Shape;45318;p44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19" name="Google Shape;45319;p44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20" name="Google Shape;45320;p44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21" name="Google Shape;45321;p44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22" name="Google Shape;45322;p44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23" name="Google Shape;45323;p44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24" name="Google Shape;45324;p44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25" name="Google Shape;45325;p44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26" name="Google Shape;45326;p44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27" name="Google Shape;45327;p44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28" name="Google Shape;45328;p44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29" name="Google Shape;45329;p44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30" name="Google Shape;45330;p44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31" name="Google Shape;45331;p44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32" name="Google Shape;45332;p44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33" name="Google Shape;45333;p44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34" name="Google Shape;45334;p44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35" name="Google Shape;45335;p44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36" name="Google Shape;45336;p44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37" name="Google Shape;45337;p44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38" name="Google Shape;45338;p44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39" name="Google Shape;45339;p44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40" name="Google Shape;45340;p44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41" name="Google Shape;45341;p44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42" name="Google Shape;45342;p44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43" name="Google Shape;45343;p44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44" name="Google Shape;45344;p44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45" name="Google Shape;45345;p44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46" name="Google Shape;45346;p44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47" name="Google Shape;45347;p44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48" name="Google Shape;45348;p44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49" name="Google Shape;45349;p44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50" name="Google Shape;45350;p44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51" name="Google Shape;45351;p44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52" name="Google Shape;45352;p44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53" name="Google Shape;45353;p44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54" name="Google Shape;45354;p44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55" name="Google Shape;45355;p44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56" name="Google Shape;45356;p44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57" name="Google Shape;45357;p44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58" name="Google Shape;45358;p44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59" name="Google Shape;45359;p44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60" name="Google Shape;45360;p44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61" name="Google Shape;45361;p44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62" name="Google Shape;45362;p44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63" name="Google Shape;45363;p44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64" name="Google Shape;45364;p44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65" name="Google Shape;45365;p44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66" name="Google Shape;45366;p44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67" name="Google Shape;45367;p44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68" name="Google Shape;45368;p44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69" name="Google Shape;45369;p44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70" name="Google Shape;45370;p44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71" name="Google Shape;45371;p44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72" name="Google Shape;45372;p44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73" name="Google Shape;45373;p44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74" name="Google Shape;45374;p44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75" name="Google Shape;45375;p44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76" name="Google Shape;45376;p44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77" name="Google Shape;45377;p44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78" name="Google Shape;45378;p44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79" name="Google Shape;45379;p44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80" name="Google Shape;45380;p44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81" name="Google Shape;45381;p44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82" name="Google Shape;45382;p44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83" name="Google Shape;45383;p44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84" name="Google Shape;45384;p44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85" name="Google Shape;45385;p44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86" name="Google Shape;45386;p44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87" name="Google Shape;45387;p44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88" name="Google Shape;45388;p44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89" name="Google Shape;45389;p44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90" name="Google Shape;45390;p44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91" name="Google Shape;45391;p44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92" name="Google Shape;45392;p44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93" name="Google Shape;45393;p44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94" name="Google Shape;45394;p44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95" name="Google Shape;45395;p44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96" name="Google Shape;45396;p44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97" name="Google Shape;45397;p44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98" name="Google Shape;45398;p44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99" name="Google Shape;45399;p44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00" name="Google Shape;45400;p44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01" name="Google Shape;45401;p44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02" name="Google Shape;45402;p44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03" name="Google Shape;45403;p44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04" name="Google Shape;45404;p44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05" name="Google Shape;45405;p44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06" name="Google Shape;45406;p44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07" name="Google Shape;45407;p44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08" name="Google Shape;45408;p44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09" name="Google Shape;45409;p44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10" name="Google Shape;45410;p44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11" name="Google Shape;45411;p44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12" name="Google Shape;45412;p44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13" name="Google Shape;45413;p44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14" name="Google Shape;45414;p44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15" name="Google Shape;45415;p44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16" name="Google Shape;45416;p44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17" name="Google Shape;45417;p44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18" name="Google Shape;45418;p44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19" name="Google Shape;45419;p44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20" name="Google Shape;45420;p44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21" name="Google Shape;45421;p44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22" name="Google Shape;45422;p44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23" name="Google Shape;45423;p44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24" name="Google Shape;45424;p44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25" name="Google Shape;45425;p44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26" name="Google Shape;45426;p44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27" name="Google Shape;45427;p44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28" name="Google Shape;45428;p44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29" name="Google Shape;45429;p44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30" name="Google Shape;45430;p44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31" name="Google Shape;45431;p44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32" name="Google Shape;45432;p44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33" name="Google Shape;45433;p44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34" name="Google Shape;45434;p44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35" name="Google Shape;45435;p44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36" name="Google Shape;45436;p44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37" name="Google Shape;45437;p44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38" name="Google Shape;45438;p44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39" name="Google Shape;45439;p44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40" name="Google Shape;45440;p44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41" name="Google Shape;45441;p44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42" name="Google Shape;45442;p44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43" name="Google Shape;45443;p44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44" name="Google Shape;45444;p44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45" name="Google Shape;45445;p44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46" name="Google Shape;45446;p44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47" name="Google Shape;45447;p44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48" name="Google Shape;45448;p44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49" name="Google Shape;45449;p44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50" name="Google Shape;45450;p44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51" name="Google Shape;45451;p44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52" name="Google Shape;45452;p44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53" name="Google Shape;45453;p44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54" name="Google Shape;45454;p44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55" name="Google Shape;45455;p44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56" name="Google Shape;45456;p44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57" name="Google Shape;45457;p44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58" name="Google Shape;45458;p44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59" name="Google Shape;45459;p44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60" name="Google Shape;45460;p44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61" name="Google Shape;45461;p44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62" name="Google Shape;45462;p44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63" name="Google Shape;45463;p44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64" name="Google Shape;45464;p44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65" name="Google Shape;45465;p44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66" name="Google Shape;45466;p44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67" name="Google Shape;45467;p44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68" name="Google Shape;45468;p44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69" name="Google Shape;45469;p44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70" name="Google Shape;45470;p44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71" name="Google Shape;45471;p44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72" name="Google Shape;45472;p44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73" name="Google Shape;45473;p44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74" name="Google Shape;45474;p44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75" name="Google Shape;45475;p44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76" name="Google Shape;45476;p44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77" name="Google Shape;45477;p44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78" name="Google Shape;45478;p44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79" name="Google Shape;45479;p44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80" name="Google Shape;45480;p44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81" name="Google Shape;45481;p44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82" name="Google Shape;45482;p44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83" name="Google Shape;45483;p44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84" name="Google Shape;45484;p44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85" name="Google Shape;45485;p44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86" name="Google Shape;45486;p44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87" name="Google Shape;45487;p44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88" name="Google Shape;45488;p44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89" name="Google Shape;45489;p44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90" name="Google Shape;45490;p44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91" name="Google Shape;45491;p44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92" name="Google Shape;45492;p44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93" name="Google Shape;45493;p44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94" name="Google Shape;45494;p44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95" name="Google Shape;45495;p44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96" name="Google Shape;45496;p44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97" name="Google Shape;45497;p44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98" name="Google Shape;45498;p44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99" name="Google Shape;45499;p44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00" name="Google Shape;45500;p44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01" name="Google Shape;45501;p44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02" name="Google Shape;45502;p44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03" name="Google Shape;45503;p44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04" name="Google Shape;45504;p44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05" name="Google Shape;45505;p44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06" name="Google Shape;45506;p44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07" name="Google Shape;45507;p44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08" name="Google Shape;45508;p44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09" name="Google Shape;45509;p44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10" name="Google Shape;45510;p44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11" name="Google Shape;45511;p44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12" name="Google Shape;45512;p44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13" name="Google Shape;45513;p44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14" name="Google Shape;45514;p44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15" name="Google Shape;45515;p44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16" name="Google Shape;45516;p44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17" name="Google Shape;45517;p44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18" name="Google Shape;45518;p44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19" name="Google Shape;45519;p44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20" name="Google Shape;45520;p44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21" name="Google Shape;45521;p44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22" name="Google Shape;45522;p44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23" name="Google Shape;45523;p44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24" name="Google Shape;45524;p44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25" name="Google Shape;45525;p44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26" name="Google Shape;45526;p44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27" name="Google Shape;45527;p44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28" name="Google Shape;45528;p44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29" name="Google Shape;45529;p44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30" name="Google Shape;45530;p44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31" name="Google Shape;45531;p44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32" name="Google Shape;45532;p44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33" name="Google Shape;45533;p44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34" name="Google Shape;45534;p44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35" name="Google Shape;45535;p44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36" name="Google Shape;45536;p44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37" name="Google Shape;45537;p44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38" name="Google Shape;45538;p44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39" name="Google Shape;45539;p44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40" name="Google Shape;45540;p44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41" name="Google Shape;45541;p44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42" name="Google Shape;45542;p44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43" name="Google Shape;45543;p44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44" name="Google Shape;45544;p44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45" name="Google Shape;45545;p44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46" name="Google Shape;45546;p44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47" name="Google Shape;45547;p44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48" name="Google Shape;45548;p44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49" name="Google Shape;45549;p44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50" name="Google Shape;45550;p44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51" name="Google Shape;45551;p44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52" name="Google Shape;45552;p44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53" name="Google Shape;45553;p44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54" name="Google Shape;45554;p44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55" name="Google Shape;45555;p44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56" name="Google Shape;45556;p44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57" name="Google Shape;45557;p44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58" name="Google Shape;45558;p44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59" name="Google Shape;45559;p44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60" name="Google Shape;45560;p44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61" name="Google Shape;45561;p44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62" name="Google Shape;45562;p44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63" name="Google Shape;45563;p44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64" name="Google Shape;45564;p44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65" name="Google Shape;45565;p44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66" name="Google Shape;45566;p44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67" name="Google Shape;45567;p44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68" name="Google Shape;45568;p44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69" name="Google Shape;45569;p44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70" name="Google Shape;45570;p44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71" name="Google Shape;45571;p44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72" name="Google Shape;45572;p44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73" name="Google Shape;45573;p44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74" name="Google Shape;45574;p44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75" name="Google Shape;45575;p44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76" name="Google Shape;45576;p44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77" name="Google Shape;45577;p44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78" name="Google Shape;45578;p44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79" name="Google Shape;45579;p44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80" name="Google Shape;45580;p44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81" name="Google Shape;45581;p44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82" name="Google Shape;45582;p44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83" name="Google Shape;45583;p44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84" name="Google Shape;45584;p44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85" name="Google Shape;45585;p44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86" name="Google Shape;45586;p44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87" name="Google Shape;45587;p44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88" name="Google Shape;45588;p44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89" name="Google Shape;45589;p44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90" name="Google Shape;45590;p44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91" name="Google Shape;45591;p44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92" name="Google Shape;45592;p44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93" name="Google Shape;45593;p44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94" name="Google Shape;45594;p44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95" name="Google Shape;45595;p44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96" name="Google Shape;45596;p44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97" name="Google Shape;45597;p44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98" name="Google Shape;45598;p44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99" name="Google Shape;45599;p44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00" name="Google Shape;45600;p44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01" name="Google Shape;45601;p44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02" name="Google Shape;45602;p44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03" name="Google Shape;45603;p44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04" name="Google Shape;45604;p44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05" name="Google Shape;45605;p44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06" name="Google Shape;45606;p44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07" name="Google Shape;45607;p44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08" name="Google Shape;45608;p44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09" name="Google Shape;45609;p44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10" name="Google Shape;45610;p44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11" name="Google Shape;45611;p44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12" name="Google Shape;45612;p44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13" name="Google Shape;45613;p44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14" name="Google Shape;45614;p44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15" name="Google Shape;45615;p44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16" name="Google Shape;45616;p44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17" name="Google Shape;45617;p44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18" name="Google Shape;45618;p44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19" name="Google Shape;45619;p44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20" name="Google Shape;45620;p44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21" name="Google Shape;45621;p44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22" name="Google Shape;45622;p44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23" name="Google Shape;45623;p44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24" name="Google Shape;45624;p44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25" name="Google Shape;45625;p44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26" name="Google Shape;45626;p44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27" name="Google Shape;45627;p44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28" name="Google Shape;45628;p44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29" name="Google Shape;45629;p44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30" name="Google Shape;45630;p44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31" name="Google Shape;45631;p44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32" name="Google Shape;45632;p44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33" name="Google Shape;45633;p44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34" name="Google Shape;45634;p44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35" name="Google Shape;45635;p44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36" name="Google Shape;45636;p44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37" name="Google Shape;45637;p44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38" name="Google Shape;45638;p44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39" name="Google Shape;45639;p44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40" name="Google Shape;45640;p44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41" name="Google Shape;45641;p44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42" name="Google Shape;45642;p44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43" name="Google Shape;45643;p44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44" name="Google Shape;45644;p44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45" name="Google Shape;45645;p44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46" name="Google Shape;45646;p44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47" name="Google Shape;45647;p44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48" name="Google Shape;45648;p44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49" name="Google Shape;45649;p44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50" name="Google Shape;45650;p44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51" name="Google Shape;45651;p44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52" name="Google Shape;45652;p44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53" name="Google Shape;45653;p44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54" name="Google Shape;45654;p44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55" name="Google Shape;45655;p44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56" name="Google Shape;45656;p44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57" name="Google Shape;45657;p44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58" name="Google Shape;45658;p44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59" name="Google Shape;45659;p44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60" name="Google Shape;45660;p44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61" name="Google Shape;45661;p44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62" name="Google Shape;45662;p44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63" name="Google Shape;45663;p44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64" name="Google Shape;45664;p44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65" name="Google Shape;45665;p44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66" name="Google Shape;45666;p44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67" name="Google Shape;45667;p44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68" name="Google Shape;45668;p44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69" name="Google Shape;45669;p44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70" name="Google Shape;45670;p44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71" name="Google Shape;45671;p44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72" name="Google Shape;45672;p44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73" name="Google Shape;45673;p44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74" name="Google Shape;45674;p44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75" name="Google Shape;45675;p44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76" name="Google Shape;45676;p44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77" name="Google Shape;45677;p44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78" name="Google Shape;45678;p44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79" name="Google Shape;45679;p44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80" name="Google Shape;45680;p44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81" name="Google Shape;45681;p44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82" name="Google Shape;45682;p44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83" name="Google Shape;45683;p44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84" name="Google Shape;45684;p44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85" name="Google Shape;45685;p44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86" name="Google Shape;45686;p44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87" name="Google Shape;45687;p44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88" name="Google Shape;45688;p44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89" name="Google Shape;45689;p44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90" name="Google Shape;45690;p44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91" name="Google Shape;45691;p44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92" name="Google Shape;45692;p44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93" name="Google Shape;45693;p44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94" name="Google Shape;45694;p44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95" name="Google Shape;45695;p44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96" name="Google Shape;45696;p44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97" name="Google Shape;45697;p44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98" name="Google Shape;45698;p44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99" name="Google Shape;45699;p44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00" name="Google Shape;45700;p44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01" name="Google Shape;45701;p44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02" name="Google Shape;45702;p44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03" name="Google Shape;45703;p44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04" name="Google Shape;45704;p44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05" name="Google Shape;45705;p44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06" name="Google Shape;45706;p44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07" name="Google Shape;45707;p44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08" name="Google Shape;45708;p44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09" name="Google Shape;45709;p44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10" name="Google Shape;45710;p44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11" name="Google Shape;45711;p44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12" name="Google Shape;45712;p44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13" name="Google Shape;45713;p44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14" name="Google Shape;45714;p44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15" name="Google Shape;45715;p44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16" name="Google Shape;45716;p44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17" name="Google Shape;45717;p44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18" name="Google Shape;45718;p44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19" name="Google Shape;45719;p44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20" name="Google Shape;45720;p44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21" name="Google Shape;45721;p44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22" name="Google Shape;45722;p44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23" name="Google Shape;45723;p44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24" name="Google Shape;45724;p44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25" name="Google Shape;45725;p44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26" name="Google Shape;45726;p44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27" name="Google Shape;45727;p44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28" name="Google Shape;45728;p44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29" name="Google Shape;45729;p44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30" name="Google Shape;45730;p44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31" name="Google Shape;45731;p44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32" name="Google Shape;45732;p44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33" name="Google Shape;45733;p44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34" name="Google Shape;45734;p44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35" name="Google Shape;45735;p44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36" name="Google Shape;45736;p44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37" name="Google Shape;45737;p44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38" name="Google Shape;45738;p44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39" name="Google Shape;45739;p44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40" name="Google Shape;45740;p44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41" name="Google Shape;45741;p44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42" name="Google Shape;45742;p44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43" name="Google Shape;45743;p44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44" name="Google Shape;45744;p44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45" name="Google Shape;45745;p44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46" name="Google Shape;45746;p44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47" name="Google Shape;45747;p44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48" name="Google Shape;45748;p44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49" name="Google Shape;45749;p44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50" name="Google Shape;45750;p44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51" name="Google Shape;45751;p44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52" name="Google Shape;45752;p44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53" name="Google Shape;45753;p44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54" name="Google Shape;45754;p44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55" name="Google Shape;45755;p44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56" name="Google Shape;45756;p44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57" name="Google Shape;45757;p44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58" name="Google Shape;45758;p44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59" name="Google Shape;45759;p44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60" name="Google Shape;45760;p44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61" name="Google Shape;45761;p44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62" name="Google Shape;45762;p44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63" name="Google Shape;45763;p44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64" name="Google Shape;45764;p44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65" name="Google Shape;45765;p44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66" name="Google Shape;45766;p44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67" name="Google Shape;45767;p44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68" name="Google Shape;45768;p44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69" name="Google Shape;45769;p44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70" name="Google Shape;45770;p44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71" name="Google Shape;45771;p44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72" name="Google Shape;45772;p44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73" name="Google Shape;45773;p44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74" name="Google Shape;45774;p44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75" name="Google Shape;45775;p44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76" name="Google Shape;45776;p44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77" name="Google Shape;45777;p44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78" name="Google Shape;45778;p44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79" name="Google Shape;45779;p44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80" name="Google Shape;45780;p44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81" name="Google Shape;45781;p44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82" name="Google Shape;45782;p44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83" name="Google Shape;45783;p44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84" name="Google Shape;45784;p44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85" name="Google Shape;45785;p44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86" name="Google Shape;45786;p44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87" name="Google Shape;45787;p44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88" name="Google Shape;45788;p44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89" name="Google Shape;45789;p44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90" name="Google Shape;45790;p44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91" name="Google Shape;45791;p44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92" name="Google Shape;45792;p44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93" name="Google Shape;45793;p44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94" name="Google Shape;45794;p44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95" name="Google Shape;45795;p44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96" name="Google Shape;45796;p44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97" name="Google Shape;45797;p44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98" name="Google Shape;45798;p44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99" name="Google Shape;45799;p44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00" name="Google Shape;45800;p44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01" name="Google Shape;45801;p44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02" name="Google Shape;45802;p44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03" name="Google Shape;45803;p44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04" name="Google Shape;45804;p44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05" name="Google Shape;45805;p44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06" name="Google Shape;45806;p44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07" name="Google Shape;45807;p44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08" name="Google Shape;45808;p44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09" name="Google Shape;45809;p44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10" name="Google Shape;45810;p44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11" name="Google Shape;45811;p44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12" name="Google Shape;45812;p44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13" name="Google Shape;45813;p44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14" name="Google Shape;45814;p44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15" name="Google Shape;45815;p44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16" name="Google Shape;45816;p44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17" name="Google Shape;45817;p44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18" name="Google Shape;45818;p44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19" name="Google Shape;45819;p44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20" name="Google Shape;45820;p44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21" name="Google Shape;45821;p44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22" name="Google Shape;45822;p44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23" name="Google Shape;45823;p44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24" name="Google Shape;45824;p44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25" name="Google Shape;45825;p44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26" name="Google Shape;45826;p44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27" name="Google Shape;45827;p44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28" name="Google Shape;45828;p44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29" name="Google Shape;45829;p44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30" name="Google Shape;45830;p44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31" name="Google Shape;45831;p44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32" name="Google Shape;45832;p44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33" name="Google Shape;45833;p44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34" name="Google Shape;45834;p44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35" name="Google Shape;45835;p44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36" name="Google Shape;45836;p44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37" name="Google Shape;45837;p44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38" name="Google Shape;45838;p44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39" name="Google Shape;45839;p44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40" name="Google Shape;45840;p44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41" name="Google Shape;45841;p44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42" name="Google Shape;45842;p44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43" name="Google Shape;45843;p44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44" name="Google Shape;45844;p44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45" name="Google Shape;45845;p44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46" name="Google Shape;45846;p44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47" name="Google Shape;45847;p44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48" name="Google Shape;45848;p44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49" name="Google Shape;45849;p44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50" name="Google Shape;45850;p44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51" name="Google Shape;45851;p44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52" name="Google Shape;45852;p44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53" name="Google Shape;45853;p44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54" name="Google Shape;45854;p44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55" name="Google Shape;45855;p44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56" name="Google Shape;45856;p44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57" name="Google Shape;45857;p44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58" name="Google Shape;45858;p44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59" name="Google Shape;45859;p44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60" name="Google Shape;45860;p44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61" name="Google Shape;45861;p44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62" name="Google Shape;45862;p44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63" name="Google Shape;45863;p44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64" name="Google Shape;45864;p44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65" name="Google Shape;45865;p44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66" name="Google Shape;45866;p44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67" name="Google Shape;45867;p44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68" name="Google Shape;45868;p44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69" name="Google Shape;45869;p44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70" name="Google Shape;45870;p44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71" name="Google Shape;45871;p44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72" name="Google Shape;45872;p44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73" name="Google Shape;45873;p44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74" name="Google Shape;45874;p44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75" name="Google Shape;45875;p44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76" name="Google Shape;45876;p44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77" name="Google Shape;45877;p44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78" name="Google Shape;45878;p44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79" name="Google Shape;45879;p44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80" name="Google Shape;45880;p44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81" name="Google Shape;45881;p44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82" name="Google Shape;45882;p44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83" name="Google Shape;45883;p44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84" name="Google Shape;45884;p44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85" name="Google Shape;45885;p44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86" name="Google Shape;45886;p44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87" name="Google Shape;45887;p44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88" name="Google Shape;45888;p44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89" name="Google Shape;45889;p44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90" name="Google Shape;45890;p44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91" name="Google Shape;45891;p44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92" name="Google Shape;45892;p44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93" name="Google Shape;45893;p44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94" name="Google Shape;45894;p44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95" name="Google Shape;45895;p44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96" name="Google Shape;45896;p44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97" name="Google Shape;45897;p44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98" name="Google Shape;45898;p44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99" name="Google Shape;45899;p44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00" name="Google Shape;45900;p44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01" name="Google Shape;45901;p44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02" name="Google Shape;45902;p44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03" name="Google Shape;45903;p44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04" name="Google Shape;45904;p44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05" name="Google Shape;45905;p44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06" name="Google Shape;45906;p44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07" name="Google Shape;45907;p44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08" name="Google Shape;45908;p44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09" name="Google Shape;45909;p44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10" name="Google Shape;45910;p44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11" name="Google Shape;45911;p44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12" name="Google Shape;45912;p44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13" name="Google Shape;45913;p44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14" name="Google Shape;45914;p44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15" name="Google Shape;45915;p44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16" name="Google Shape;45916;p44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17" name="Google Shape;45917;p44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18" name="Google Shape;45918;p44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19" name="Google Shape;45919;p44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20" name="Google Shape;45920;p44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21" name="Google Shape;45921;p44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22" name="Google Shape;45922;p44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23" name="Google Shape;45923;p44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24" name="Google Shape;45924;p44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25" name="Google Shape;45925;p44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26" name="Google Shape;45926;p44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27" name="Google Shape;45927;p44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28" name="Google Shape;45928;p44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29" name="Google Shape;45929;p44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30" name="Google Shape;45930;p44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31" name="Google Shape;45931;p44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32" name="Google Shape;45932;p44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33" name="Google Shape;45933;p44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34" name="Google Shape;45934;p44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35" name="Google Shape;45935;p44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36" name="Google Shape;45936;p44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37" name="Google Shape;45937;p44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38" name="Google Shape;45938;p44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39" name="Google Shape;45939;p44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40" name="Google Shape;45940;p44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41" name="Google Shape;45941;p44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42" name="Google Shape;45942;p44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43" name="Google Shape;45943;p44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44" name="Google Shape;45944;p44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45" name="Google Shape;45945;p44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46" name="Google Shape;45946;p44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47" name="Google Shape;45947;p44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48" name="Google Shape;45948;p44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49" name="Google Shape;45949;p44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50" name="Google Shape;45950;p44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51" name="Google Shape;45951;p44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52" name="Google Shape;45952;p44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53" name="Google Shape;45953;p44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54" name="Google Shape;45954;p44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55" name="Google Shape;45955;p44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56" name="Google Shape;45956;p44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57" name="Google Shape;45957;p44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58" name="Google Shape;45958;p44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59" name="Google Shape;45959;p44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60" name="Google Shape;45960;p44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61" name="Google Shape;45961;p44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62" name="Google Shape;45962;p44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63" name="Google Shape;45963;p44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64" name="Google Shape;45964;p44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65" name="Google Shape;45965;p44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66" name="Google Shape;45966;p44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67" name="Google Shape;45967;p44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68" name="Google Shape;45968;p44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69" name="Google Shape;45969;p44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70" name="Google Shape;45970;p44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71" name="Google Shape;45971;p44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72" name="Google Shape;45972;p44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73" name="Google Shape;45973;p44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74" name="Google Shape;45974;p44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75" name="Google Shape;45975;p44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76" name="Google Shape;45976;p44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77" name="Google Shape;45977;p44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78" name="Google Shape;45978;p44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79" name="Google Shape;45979;p44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80" name="Google Shape;45980;p44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81" name="Google Shape;45981;p44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82" name="Google Shape;45982;p44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83" name="Google Shape;45983;p44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84" name="Google Shape;45984;p44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85" name="Google Shape;45985;p44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86" name="Google Shape;45986;p44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87" name="Google Shape;45987;p44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88" name="Google Shape;45988;p44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89" name="Google Shape;45989;p44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90" name="Google Shape;45990;p44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91" name="Google Shape;45991;p44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92" name="Google Shape;45992;p44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93" name="Google Shape;45993;p44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94" name="Google Shape;45994;p44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95" name="Google Shape;45995;p44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96" name="Google Shape;45996;p44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97" name="Google Shape;45997;p44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98" name="Google Shape;45998;p44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99" name="Google Shape;45999;p44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00" name="Google Shape;46000;p44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01" name="Google Shape;46001;p44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02" name="Google Shape;46002;p44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03" name="Google Shape;46003;p44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04" name="Google Shape;46004;p44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05" name="Google Shape;46005;p44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06" name="Google Shape;46006;p44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07" name="Google Shape;46007;p44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08" name="Google Shape;46008;p44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09" name="Google Shape;46009;p44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10" name="Google Shape;46010;p44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11" name="Google Shape;46011;p44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12" name="Google Shape;46012;p44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13" name="Google Shape;46013;p44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14" name="Google Shape;46014;p44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15" name="Google Shape;46015;p44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16" name="Google Shape;46016;p44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17" name="Google Shape;46017;p44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18" name="Google Shape;46018;p44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19" name="Google Shape;46019;p44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20" name="Google Shape;46020;p44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21" name="Google Shape;46021;p44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22" name="Google Shape;46022;p44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23" name="Google Shape;46023;p44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24" name="Google Shape;46024;p44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25" name="Google Shape;46025;p44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26" name="Google Shape;46026;p44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27" name="Google Shape;46027;p44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28" name="Google Shape;46028;p44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29" name="Google Shape;46029;p44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30" name="Google Shape;46030;p44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31" name="Google Shape;46031;p44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32" name="Google Shape;46032;p44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33" name="Google Shape;46033;p44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34" name="Google Shape;46034;p44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35" name="Google Shape;46035;p44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36" name="Google Shape;46036;p44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37" name="Google Shape;46037;p44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38" name="Google Shape;46038;p44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39" name="Google Shape;46039;p44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40" name="Google Shape;46040;p44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41" name="Google Shape;46041;p44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42" name="Google Shape;46042;p44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43" name="Google Shape;46043;p44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44" name="Google Shape;46044;p44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45" name="Google Shape;46045;p44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46" name="Google Shape;46046;p44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47" name="Google Shape;46047;p44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48" name="Google Shape;46048;p44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49" name="Google Shape;46049;p44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50" name="Google Shape;46050;p44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51" name="Google Shape;46051;p44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52" name="Google Shape;46052;p44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53" name="Google Shape;46053;p44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54" name="Google Shape;46054;p44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55" name="Google Shape;46055;p44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56" name="Google Shape;46056;p44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6057" name="Google Shape;46057;p44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058" name="Google Shape;46058;p44"/>
          <p:cNvSpPr txBox="1">
            <a:spLocks noGrp="1"/>
          </p:cNvSpPr>
          <p:nvPr>
            <p:ph type="title"/>
          </p:nvPr>
        </p:nvSpPr>
        <p:spPr>
          <a:xfrm>
            <a:off x="713225" y="2506550"/>
            <a:ext cx="3858900" cy="1271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6">
  <p:cSld name="CUSTOM_12_1_1_1_1_1_1">
    <p:spTree>
      <p:nvGrpSpPr>
        <p:cNvPr id="1" name="Shape 460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060" name="Google Shape;46060;p45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46061" name="Google Shape;46061;p45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62" name="Google Shape;46062;p45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63" name="Google Shape;46063;p45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64" name="Google Shape;46064;p45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65" name="Google Shape;46065;p45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66" name="Google Shape;46066;p45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67" name="Google Shape;46067;p45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68" name="Google Shape;46068;p45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69" name="Google Shape;46069;p45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70" name="Google Shape;46070;p45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71" name="Google Shape;46071;p45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72" name="Google Shape;46072;p45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73" name="Google Shape;46073;p45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74" name="Google Shape;46074;p45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75" name="Google Shape;46075;p45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76" name="Google Shape;46076;p45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77" name="Google Shape;46077;p45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78" name="Google Shape;46078;p45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79" name="Google Shape;46079;p45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80" name="Google Shape;46080;p45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81" name="Google Shape;46081;p45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82" name="Google Shape;46082;p45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83" name="Google Shape;46083;p45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84" name="Google Shape;46084;p45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85" name="Google Shape;46085;p45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86" name="Google Shape;46086;p45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87" name="Google Shape;46087;p45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88" name="Google Shape;46088;p45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89" name="Google Shape;46089;p45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90" name="Google Shape;46090;p45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91" name="Google Shape;46091;p45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92" name="Google Shape;46092;p45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93" name="Google Shape;46093;p45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94" name="Google Shape;46094;p45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95" name="Google Shape;46095;p45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96" name="Google Shape;46096;p45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97" name="Google Shape;46097;p45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98" name="Google Shape;46098;p45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99" name="Google Shape;46099;p45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00" name="Google Shape;46100;p45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01" name="Google Shape;46101;p45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02" name="Google Shape;46102;p45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03" name="Google Shape;46103;p45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04" name="Google Shape;46104;p45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05" name="Google Shape;46105;p45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06" name="Google Shape;46106;p45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07" name="Google Shape;46107;p45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08" name="Google Shape;46108;p45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09" name="Google Shape;46109;p45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10" name="Google Shape;46110;p45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11" name="Google Shape;46111;p45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12" name="Google Shape;46112;p45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13" name="Google Shape;46113;p45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14" name="Google Shape;46114;p45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15" name="Google Shape;46115;p45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16" name="Google Shape;46116;p45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17" name="Google Shape;46117;p45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18" name="Google Shape;46118;p45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19" name="Google Shape;46119;p45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20" name="Google Shape;46120;p45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21" name="Google Shape;46121;p45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22" name="Google Shape;46122;p45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23" name="Google Shape;46123;p45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24" name="Google Shape;46124;p45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25" name="Google Shape;46125;p45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26" name="Google Shape;46126;p45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27" name="Google Shape;46127;p45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28" name="Google Shape;46128;p45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29" name="Google Shape;46129;p45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30" name="Google Shape;46130;p45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31" name="Google Shape;46131;p45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32" name="Google Shape;46132;p45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33" name="Google Shape;46133;p45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34" name="Google Shape;46134;p45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35" name="Google Shape;46135;p45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36" name="Google Shape;46136;p45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37" name="Google Shape;46137;p45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38" name="Google Shape;46138;p45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39" name="Google Shape;46139;p45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40" name="Google Shape;46140;p45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41" name="Google Shape;46141;p45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42" name="Google Shape;46142;p45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43" name="Google Shape;46143;p45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44" name="Google Shape;46144;p45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45" name="Google Shape;46145;p45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46" name="Google Shape;46146;p45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47" name="Google Shape;46147;p45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48" name="Google Shape;46148;p45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49" name="Google Shape;46149;p45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50" name="Google Shape;46150;p45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51" name="Google Shape;46151;p45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52" name="Google Shape;46152;p45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53" name="Google Shape;46153;p45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54" name="Google Shape;46154;p45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55" name="Google Shape;46155;p45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56" name="Google Shape;46156;p45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57" name="Google Shape;46157;p45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58" name="Google Shape;46158;p45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59" name="Google Shape;46159;p45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60" name="Google Shape;46160;p45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61" name="Google Shape;46161;p45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62" name="Google Shape;46162;p45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63" name="Google Shape;46163;p45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64" name="Google Shape;46164;p45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65" name="Google Shape;46165;p45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66" name="Google Shape;46166;p45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67" name="Google Shape;46167;p45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68" name="Google Shape;46168;p45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69" name="Google Shape;46169;p45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70" name="Google Shape;46170;p45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71" name="Google Shape;46171;p45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72" name="Google Shape;46172;p45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73" name="Google Shape;46173;p45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74" name="Google Shape;46174;p45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75" name="Google Shape;46175;p45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76" name="Google Shape;46176;p45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77" name="Google Shape;46177;p45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78" name="Google Shape;46178;p45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79" name="Google Shape;46179;p45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80" name="Google Shape;46180;p45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81" name="Google Shape;46181;p45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82" name="Google Shape;46182;p45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83" name="Google Shape;46183;p45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84" name="Google Shape;46184;p45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85" name="Google Shape;46185;p45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86" name="Google Shape;46186;p45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87" name="Google Shape;46187;p45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88" name="Google Shape;46188;p45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89" name="Google Shape;46189;p45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90" name="Google Shape;46190;p45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91" name="Google Shape;46191;p45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92" name="Google Shape;46192;p45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93" name="Google Shape;46193;p45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94" name="Google Shape;46194;p45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95" name="Google Shape;46195;p45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96" name="Google Shape;46196;p45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97" name="Google Shape;46197;p45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98" name="Google Shape;46198;p45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99" name="Google Shape;46199;p45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00" name="Google Shape;46200;p45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01" name="Google Shape;46201;p45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02" name="Google Shape;46202;p45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03" name="Google Shape;46203;p45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04" name="Google Shape;46204;p45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05" name="Google Shape;46205;p45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06" name="Google Shape;46206;p45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07" name="Google Shape;46207;p45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08" name="Google Shape;46208;p45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09" name="Google Shape;46209;p45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10" name="Google Shape;46210;p45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11" name="Google Shape;46211;p45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12" name="Google Shape;46212;p45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13" name="Google Shape;46213;p45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14" name="Google Shape;46214;p45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15" name="Google Shape;46215;p45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16" name="Google Shape;46216;p45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17" name="Google Shape;46217;p45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18" name="Google Shape;46218;p45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19" name="Google Shape;46219;p45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20" name="Google Shape;46220;p45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21" name="Google Shape;46221;p45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22" name="Google Shape;46222;p45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23" name="Google Shape;46223;p45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24" name="Google Shape;46224;p45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25" name="Google Shape;46225;p45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26" name="Google Shape;46226;p45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27" name="Google Shape;46227;p45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28" name="Google Shape;46228;p45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29" name="Google Shape;46229;p45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30" name="Google Shape;46230;p45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31" name="Google Shape;46231;p45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32" name="Google Shape;46232;p45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33" name="Google Shape;46233;p45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34" name="Google Shape;46234;p45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35" name="Google Shape;46235;p45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36" name="Google Shape;46236;p45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37" name="Google Shape;46237;p45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38" name="Google Shape;46238;p45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39" name="Google Shape;46239;p45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40" name="Google Shape;46240;p45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41" name="Google Shape;46241;p45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42" name="Google Shape;46242;p45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43" name="Google Shape;46243;p45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44" name="Google Shape;46244;p45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45" name="Google Shape;46245;p45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46" name="Google Shape;46246;p45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47" name="Google Shape;46247;p45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48" name="Google Shape;46248;p45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49" name="Google Shape;46249;p45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50" name="Google Shape;46250;p45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51" name="Google Shape;46251;p45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52" name="Google Shape;46252;p45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53" name="Google Shape;46253;p45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54" name="Google Shape;46254;p45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55" name="Google Shape;46255;p45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56" name="Google Shape;46256;p45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57" name="Google Shape;46257;p45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58" name="Google Shape;46258;p45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59" name="Google Shape;46259;p45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60" name="Google Shape;46260;p45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61" name="Google Shape;46261;p45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62" name="Google Shape;46262;p45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63" name="Google Shape;46263;p45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64" name="Google Shape;46264;p45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65" name="Google Shape;46265;p45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66" name="Google Shape;46266;p45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67" name="Google Shape;46267;p45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68" name="Google Shape;46268;p45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69" name="Google Shape;46269;p45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70" name="Google Shape;46270;p45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71" name="Google Shape;46271;p45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72" name="Google Shape;46272;p45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73" name="Google Shape;46273;p45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74" name="Google Shape;46274;p45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75" name="Google Shape;46275;p45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76" name="Google Shape;46276;p45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77" name="Google Shape;46277;p45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78" name="Google Shape;46278;p45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79" name="Google Shape;46279;p45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80" name="Google Shape;46280;p45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81" name="Google Shape;46281;p45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82" name="Google Shape;46282;p45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83" name="Google Shape;46283;p45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84" name="Google Shape;46284;p45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85" name="Google Shape;46285;p45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86" name="Google Shape;46286;p45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87" name="Google Shape;46287;p45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88" name="Google Shape;46288;p45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89" name="Google Shape;46289;p45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90" name="Google Shape;46290;p45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91" name="Google Shape;46291;p45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92" name="Google Shape;46292;p45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93" name="Google Shape;46293;p45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94" name="Google Shape;46294;p45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95" name="Google Shape;46295;p45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96" name="Google Shape;46296;p45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97" name="Google Shape;46297;p45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98" name="Google Shape;46298;p45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99" name="Google Shape;46299;p45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00" name="Google Shape;46300;p45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01" name="Google Shape;46301;p45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02" name="Google Shape;46302;p45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03" name="Google Shape;46303;p45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04" name="Google Shape;46304;p45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05" name="Google Shape;46305;p45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06" name="Google Shape;46306;p45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07" name="Google Shape;46307;p45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08" name="Google Shape;46308;p45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09" name="Google Shape;46309;p45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10" name="Google Shape;46310;p45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11" name="Google Shape;46311;p45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12" name="Google Shape;46312;p45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13" name="Google Shape;46313;p45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14" name="Google Shape;46314;p45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15" name="Google Shape;46315;p45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16" name="Google Shape;46316;p45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17" name="Google Shape;46317;p45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18" name="Google Shape;46318;p45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19" name="Google Shape;46319;p45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20" name="Google Shape;46320;p45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21" name="Google Shape;46321;p45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22" name="Google Shape;46322;p45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23" name="Google Shape;46323;p45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24" name="Google Shape;46324;p45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25" name="Google Shape;46325;p45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26" name="Google Shape;46326;p45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27" name="Google Shape;46327;p45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28" name="Google Shape;46328;p45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29" name="Google Shape;46329;p45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30" name="Google Shape;46330;p45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31" name="Google Shape;46331;p45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32" name="Google Shape;46332;p45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33" name="Google Shape;46333;p45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34" name="Google Shape;46334;p45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35" name="Google Shape;46335;p45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36" name="Google Shape;46336;p45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37" name="Google Shape;46337;p45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38" name="Google Shape;46338;p45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39" name="Google Shape;46339;p45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40" name="Google Shape;46340;p45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41" name="Google Shape;46341;p45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42" name="Google Shape;46342;p45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43" name="Google Shape;46343;p45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44" name="Google Shape;46344;p45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45" name="Google Shape;46345;p45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46" name="Google Shape;46346;p45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47" name="Google Shape;46347;p45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48" name="Google Shape;46348;p45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49" name="Google Shape;46349;p45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50" name="Google Shape;46350;p45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51" name="Google Shape;46351;p45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52" name="Google Shape;46352;p45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53" name="Google Shape;46353;p45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54" name="Google Shape;46354;p45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55" name="Google Shape;46355;p45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56" name="Google Shape;46356;p45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57" name="Google Shape;46357;p45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58" name="Google Shape;46358;p45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59" name="Google Shape;46359;p45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60" name="Google Shape;46360;p45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61" name="Google Shape;46361;p45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62" name="Google Shape;46362;p45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63" name="Google Shape;46363;p45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64" name="Google Shape;46364;p45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65" name="Google Shape;46365;p45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66" name="Google Shape;46366;p45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67" name="Google Shape;46367;p45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68" name="Google Shape;46368;p45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69" name="Google Shape;46369;p45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70" name="Google Shape;46370;p45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71" name="Google Shape;46371;p45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72" name="Google Shape;46372;p45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73" name="Google Shape;46373;p45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74" name="Google Shape;46374;p45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75" name="Google Shape;46375;p45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76" name="Google Shape;46376;p45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77" name="Google Shape;46377;p45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78" name="Google Shape;46378;p45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79" name="Google Shape;46379;p45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80" name="Google Shape;46380;p45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81" name="Google Shape;46381;p45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82" name="Google Shape;46382;p45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83" name="Google Shape;46383;p45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84" name="Google Shape;46384;p45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85" name="Google Shape;46385;p45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86" name="Google Shape;46386;p45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87" name="Google Shape;46387;p45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88" name="Google Shape;46388;p45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89" name="Google Shape;46389;p45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90" name="Google Shape;46390;p45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91" name="Google Shape;46391;p45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92" name="Google Shape;46392;p45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93" name="Google Shape;46393;p45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94" name="Google Shape;46394;p45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95" name="Google Shape;46395;p45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96" name="Google Shape;46396;p45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97" name="Google Shape;46397;p45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98" name="Google Shape;46398;p45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99" name="Google Shape;46399;p45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00" name="Google Shape;46400;p45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01" name="Google Shape;46401;p45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02" name="Google Shape;46402;p45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03" name="Google Shape;46403;p45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04" name="Google Shape;46404;p45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05" name="Google Shape;46405;p45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06" name="Google Shape;46406;p45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07" name="Google Shape;46407;p45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08" name="Google Shape;46408;p45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09" name="Google Shape;46409;p45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10" name="Google Shape;46410;p45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11" name="Google Shape;46411;p45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12" name="Google Shape;46412;p45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13" name="Google Shape;46413;p45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14" name="Google Shape;46414;p45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15" name="Google Shape;46415;p45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16" name="Google Shape;46416;p45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17" name="Google Shape;46417;p45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18" name="Google Shape;46418;p45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19" name="Google Shape;46419;p45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20" name="Google Shape;46420;p45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21" name="Google Shape;46421;p45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22" name="Google Shape;46422;p45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23" name="Google Shape;46423;p45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24" name="Google Shape;46424;p45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25" name="Google Shape;46425;p45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26" name="Google Shape;46426;p45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27" name="Google Shape;46427;p45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28" name="Google Shape;46428;p45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29" name="Google Shape;46429;p45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30" name="Google Shape;46430;p45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31" name="Google Shape;46431;p45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32" name="Google Shape;46432;p45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33" name="Google Shape;46433;p45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34" name="Google Shape;46434;p45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35" name="Google Shape;46435;p45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36" name="Google Shape;46436;p45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37" name="Google Shape;46437;p45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38" name="Google Shape;46438;p45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39" name="Google Shape;46439;p45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40" name="Google Shape;46440;p45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41" name="Google Shape;46441;p45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42" name="Google Shape;46442;p45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43" name="Google Shape;46443;p45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44" name="Google Shape;46444;p45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45" name="Google Shape;46445;p45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46" name="Google Shape;46446;p45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47" name="Google Shape;46447;p45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48" name="Google Shape;46448;p45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49" name="Google Shape;46449;p45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50" name="Google Shape;46450;p45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51" name="Google Shape;46451;p45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52" name="Google Shape;46452;p45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53" name="Google Shape;46453;p45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54" name="Google Shape;46454;p45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55" name="Google Shape;46455;p45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56" name="Google Shape;46456;p45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57" name="Google Shape;46457;p45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58" name="Google Shape;46458;p45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59" name="Google Shape;46459;p45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60" name="Google Shape;46460;p45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61" name="Google Shape;46461;p45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62" name="Google Shape;46462;p45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63" name="Google Shape;46463;p45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64" name="Google Shape;46464;p45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65" name="Google Shape;46465;p45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66" name="Google Shape;46466;p45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67" name="Google Shape;46467;p45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68" name="Google Shape;46468;p45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69" name="Google Shape;46469;p45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70" name="Google Shape;46470;p45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71" name="Google Shape;46471;p45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72" name="Google Shape;46472;p45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73" name="Google Shape;46473;p45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74" name="Google Shape;46474;p45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75" name="Google Shape;46475;p45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76" name="Google Shape;46476;p45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77" name="Google Shape;46477;p45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78" name="Google Shape;46478;p45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79" name="Google Shape;46479;p45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80" name="Google Shape;46480;p45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81" name="Google Shape;46481;p45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82" name="Google Shape;46482;p45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83" name="Google Shape;46483;p45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84" name="Google Shape;46484;p45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85" name="Google Shape;46485;p45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86" name="Google Shape;46486;p45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87" name="Google Shape;46487;p45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88" name="Google Shape;46488;p45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89" name="Google Shape;46489;p45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90" name="Google Shape;46490;p45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91" name="Google Shape;46491;p45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92" name="Google Shape;46492;p45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93" name="Google Shape;46493;p45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94" name="Google Shape;46494;p45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95" name="Google Shape;46495;p45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96" name="Google Shape;46496;p45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97" name="Google Shape;46497;p45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98" name="Google Shape;46498;p45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99" name="Google Shape;46499;p45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00" name="Google Shape;46500;p45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01" name="Google Shape;46501;p45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02" name="Google Shape;46502;p45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03" name="Google Shape;46503;p45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04" name="Google Shape;46504;p45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05" name="Google Shape;46505;p45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06" name="Google Shape;46506;p45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07" name="Google Shape;46507;p45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08" name="Google Shape;46508;p45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09" name="Google Shape;46509;p45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10" name="Google Shape;46510;p45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11" name="Google Shape;46511;p45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12" name="Google Shape;46512;p45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13" name="Google Shape;46513;p45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14" name="Google Shape;46514;p45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15" name="Google Shape;46515;p45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16" name="Google Shape;46516;p45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17" name="Google Shape;46517;p45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18" name="Google Shape;46518;p45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19" name="Google Shape;46519;p45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20" name="Google Shape;46520;p45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21" name="Google Shape;46521;p45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22" name="Google Shape;46522;p45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23" name="Google Shape;46523;p45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24" name="Google Shape;46524;p45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25" name="Google Shape;46525;p45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26" name="Google Shape;46526;p45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27" name="Google Shape;46527;p45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28" name="Google Shape;46528;p45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29" name="Google Shape;46529;p45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30" name="Google Shape;46530;p45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31" name="Google Shape;46531;p45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32" name="Google Shape;46532;p45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33" name="Google Shape;46533;p45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34" name="Google Shape;46534;p45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35" name="Google Shape;46535;p45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36" name="Google Shape;46536;p45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37" name="Google Shape;46537;p45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38" name="Google Shape;46538;p45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39" name="Google Shape;46539;p45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40" name="Google Shape;46540;p45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41" name="Google Shape;46541;p45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42" name="Google Shape;46542;p45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43" name="Google Shape;46543;p45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44" name="Google Shape;46544;p45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45" name="Google Shape;46545;p45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46" name="Google Shape;46546;p45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47" name="Google Shape;46547;p45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48" name="Google Shape;46548;p45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49" name="Google Shape;46549;p45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50" name="Google Shape;46550;p45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51" name="Google Shape;46551;p45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52" name="Google Shape;46552;p45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53" name="Google Shape;46553;p45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54" name="Google Shape;46554;p45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55" name="Google Shape;46555;p45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56" name="Google Shape;46556;p45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57" name="Google Shape;46557;p45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58" name="Google Shape;46558;p45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59" name="Google Shape;46559;p45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60" name="Google Shape;46560;p45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61" name="Google Shape;46561;p45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62" name="Google Shape;46562;p45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63" name="Google Shape;46563;p45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64" name="Google Shape;46564;p45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65" name="Google Shape;46565;p45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66" name="Google Shape;46566;p45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67" name="Google Shape;46567;p45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68" name="Google Shape;46568;p45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69" name="Google Shape;46569;p45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70" name="Google Shape;46570;p45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71" name="Google Shape;46571;p45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72" name="Google Shape;46572;p45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73" name="Google Shape;46573;p45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74" name="Google Shape;46574;p45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75" name="Google Shape;46575;p45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76" name="Google Shape;46576;p45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77" name="Google Shape;46577;p45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78" name="Google Shape;46578;p45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79" name="Google Shape;46579;p45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80" name="Google Shape;46580;p45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81" name="Google Shape;46581;p45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82" name="Google Shape;46582;p45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83" name="Google Shape;46583;p45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84" name="Google Shape;46584;p45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85" name="Google Shape;46585;p45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86" name="Google Shape;46586;p45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87" name="Google Shape;46587;p45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88" name="Google Shape;46588;p45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89" name="Google Shape;46589;p45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90" name="Google Shape;46590;p45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91" name="Google Shape;46591;p45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92" name="Google Shape;46592;p45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93" name="Google Shape;46593;p45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94" name="Google Shape;46594;p45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95" name="Google Shape;46595;p45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96" name="Google Shape;46596;p45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97" name="Google Shape;46597;p45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98" name="Google Shape;46598;p45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99" name="Google Shape;46599;p45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00" name="Google Shape;46600;p45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01" name="Google Shape;46601;p45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02" name="Google Shape;46602;p45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03" name="Google Shape;46603;p45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04" name="Google Shape;46604;p45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05" name="Google Shape;46605;p45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06" name="Google Shape;46606;p45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07" name="Google Shape;46607;p45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08" name="Google Shape;46608;p45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09" name="Google Shape;46609;p45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10" name="Google Shape;46610;p45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11" name="Google Shape;46611;p45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12" name="Google Shape;46612;p45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13" name="Google Shape;46613;p45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14" name="Google Shape;46614;p45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15" name="Google Shape;46615;p45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16" name="Google Shape;46616;p45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17" name="Google Shape;46617;p45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18" name="Google Shape;46618;p45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19" name="Google Shape;46619;p45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20" name="Google Shape;46620;p45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21" name="Google Shape;46621;p45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22" name="Google Shape;46622;p45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23" name="Google Shape;46623;p45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24" name="Google Shape;46624;p45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25" name="Google Shape;46625;p45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26" name="Google Shape;46626;p45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27" name="Google Shape;46627;p45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28" name="Google Shape;46628;p45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29" name="Google Shape;46629;p45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30" name="Google Shape;46630;p45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31" name="Google Shape;46631;p45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32" name="Google Shape;46632;p45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33" name="Google Shape;46633;p45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34" name="Google Shape;46634;p45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35" name="Google Shape;46635;p45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36" name="Google Shape;46636;p45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37" name="Google Shape;46637;p45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38" name="Google Shape;46638;p45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39" name="Google Shape;46639;p45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40" name="Google Shape;46640;p45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41" name="Google Shape;46641;p45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42" name="Google Shape;46642;p45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43" name="Google Shape;46643;p45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44" name="Google Shape;46644;p45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45" name="Google Shape;46645;p45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46" name="Google Shape;46646;p45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47" name="Google Shape;46647;p45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48" name="Google Shape;46648;p45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49" name="Google Shape;46649;p45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50" name="Google Shape;46650;p45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51" name="Google Shape;46651;p45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52" name="Google Shape;46652;p45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53" name="Google Shape;46653;p45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54" name="Google Shape;46654;p45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55" name="Google Shape;46655;p45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56" name="Google Shape;46656;p45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57" name="Google Shape;46657;p45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58" name="Google Shape;46658;p45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59" name="Google Shape;46659;p45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60" name="Google Shape;46660;p45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61" name="Google Shape;46661;p45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62" name="Google Shape;46662;p45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63" name="Google Shape;46663;p45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64" name="Google Shape;46664;p45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65" name="Google Shape;46665;p45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66" name="Google Shape;46666;p45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67" name="Google Shape;46667;p45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68" name="Google Shape;46668;p45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69" name="Google Shape;46669;p45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70" name="Google Shape;46670;p45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71" name="Google Shape;46671;p45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72" name="Google Shape;46672;p45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73" name="Google Shape;46673;p45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74" name="Google Shape;46674;p45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75" name="Google Shape;46675;p45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76" name="Google Shape;46676;p45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77" name="Google Shape;46677;p45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78" name="Google Shape;46678;p45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79" name="Google Shape;46679;p45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80" name="Google Shape;46680;p45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81" name="Google Shape;46681;p45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82" name="Google Shape;46682;p45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83" name="Google Shape;46683;p45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84" name="Google Shape;46684;p45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85" name="Google Shape;46685;p45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86" name="Google Shape;46686;p45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87" name="Google Shape;46687;p45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88" name="Google Shape;46688;p45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89" name="Google Shape;46689;p45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90" name="Google Shape;46690;p45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91" name="Google Shape;46691;p45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92" name="Google Shape;46692;p45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93" name="Google Shape;46693;p45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94" name="Google Shape;46694;p45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95" name="Google Shape;46695;p45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96" name="Google Shape;46696;p45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97" name="Google Shape;46697;p45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98" name="Google Shape;46698;p45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99" name="Google Shape;46699;p45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00" name="Google Shape;46700;p45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01" name="Google Shape;46701;p45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02" name="Google Shape;46702;p45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03" name="Google Shape;46703;p45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04" name="Google Shape;46704;p45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05" name="Google Shape;46705;p45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06" name="Google Shape;46706;p45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07" name="Google Shape;46707;p45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08" name="Google Shape;46708;p45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09" name="Google Shape;46709;p45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10" name="Google Shape;46710;p45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11" name="Google Shape;46711;p45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12" name="Google Shape;46712;p45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13" name="Google Shape;46713;p45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14" name="Google Shape;46714;p45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15" name="Google Shape;46715;p45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16" name="Google Shape;46716;p45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17" name="Google Shape;46717;p45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18" name="Google Shape;46718;p45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19" name="Google Shape;46719;p45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20" name="Google Shape;46720;p45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21" name="Google Shape;46721;p45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22" name="Google Shape;46722;p45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23" name="Google Shape;46723;p45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24" name="Google Shape;46724;p45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25" name="Google Shape;46725;p45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26" name="Google Shape;46726;p45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27" name="Google Shape;46727;p45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28" name="Google Shape;46728;p45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29" name="Google Shape;46729;p45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30" name="Google Shape;46730;p45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31" name="Google Shape;46731;p45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32" name="Google Shape;46732;p45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33" name="Google Shape;46733;p45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34" name="Google Shape;46734;p45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35" name="Google Shape;46735;p45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36" name="Google Shape;46736;p45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37" name="Google Shape;46737;p45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38" name="Google Shape;46738;p45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39" name="Google Shape;46739;p45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40" name="Google Shape;46740;p45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41" name="Google Shape;46741;p45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42" name="Google Shape;46742;p45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43" name="Google Shape;46743;p45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44" name="Google Shape;46744;p45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45" name="Google Shape;46745;p45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46" name="Google Shape;46746;p45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47" name="Google Shape;46747;p45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48" name="Google Shape;46748;p45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49" name="Google Shape;46749;p45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50" name="Google Shape;46750;p45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51" name="Google Shape;46751;p45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52" name="Google Shape;46752;p45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53" name="Google Shape;46753;p45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54" name="Google Shape;46754;p45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55" name="Google Shape;46755;p45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56" name="Google Shape;46756;p45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57" name="Google Shape;46757;p45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58" name="Google Shape;46758;p45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59" name="Google Shape;46759;p45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60" name="Google Shape;46760;p45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61" name="Google Shape;46761;p45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62" name="Google Shape;46762;p45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63" name="Google Shape;46763;p45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64" name="Google Shape;46764;p45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65" name="Google Shape;46765;p45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66" name="Google Shape;46766;p45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67" name="Google Shape;46767;p45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68" name="Google Shape;46768;p45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69" name="Google Shape;46769;p45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70" name="Google Shape;46770;p45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71" name="Google Shape;46771;p45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72" name="Google Shape;46772;p45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73" name="Google Shape;46773;p45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74" name="Google Shape;46774;p45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75" name="Google Shape;46775;p45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76" name="Google Shape;46776;p45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77" name="Google Shape;46777;p45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78" name="Google Shape;46778;p45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79" name="Google Shape;46779;p45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80" name="Google Shape;46780;p45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81" name="Google Shape;46781;p45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82" name="Google Shape;46782;p45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83" name="Google Shape;46783;p45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84" name="Google Shape;46784;p45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85" name="Google Shape;46785;p45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86" name="Google Shape;46786;p45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87" name="Google Shape;46787;p45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88" name="Google Shape;46788;p45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89" name="Google Shape;46789;p45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90" name="Google Shape;46790;p45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91" name="Google Shape;46791;p45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92" name="Google Shape;46792;p45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93" name="Google Shape;46793;p45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94" name="Google Shape;46794;p45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95" name="Google Shape;46795;p45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96" name="Google Shape;46796;p45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97" name="Google Shape;46797;p45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98" name="Google Shape;46798;p45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99" name="Google Shape;46799;p45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00" name="Google Shape;46800;p45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01" name="Google Shape;46801;p45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02" name="Google Shape;46802;p45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03" name="Google Shape;46803;p45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04" name="Google Shape;46804;p45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05" name="Google Shape;46805;p45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06" name="Google Shape;46806;p45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07" name="Google Shape;46807;p45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08" name="Google Shape;46808;p45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09" name="Google Shape;46809;p45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10" name="Google Shape;46810;p45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11" name="Google Shape;46811;p45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12" name="Google Shape;46812;p45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13" name="Google Shape;46813;p45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14" name="Google Shape;46814;p45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15" name="Google Shape;46815;p45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16" name="Google Shape;46816;p45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17" name="Google Shape;46817;p45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18" name="Google Shape;46818;p45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19" name="Google Shape;46819;p45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20" name="Google Shape;46820;p45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21" name="Google Shape;46821;p45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22" name="Google Shape;46822;p45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23" name="Google Shape;46823;p45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24" name="Google Shape;46824;p45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25" name="Google Shape;46825;p45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26" name="Google Shape;46826;p45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27" name="Google Shape;46827;p45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28" name="Google Shape;46828;p45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29" name="Google Shape;46829;p45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30" name="Google Shape;46830;p45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31" name="Google Shape;46831;p45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32" name="Google Shape;46832;p45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33" name="Google Shape;46833;p45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34" name="Google Shape;46834;p45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35" name="Google Shape;46835;p45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36" name="Google Shape;46836;p45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37" name="Google Shape;46837;p45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38" name="Google Shape;46838;p45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39" name="Google Shape;46839;p45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40" name="Google Shape;46840;p45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41" name="Google Shape;46841;p45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42" name="Google Shape;46842;p45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43" name="Google Shape;46843;p45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44" name="Google Shape;46844;p45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45" name="Google Shape;46845;p45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46" name="Google Shape;46846;p45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47" name="Google Shape;46847;p45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48" name="Google Shape;46848;p45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49" name="Google Shape;46849;p45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50" name="Google Shape;46850;p45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51" name="Google Shape;46851;p45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52" name="Google Shape;46852;p45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53" name="Google Shape;46853;p45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54" name="Google Shape;46854;p45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55" name="Google Shape;46855;p45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56" name="Google Shape;46856;p45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57" name="Google Shape;46857;p45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58" name="Google Shape;46858;p45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59" name="Google Shape;46859;p45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60" name="Google Shape;46860;p45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61" name="Google Shape;46861;p45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62" name="Google Shape;46862;p45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63" name="Google Shape;46863;p45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64" name="Google Shape;46864;p45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65" name="Google Shape;46865;p45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66" name="Google Shape;46866;p45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67" name="Google Shape;46867;p45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68" name="Google Shape;46868;p45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69" name="Google Shape;46869;p45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70" name="Google Shape;46870;p45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71" name="Google Shape;46871;p45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72" name="Google Shape;46872;p45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73" name="Google Shape;46873;p45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74" name="Google Shape;46874;p45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75" name="Google Shape;46875;p45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76" name="Google Shape;46876;p45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77" name="Google Shape;46877;p45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78" name="Google Shape;46878;p45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79" name="Google Shape;46879;p45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80" name="Google Shape;46880;p45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81" name="Google Shape;46881;p45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82" name="Google Shape;46882;p45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83" name="Google Shape;46883;p45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84" name="Google Shape;46884;p45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85" name="Google Shape;46885;p45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86" name="Google Shape;46886;p45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87" name="Google Shape;46887;p45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88" name="Google Shape;46888;p45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89" name="Google Shape;46889;p45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90" name="Google Shape;46890;p45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91" name="Google Shape;46891;p45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92" name="Google Shape;46892;p45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93" name="Google Shape;46893;p45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94" name="Google Shape;46894;p45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95" name="Google Shape;46895;p45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96" name="Google Shape;46896;p45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97" name="Google Shape;46897;p45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98" name="Google Shape;46898;p45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99" name="Google Shape;46899;p45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00" name="Google Shape;46900;p45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01" name="Google Shape;46901;p45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02" name="Google Shape;46902;p45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03" name="Google Shape;46903;p45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04" name="Google Shape;46904;p45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05" name="Google Shape;46905;p45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06" name="Google Shape;46906;p45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07" name="Google Shape;46907;p45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08" name="Google Shape;46908;p45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09" name="Google Shape;46909;p45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10" name="Google Shape;46910;p45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11" name="Google Shape;46911;p45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12" name="Google Shape;46912;p45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13" name="Google Shape;46913;p45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14" name="Google Shape;46914;p45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15" name="Google Shape;46915;p45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16" name="Google Shape;46916;p45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17" name="Google Shape;46917;p45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18" name="Google Shape;46918;p45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19" name="Google Shape;46919;p45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20" name="Google Shape;46920;p45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21" name="Google Shape;46921;p45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22" name="Google Shape;46922;p45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23" name="Google Shape;46923;p45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24" name="Google Shape;46924;p45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25" name="Google Shape;46925;p45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26" name="Google Shape;46926;p45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27" name="Google Shape;46927;p45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28" name="Google Shape;46928;p45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29" name="Google Shape;46929;p45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30" name="Google Shape;46930;p45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31" name="Google Shape;46931;p45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32" name="Google Shape;46932;p45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33" name="Google Shape;46933;p45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34" name="Google Shape;46934;p45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35" name="Google Shape;46935;p45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36" name="Google Shape;46936;p45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37" name="Google Shape;46937;p45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38" name="Google Shape;46938;p45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39" name="Google Shape;46939;p45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40" name="Google Shape;46940;p45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41" name="Google Shape;46941;p45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42" name="Google Shape;46942;p45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43" name="Google Shape;46943;p45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44" name="Google Shape;46944;p45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45" name="Google Shape;46945;p45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46" name="Google Shape;46946;p45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47" name="Google Shape;46947;p45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48" name="Google Shape;46948;p45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49" name="Google Shape;46949;p45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50" name="Google Shape;46950;p45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51" name="Google Shape;46951;p45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52" name="Google Shape;46952;p45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53" name="Google Shape;46953;p45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54" name="Google Shape;46954;p45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55" name="Google Shape;46955;p45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56" name="Google Shape;46956;p45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57" name="Google Shape;46957;p45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58" name="Google Shape;46958;p45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59" name="Google Shape;46959;p45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60" name="Google Shape;46960;p45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61" name="Google Shape;46961;p45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62" name="Google Shape;46962;p45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63" name="Google Shape;46963;p45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64" name="Google Shape;46964;p45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65" name="Google Shape;46965;p45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66" name="Google Shape;46966;p45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67" name="Google Shape;46967;p45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68" name="Google Shape;46968;p45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69" name="Google Shape;46969;p45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70" name="Google Shape;46970;p45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71" name="Google Shape;46971;p45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72" name="Google Shape;46972;p45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73" name="Google Shape;46973;p45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74" name="Google Shape;46974;p45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75" name="Google Shape;46975;p45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76" name="Google Shape;46976;p45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77" name="Google Shape;46977;p45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78" name="Google Shape;46978;p45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79" name="Google Shape;46979;p45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80" name="Google Shape;46980;p45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81" name="Google Shape;46981;p45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82" name="Google Shape;46982;p45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83" name="Google Shape;46983;p45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84" name="Google Shape;46984;p45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85" name="Google Shape;46985;p45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86" name="Google Shape;46986;p45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87" name="Google Shape;46987;p45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88" name="Google Shape;46988;p45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89" name="Google Shape;46989;p45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90" name="Google Shape;46990;p45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91" name="Google Shape;46991;p45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92" name="Google Shape;46992;p45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93" name="Google Shape;46993;p45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94" name="Google Shape;46994;p45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95" name="Google Shape;46995;p45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96" name="Google Shape;46996;p45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97" name="Google Shape;46997;p45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98" name="Google Shape;46998;p45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99" name="Google Shape;46999;p45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00" name="Google Shape;47000;p45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01" name="Google Shape;47001;p45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02" name="Google Shape;47002;p45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03" name="Google Shape;47003;p45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04" name="Google Shape;47004;p45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05" name="Google Shape;47005;p45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06" name="Google Shape;47006;p45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07" name="Google Shape;47007;p45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08" name="Google Shape;47008;p45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09" name="Google Shape;47009;p45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10" name="Google Shape;47010;p45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11" name="Google Shape;47011;p45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12" name="Google Shape;47012;p45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13" name="Google Shape;47013;p45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14" name="Google Shape;47014;p45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15" name="Google Shape;47015;p45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16" name="Google Shape;47016;p45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17" name="Google Shape;47017;p45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18" name="Google Shape;47018;p45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19" name="Google Shape;47019;p45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20" name="Google Shape;47020;p45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21" name="Google Shape;47021;p45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22" name="Google Shape;47022;p45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23" name="Google Shape;47023;p45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24" name="Google Shape;47024;p45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25" name="Google Shape;47025;p45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26" name="Google Shape;47026;p45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27" name="Google Shape;47027;p45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28" name="Google Shape;47028;p45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29" name="Google Shape;47029;p45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30" name="Google Shape;47030;p45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31" name="Google Shape;47031;p45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32" name="Google Shape;47032;p45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33" name="Google Shape;47033;p45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34" name="Google Shape;47034;p45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35" name="Google Shape;47035;p45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36" name="Google Shape;47036;p45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37" name="Google Shape;47037;p45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38" name="Google Shape;47038;p45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39" name="Google Shape;47039;p45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40" name="Google Shape;47040;p45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41" name="Google Shape;47041;p45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42" name="Google Shape;47042;p45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43" name="Google Shape;47043;p45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44" name="Google Shape;47044;p45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45" name="Google Shape;47045;p45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46" name="Google Shape;47046;p45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47" name="Google Shape;47047;p45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48" name="Google Shape;47048;p45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49" name="Google Shape;47049;p45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50" name="Google Shape;47050;p45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51" name="Google Shape;47051;p45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52" name="Google Shape;47052;p45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53" name="Google Shape;47053;p45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54" name="Google Shape;47054;p45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55" name="Google Shape;47055;p45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56" name="Google Shape;47056;p45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57" name="Google Shape;47057;p45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58" name="Google Shape;47058;p45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59" name="Google Shape;47059;p45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60" name="Google Shape;47060;p45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61" name="Google Shape;47061;p45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62" name="Google Shape;47062;p45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63" name="Google Shape;47063;p45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64" name="Google Shape;47064;p45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65" name="Google Shape;47065;p45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66" name="Google Shape;47066;p45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67" name="Google Shape;47067;p45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68" name="Google Shape;47068;p45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69" name="Google Shape;47069;p45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70" name="Google Shape;47070;p45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71" name="Google Shape;47071;p45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72" name="Google Shape;47072;p45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73" name="Google Shape;47073;p45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74" name="Google Shape;47074;p45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75" name="Google Shape;47075;p45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76" name="Google Shape;47076;p45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77" name="Google Shape;47077;p45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78" name="Google Shape;47078;p45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79" name="Google Shape;47079;p45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80" name="Google Shape;47080;p45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81" name="Google Shape;47081;p45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82" name="Google Shape;47082;p45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7083" name="Google Shape;47083;p45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084" name="Google Shape;47084;p45"/>
          <p:cNvSpPr txBox="1">
            <a:spLocks noGrp="1"/>
          </p:cNvSpPr>
          <p:nvPr>
            <p:ph type="title"/>
          </p:nvPr>
        </p:nvSpPr>
        <p:spPr>
          <a:xfrm>
            <a:off x="1444725" y="441350"/>
            <a:ext cx="6254400" cy="98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grpSp>
        <p:nvGrpSpPr>
          <p:cNvPr id="47085" name="Google Shape;47085;p45"/>
          <p:cNvGrpSpPr/>
          <p:nvPr/>
        </p:nvGrpSpPr>
        <p:grpSpPr>
          <a:xfrm>
            <a:off x="8095761" y="3702483"/>
            <a:ext cx="909320" cy="1383128"/>
            <a:chOff x="8095761" y="3702483"/>
            <a:chExt cx="909320" cy="1383128"/>
          </a:xfrm>
        </p:grpSpPr>
        <p:grpSp>
          <p:nvGrpSpPr>
            <p:cNvPr id="47086" name="Google Shape;47086;p45"/>
            <p:cNvGrpSpPr/>
            <p:nvPr/>
          </p:nvGrpSpPr>
          <p:grpSpPr>
            <a:xfrm rot="-2852408">
              <a:off x="8520428" y="4113623"/>
              <a:ext cx="394996" cy="416980"/>
              <a:chOff x="2193097" y="745802"/>
              <a:chExt cx="104549" cy="110368"/>
            </a:xfrm>
          </p:grpSpPr>
          <p:sp>
            <p:nvSpPr>
              <p:cNvPr id="47087" name="Google Shape;47087;p45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88" name="Google Shape;47088;p45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89" name="Google Shape;47089;p45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90" name="Google Shape;47090;p45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91" name="Google Shape;47091;p45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92" name="Google Shape;47092;p45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93" name="Google Shape;47093;p45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94" name="Google Shape;47094;p45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95" name="Google Shape;47095;p45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96" name="Google Shape;47096;p45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97" name="Google Shape;47097;p45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98" name="Google Shape;47098;p45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99" name="Google Shape;47099;p45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00" name="Google Shape;47100;p45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7101" name="Google Shape;47101;p45"/>
            <p:cNvGrpSpPr/>
            <p:nvPr/>
          </p:nvGrpSpPr>
          <p:grpSpPr>
            <a:xfrm rot="-2852382">
              <a:off x="8665860" y="4749892"/>
              <a:ext cx="283466" cy="275994"/>
              <a:chOff x="2070280" y="1284575"/>
              <a:chExt cx="56090" cy="54611"/>
            </a:xfrm>
          </p:grpSpPr>
          <p:sp>
            <p:nvSpPr>
              <p:cNvPr id="47102" name="Google Shape;47102;p45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03" name="Google Shape;47103;p45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04" name="Google Shape;47104;p45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05" name="Google Shape;47105;p45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06" name="Google Shape;47106;p45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07" name="Google Shape;47107;p45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08" name="Google Shape;47108;p45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09" name="Google Shape;47109;p45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10" name="Google Shape;47110;p45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11" name="Google Shape;47111;p45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12" name="Google Shape;47112;p45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13" name="Google Shape;47113;p45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14" name="Google Shape;47114;p45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15" name="Google Shape;47115;p45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7116" name="Google Shape;47116;p45"/>
            <p:cNvGrpSpPr/>
            <p:nvPr/>
          </p:nvGrpSpPr>
          <p:grpSpPr>
            <a:xfrm rot="-2852510">
              <a:off x="8544200" y="3737586"/>
              <a:ext cx="166520" cy="162030"/>
              <a:chOff x="2070280" y="1284575"/>
              <a:chExt cx="56090" cy="54611"/>
            </a:xfrm>
          </p:grpSpPr>
          <p:sp>
            <p:nvSpPr>
              <p:cNvPr id="47117" name="Google Shape;47117;p45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18" name="Google Shape;47118;p45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19" name="Google Shape;47119;p45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20" name="Google Shape;47120;p45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21" name="Google Shape;47121;p45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22" name="Google Shape;47122;p45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23" name="Google Shape;47123;p45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24" name="Google Shape;47124;p45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25" name="Google Shape;47125;p45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26" name="Google Shape;47126;p45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27" name="Google Shape;47127;p45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28" name="Google Shape;47128;p45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29" name="Google Shape;47129;p45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30" name="Google Shape;47130;p45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7131" name="Google Shape;47131;p45"/>
            <p:cNvGrpSpPr/>
            <p:nvPr/>
          </p:nvGrpSpPr>
          <p:grpSpPr>
            <a:xfrm rot="-2852510">
              <a:off x="8128475" y="4725273"/>
              <a:ext cx="166520" cy="162030"/>
              <a:chOff x="2070280" y="1284575"/>
              <a:chExt cx="56090" cy="54611"/>
            </a:xfrm>
          </p:grpSpPr>
          <p:sp>
            <p:nvSpPr>
              <p:cNvPr id="47132" name="Google Shape;47132;p45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33" name="Google Shape;47133;p45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34" name="Google Shape;47134;p45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35" name="Google Shape;47135;p45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36" name="Google Shape;47136;p45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37" name="Google Shape;47137;p45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38" name="Google Shape;47138;p45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39" name="Google Shape;47139;p45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40" name="Google Shape;47140;p45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41" name="Google Shape;47141;p45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42" name="Google Shape;47142;p45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43" name="Google Shape;47143;p45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44" name="Google Shape;47144;p45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45" name="Google Shape;47145;p45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7146" name="Google Shape;47146;p45"/>
          <p:cNvGrpSpPr/>
          <p:nvPr/>
        </p:nvGrpSpPr>
        <p:grpSpPr>
          <a:xfrm>
            <a:off x="78036" y="-12"/>
            <a:ext cx="1012395" cy="1317823"/>
            <a:chOff x="78036" y="-12"/>
            <a:chExt cx="1012395" cy="1317823"/>
          </a:xfrm>
        </p:grpSpPr>
        <p:grpSp>
          <p:nvGrpSpPr>
            <p:cNvPr id="47147" name="Google Shape;47147;p45"/>
            <p:cNvGrpSpPr/>
            <p:nvPr/>
          </p:nvGrpSpPr>
          <p:grpSpPr>
            <a:xfrm rot="-2852408">
              <a:off x="167678" y="77948"/>
              <a:ext cx="394996" cy="416980"/>
              <a:chOff x="2193097" y="745802"/>
              <a:chExt cx="104549" cy="110368"/>
            </a:xfrm>
          </p:grpSpPr>
          <p:sp>
            <p:nvSpPr>
              <p:cNvPr id="47148" name="Google Shape;47148;p45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49" name="Google Shape;47149;p45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50" name="Google Shape;47150;p45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51" name="Google Shape;47151;p45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52" name="Google Shape;47152;p45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53" name="Google Shape;47153;p45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54" name="Google Shape;47154;p45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55" name="Google Shape;47155;p45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56" name="Google Shape;47156;p45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57" name="Google Shape;47157;p45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58" name="Google Shape;47158;p45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59" name="Google Shape;47159;p45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60" name="Google Shape;47160;p45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61" name="Google Shape;47161;p45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7162" name="Google Shape;47162;p45"/>
            <p:cNvGrpSpPr/>
            <p:nvPr/>
          </p:nvGrpSpPr>
          <p:grpSpPr>
            <a:xfrm rot="-2852382">
              <a:off x="751210" y="203792"/>
              <a:ext cx="283466" cy="275994"/>
              <a:chOff x="2070280" y="1284575"/>
              <a:chExt cx="56090" cy="54611"/>
            </a:xfrm>
          </p:grpSpPr>
          <p:sp>
            <p:nvSpPr>
              <p:cNvPr id="47163" name="Google Shape;47163;p45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64" name="Google Shape;47164;p45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65" name="Google Shape;47165;p45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66" name="Google Shape;47166;p45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67" name="Google Shape;47167;p45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68" name="Google Shape;47168;p45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69" name="Google Shape;47169;p45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70" name="Google Shape;47170;p45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71" name="Google Shape;47171;p45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72" name="Google Shape;47172;p45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73" name="Google Shape;47173;p45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74" name="Google Shape;47174;p45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75" name="Google Shape;47175;p45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76" name="Google Shape;47176;p45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7177" name="Google Shape;47177;p45"/>
            <p:cNvGrpSpPr/>
            <p:nvPr/>
          </p:nvGrpSpPr>
          <p:grpSpPr>
            <a:xfrm rot="-2852510">
              <a:off x="453100" y="643311"/>
              <a:ext cx="166520" cy="162030"/>
              <a:chOff x="2070280" y="1284575"/>
              <a:chExt cx="56090" cy="54611"/>
            </a:xfrm>
          </p:grpSpPr>
          <p:sp>
            <p:nvSpPr>
              <p:cNvPr id="47178" name="Google Shape;47178;p45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79" name="Google Shape;47179;p45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80" name="Google Shape;47180;p45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81" name="Google Shape;47181;p45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82" name="Google Shape;47182;p45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83" name="Google Shape;47183;p45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84" name="Google Shape;47184;p45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85" name="Google Shape;47185;p45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86" name="Google Shape;47186;p45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87" name="Google Shape;47187;p45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88" name="Google Shape;47188;p45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89" name="Google Shape;47189;p45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90" name="Google Shape;47190;p45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91" name="Google Shape;47191;p45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7192" name="Google Shape;47192;p45"/>
            <p:cNvGrpSpPr/>
            <p:nvPr/>
          </p:nvGrpSpPr>
          <p:grpSpPr>
            <a:xfrm rot="-2852382">
              <a:off x="161460" y="982092"/>
              <a:ext cx="283466" cy="275994"/>
              <a:chOff x="2070280" y="1284575"/>
              <a:chExt cx="56090" cy="54611"/>
            </a:xfrm>
          </p:grpSpPr>
          <p:sp>
            <p:nvSpPr>
              <p:cNvPr id="47193" name="Google Shape;47193;p45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94" name="Google Shape;47194;p45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95" name="Google Shape;47195;p45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96" name="Google Shape;47196;p45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97" name="Google Shape;47197;p45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98" name="Google Shape;47198;p45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99" name="Google Shape;47199;p45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00" name="Google Shape;47200;p45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01" name="Google Shape;47201;p45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02" name="Google Shape;47202;p45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03" name="Google Shape;47203;p45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04" name="Google Shape;47204;p45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05" name="Google Shape;47205;p45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06" name="Google Shape;47206;p45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 1">
  <p:cSld name="CUSTOM_12_1_1_1_1_1_1_1">
    <p:spTree>
      <p:nvGrpSpPr>
        <p:cNvPr id="1" name="Shape 47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208" name="Google Shape;47208;p46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47209" name="Google Shape;47209;p46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10" name="Google Shape;47210;p46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11" name="Google Shape;47211;p46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12" name="Google Shape;47212;p46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13" name="Google Shape;47213;p46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14" name="Google Shape;47214;p46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15" name="Google Shape;47215;p46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16" name="Google Shape;47216;p46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17" name="Google Shape;47217;p46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18" name="Google Shape;47218;p46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19" name="Google Shape;47219;p46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20" name="Google Shape;47220;p46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21" name="Google Shape;47221;p46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22" name="Google Shape;47222;p46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23" name="Google Shape;47223;p46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24" name="Google Shape;47224;p46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25" name="Google Shape;47225;p46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26" name="Google Shape;47226;p46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27" name="Google Shape;47227;p46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28" name="Google Shape;47228;p46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29" name="Google Shape;47229;p46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30" name="Google Shape;47230;p46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31" name="Google Shape;47231;p46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32" name="Google Shape;47232;p46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33" name="Google Shape;47233;p46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34" name="Google Shape;47234;p46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35" name="Google Shape;47235;p46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36" name="Google Shape;47236;p46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37" name="Google Shape;47237;p46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38" name="Google Shape;47238;p46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39" name="Google Shape;47239;p46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40" name="Google Shape;47240;p46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41" name="Google Shape;47241;p46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42" name="Google Shape;47242;p46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43" name="Google Shape;47243;p46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44" name="Google Shape;47244;p46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45" name="Google Shape;47245;p46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46" name="Google Shape;47246;p46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47" name="Google Shape;47247;p46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48" name="Google Shape;47248;p46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49" name="Google Shape;47249;p46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50" name="Google Shape;47250;p46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51" name="Google Shape;47251;p46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52" name="Google Shape;47252;p46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53" name="Google Shape;47253;p46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54" name="Google Shape;47254;p46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55" name="Google Shape;47255;p46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56" name="Google Shape;47256;p46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57" name="Google Shape;47257;p46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58" name="Google Shape;47258;p46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59" name="Google Shape;47259;p46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60" name="Google Shape;47260;p46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61" name="Google Shape;47261;p46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62" name="Google Shape;47262;p46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63" name="Google Shape;47263;p46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64" name="Google Shape;47264;p46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65" name="Google Shape;47265;p46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66" name="Google Shape;47266;p46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67" name="Google Shape;47267;p46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68" name="Google Shape;47268;p46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69" name="Google Shape;47269;p46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70" name="Google Shape;47270;p46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71" name="Google Shape;47271;p46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72" name="Google Shape;47272;p46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73" name="Google Shape;47273;p46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74" name="Google Shape;47274;p46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75" name="Google Shape;47275;p46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76" name="Google Shape;47276;p46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77" name="Google Shape;47277;p46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78" name="Google Shape;47278;p46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79" name="Google Shape;47279;p46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80" name="Google Shape;47280;p46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81" name="Google Shape;47281;p46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82" name="Google Shape;47282;p46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83" name="Google Shape;47283;p46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84" name="Google Shape;47284;p46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85" name="Google Shape;47285;p46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86" name="Google Shape;47286;p46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87" name="Google Shape;47287;p46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88" name="Google Shape;47288;p46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89" name="Google Shape;47289;p46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90" name="Google Shape;47290;p46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91" name="Google Shape;47291;p46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92" name="Google Shape;47292;p46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93" name="Google Shape;47293;p46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94" name="Google Shape;47294;p46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95" name="Google Shape;47295;p46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96" name="Google Shape;47296;p46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97" name="Google Shape;47297;p46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98" name="Google Shape;47298;p46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99" name="Google Shape;47299;p46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00" name="Google Shape;47300;p46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01" name="Google Shape;47301;p46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02" name="Google Shape;47302;p46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03" name="Google Shape;47303;p46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04" name="Google Shape;47304;p46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05" name="Google Shape;47305;p46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06" name="Google Shape;47306;p46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07" name="Google Shape;47307;p46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08" name="Google Shape;47308;p46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09" name="Google Shape;47309;p46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10" name="Google Shape;47310;p46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11" name="Google Shape;47311;p46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12" name="Google Shape;47312;p46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13" name="Google Shape;47313;p46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14" name="Google Shape;47314;p46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15" name="Google Shape;47315;p46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16" name="Google Shape;47316;p46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17" name="Google Shape;47317;p46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18" name="Google Shape;47318;p46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19" name="Google Shape;47319;p46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20" name="Google Shape;47320;p46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21" name="Google Shape;47321;p46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22" name="Google Shape;47322;p46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23" name="Google Shape;47323;p46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24" name="Google Shape;47324;p46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25" name="Google Shape;47325;p46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26" name="Google Shape;47326;p46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27" name="Google Shape;47327;p46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28" name="Google Shape;47328;p46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29" name="Google Shape;47329;p46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30" name="Google Shape;47330;p46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31" name="Google Shape;47331;p46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32" name="Google Shape;47332;p46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33" name="Google Shape;47333;p46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34" name="Google Shape;47334;p46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35" name="Google Shape;47335;p46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36" name="Google Shape;47336;p46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37" name="Google Shape;47337;p46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38" name="Google Shape;47338;p46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39" name="Google Shape;47339;p46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40" name="Google Shape;47340;p46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41" name="Google Shape;47341;p46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42" name="Google Shape;47342;p46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43" name="Google Shape;47343;p46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44" name="Google Shape;47344;p46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45" name="Google Shape;47345;p46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46" name="Google Shape;47346;p46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47" name="Google Shape;47347;p46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48" name="Google Shape;47348;p46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49" name="Google Shape;47349;p46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50" name="Google Shape;47350;p46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51" name="Google Shape;47351;p46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52" name="Google Shape;47352;p46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53" name="Google Shape;47353;p46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54" name="Google Shape;47354;p46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55" name="Google Shape;47355;p46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56" name="Google Shape;47356;p46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57" name="Google Shape;47357;p46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58" name="Google Shape;47358;p46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59" name="Google Shape;47359;p46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60" name="Google Shape;47360;p46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61" name="Google Shape;47361;p46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62" name="Google Shape;47362;p46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63" name="Google Shape;47363;p46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64" name="Google Shape;47364;p46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65" name="Google Shape;47365;p46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66" name="Google Shape;47366;p46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67" name="Google Shape;47367;p46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68" name="Google Shape;47368;p46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69" name="Google Shape;47369;p46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70" name="Google Shape;47370;p46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71" name="Google Shape;47371;p46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72" name="Google Shape;47372;p46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73" name="Google Shape;47373;p46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74" name="Google Shape;47374;p46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75" name="Google Shape;47375;p46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76" name="Google Shape;47376;p46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77" name="Google Shape;47377;p46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78" name="Google Shape;47378;p46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79" name="Google Shape;47379;p46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80" name="Google Shape;47380;p46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81" name="Google Shape;47381;p46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82" name="Google Shape;47382;p46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83" name="Google Shape;47383;p46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84" name="Google Shape;47384;p46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85" name="Google Shape;47385;p46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86" name="Google Shape;47386;p46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87" name="Google Shape;47387;p46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88" name="Google Shape;47388;p46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89" name="Google Shape;47389;p46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90" name="Google Shape;47390;p46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91" name="Google Shape;47391;p46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92" name="Google Shape;47392;p46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93" name="Google Shape;47393;p46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94" name="Google Shape;47394;p46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95" name="Google Shape;47395;p46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96" name="Google Shape;47396;p46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97" name="Google Shape;47397;p46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98" name="Google Shape;47398;p46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99" name="Google Shape;47399;p46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00" name="Google Shape;47400;p46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01" name="Google Shape;47401;p46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02" name="Google Shape;47402;p46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03" name="Google Shape;47403;p46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04" name="Google Shape;47404;p46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05" name="Google Shape;47405;p46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06" name="Google Shape;47406;p46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07" name="Google Shape;47407;p46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08" name="Google Shape;47408;p46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09" name="Google Shape;47409;p46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10" name="Google Shape;47410;p46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11" name="Google Shape;47411;p46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12" name="Google Shape;47412;p46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13" name="Google Shape;47413;p46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14" name="Google Shape;47414;p46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15" name="Google Shape;47415;p46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16" name="Google Shape;47416;p46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17" name="Google Shape;47417;p46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18" name="Google Shape;47418;p46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19" name="Google Shape;47419;p46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20" name="Google Shape;47420;p46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21" name="Google Shape;47421;p46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22" name="Google Shape;47422;p46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23" name="Google Shape;47423;p46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24" name="Google Shape;47424;p46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25" name="Google Shape;47425;p46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26" name="Google Shape;47426;p46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27" name="Google Shape;47427;p46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28" name="Google Shape;47428;p46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29" name="Google Shape;47429;p46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30" name="Google Shape;47430;p46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31" name="Google Shape;47431;p46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32" name="Google Shape;47432;p46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33" name="Google Shape;47433;p46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34" name="Google Shape;47434;p46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35" name="Google Shape;47435;p46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36" name="Google Shape;47436;p46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37" name="Google Shape;47437;p46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38" name="Google Shape;47438;p46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39" name="Google Shape;47439;p46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40" name="Google Shape;47440;p46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41" name="Google Shape;47441;p46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42" name="Google Shape;47442;p46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43" name="Google Shape;47443;p46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44" name="Google Shape;47444;p46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45" name="Google Shape;47445;p46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46" name="Google Shape;47446;p46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47" name="Google Shape;47447;p46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48" name="Google Shape;47448;p46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49" name="Google Shape;47449;p46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50" name="Google Shape;47450;p46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51" name="Google Shape;47451;p46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52" name="Google Shape;47452;p46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53" name="Google Shape;47453;p46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54" name="Google Shape;47454;p46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55" name="Google Shape;47455;p46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56" name="Google Shape;47456;p46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57" name="Google Shape;47457;p46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58" name="Google Shape;47458;p46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59" name="Google Shape;47459;p46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60" name="Google Shape;47460;p46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61" name="Google Shape;47461;p46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62" name="Google Shape;47462;p46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63" name="Google Shape;47463;p46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64" name="Google Shape;47464;p46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65" name="Google Shape;47465;p46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66" name="Google Shape;47466;p46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67" name="Google Shape;47467;p46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68" name="Google Shape;47468;p46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69" name="Google Shape;47469;p46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70" name="Google Shape;47470;p46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71" name="Google Shape;47471;p46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72" name="Google Shape;47472;p46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73" name="Google Shape;47473;p46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74" name="Google Shape;47474;p46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75" name="Google Shape;47475;p46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76" name="Google Shape;47476;p46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77" name="Google Shape;47477;p46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78" name="Google Shape;47478;p46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79" name="Google Shape;47479;p46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80" name="Google Shape;47480;p46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81" name="Google Shape;47481;p46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82" name="Google Shape;47482;p46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83" name="Google Shape;47483;p46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84" name="Google Shape;47484;p46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85" name="Google Shape;47485;p46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86" name="Google Shape;47486;p46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87" name="Google Shape;47487;p46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88" name="Google Shape;47488;p46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89" name="Google Shape;47489;p46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90" name="Google Shape;47490;p46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91" name="Google Shape;47491;p46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92" name="Google Shape;47492;p46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93" name="Google Shape;47493;p46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94" name="Google Shape;47494;p46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95" name="Google Shape;47495;p46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96" name="Google Shape;47496;p46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97" name="Google Shape;47497;p46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98" name="Google Shape;47498;p46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99" name="Google Shape;47499;p46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00" name="Google Shape;47500;p46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01" name="Google Shape;47501;p46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02" name="Google Shape;47502;p46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03" name="Google Shape;47503;p46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04" name="Google Shape;47504;p46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05" name="Google Shape;47505;p46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06" name="Google Shape;47506;p46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07" name="Google Shape;47507;p46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08" name="Google Shape;47508;p46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09" name="Google Shape;47509;p46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10" name="Google Shape;47510;p46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11" name="Google Shape;47511;p46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12" name="Google Shape;47512;p46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13" name="Google Shape;47513;p46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14" name="Google Shape;47514;p46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15" name="Google Shape;47515;p46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16" name="Google Shape;47516;p46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17" name="Google Shape;47517;p46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18" name="Google Shape;47518;p46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19" name="Google Shape;47519;p46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20" name="Google Shape;47520;p46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21" name="Google Shape;47521;p46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22" name="Google Shape;47522;p46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23" name="Google Shape;47523;p46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24" name="Google Shape;47524;p46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25" name="Google Shape;47525;p46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26" name="Google Shape;47526;p46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27" name="Google Shape;47527;p46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28" name="Google Shape;47528;p46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29" name="Google Shape;47529;p46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30" name="Google Shape;47530;p46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31" name="Google Shape;47531;p46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32" name="Google Shape;47532;p46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33" name="Google Shape;47533;p46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34" name="Google Shape;47534;p46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35" name="Google Shape;47535;p46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36" name="Google Shape;47536;p46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37" name="Google Shape;47537;p46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38" name="Google Shape;47538;p46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39" name="Google Shape;47539;p46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40" name="Google Shape;47540;p46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41" name="Google Shape;47541;p46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42" name="Google Shape;47542;p46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43" name="Google Shape;47543;p46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44" name="Google Shape;47544;p46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45" name="Google Shape;47545;p46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46" name="Google Shape;47546;p46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47" name="Google Shape;47547;p46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48" name="Google Shape;47548;p46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49" name="Google Shape;47549;p46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50" name="Google Shape;47550;p46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51" name="Google Shape;47551;p46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52" name="Google Shape;47552;p46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53" name="Google Shape;47553;p46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54" name="Google Shape;47554;p46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55" name="Google Shape;47555;p46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56" name="Google Shape;47556;p46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57" name="Google Shape;47557;p46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58" name="Google Shape;47558;p46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59" name="Google Shape;47559;p46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60" name="Google Shape;47560;p46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61" name="Google Shape;47561;p46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62" name="Google Shape;47562;p46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63" name="Google Shape;47563;p46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64" name="Google Shape;47564;p46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65" name="Google Shape;47565;p46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66" name="Google Shape;47566;p46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67" name="Google Shape;47567;p46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68" name="Google Shape;47568;p46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69" name="Google Shape;47569;p46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70" name="Google Shape;47570;p46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71" name="Google Shape;47571;p46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72" name="Google Shape;47572;p46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73" name="Google Shape;47573;p46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74" name="Google Shape;47574;p46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75" name="Google Shape;47575;p46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76" name="Google Shape;47576;p46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77" name="Google Shape;47577;p46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78" name="Google Shape;47578;p46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79" name="Google Shape;47579;p46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80" name="Google Shape;47580;p46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81" name="Google Shape;47581;p46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82" name="Google Shape;47582;p46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83" name="Google Shape;47583;p46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84" name="Google Shape;47584;p46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85" name="Google Shape;47585;p46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86" name="Google Shape;47586;p46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87" name="Google Shape;47587;p46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88" name="Google Shape;47588;p46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89" name="Google Shape;47589;p46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90" name="Google Shape;47590;p46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91" name="Google Shape;47591;p46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92" name="Google Shape;47592;p46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93" name="Google Shape;47593;p46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94" name="Google Shape;47594;p46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95" name="Google Shape;47595;p46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96" name="Google Shape;47596;p46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97" name="Google Shape;47597;p46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98" name="Google Shape;47598;p46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99" name="Google Shape;47599;p46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00" name="Google Shape;47600;p46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01" name="Google Shape;47601;p46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02" name="Google Shape;47602;p46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03" name="Google Shape;47603;p46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04" name="Google Shape;47604;p46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05" name="Google Shape;47605;p46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06" name="Google Shape;47606;p46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07" name="Google Shape;47607;p46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08" name="Google Shape;47608;p46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09" name="Google Shape;47609;p46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10" name="Google Shape;47610;p46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11" name="Google Shape;47611;p46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12" name="Google Shape;47612;p46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13" name="Google Shape;47613;p46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14" name="Google Shape;47614;p46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15" name="Google Shape;47615;p46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16" name="Google Shape;47616;p46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17" name="Google Shape;47617;p46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18" name="Google Shape;47618;p46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19" name="Google Shape;47619;p46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20" name="Google Shape;47620;p46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21" name="Google Shape;47621;p46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22" name="Google Shape;47622;p46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23" name="Google Shape;47623;p46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24" name="Google Shape;47624;p46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25" name="Google Shape;47625;p46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26" name="Google Shape;47626;p46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27" name="Google Shape;47627;p46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28" name="Google Shape;47628;p46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29" name="Google Shape;47629;p46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30" name="Google Shape;47630;p46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31" name="Google Shape;47631;p46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32" name="Google Shape;47632;p46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33" name="Google Shape;47633;p46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34" name="Google Shape;47634;p46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35" name="Google Shape;47635;p46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36" name="Google Shape;47636;p46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37" name="Google Shape;47637;p46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38" name="Google Shape;47638;p46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39" name="Google Shape;47639;p46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40" name="Google Shape;47640;p46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41" name="Google Shape;47641;p46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42" name="Google Shape;47642;p46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43" name="Google Shape;47643;p46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44" name="Google Shape;47644;p46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45" name="Google Shape;47645;p46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46" name="Google Shape;47646;p46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47" name="Google Shape;47647;p46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48" name="Google Shape;47648;p46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49" name="Google Shape;47649;p46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50" name="Google Shape;47650;p46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51" name="Google Shape;47651;p46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52" name="Google Shape;47652;p46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53" name="Google Shape;47653;p46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54" name="Google Shape;47654;p46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55" name="Google Shape;47655;p46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56" name="Google Shape;47656;p46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57" name="Google Shape;47657;p46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58" name="Google Shape;47658;p46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59" name="Google Shape;47659;p46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60" name="Google Shape;47660;p46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61" name="Google Shape;47661;p46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62" name="Google Shape;47662;p46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63" name="Google Shape;47663;p46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64" name="Google Shape;47664;p46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65" name="Google Shape;47665;p46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66" name="Google Shape;47666;p46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67" name="Google Shape;47667;p46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68" name="Google Shape;47668;p46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69" name="Google Shape;47669;p46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70" name="Google Shape;47670;p46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71" name="Google Shape;47671;p46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72" name="Google Shape;47672;p46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73" name="Google Shape;47673;p46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74" name="Google Shape;47674;p46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75" name="Google Shape;47675;p46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76" name="Google Shape;47676;p46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77" name="Google Shape;47677;p46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78" name="Google Shape;47678;p46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79" name="Google Shape;47679;p46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80" name="Google Shape;47680;p46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81" name="Google Shape;47681;p46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82" name="Google Shape;47682;p46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83" name="Google Shape;47683;p46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84" name="Google Shape;47684;p46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85" name="Google Shape;47685;p46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86" name="Google Shape;47686;p46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87" name="Google Shape;47687;p46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88" name="Google Shape;47688;p46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89" name="Google Shape;47689;p46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90" name="Google Shape;47690;p46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91" name="Google Shape;47691;p46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92" name="Google Shape;47692;p46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93" name="Google Shape;47693;p46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94" name="Google Shape;47694;p46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95" name="Google Shape;47695;p46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96" name="Google Shape;47696;p46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97" name="Google Shape;47697;p46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98" name="Google Shape;47698;p46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99" name="Google Shape;47699;p46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00" name="Google Shape;47700;p46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01" name="Google Shape;47701;p46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02" name="Google Shape;47702;p46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03" name="Google Shape;47703;p46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04" name="Google Shape;47704;p46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05" name="Google Shape;47705;p46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06" name="Google Shape;47706;p46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07" name="Google Shape;47707;p46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08" name="Google Shape;47708;p46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09" name="Google Shape;47709;p46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10" name="Google Shape;47710;p46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11" name="Google Shape;47711;p46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12" name="Google Shape;47712;p46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13" name="Google Shape;47713;p46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14" name="Google Shape;47714;p46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15" name="Google Shape;47715;p46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16" name="Google Shape;47716;p46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17" name="Google Shape;47717;p46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18" name="Google Shape;47718;p46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19" name="Google Shape;47719;p46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20" name="Google Shape;47720;p46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21" name="Google Shape;47721;p46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22" name="Google Shape;47722;p46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23" name="Google Shape;47723;p46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24" name="Google Shape;47724;p46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25" name="Google Shape;47725;p46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26" name="Google Shape;47726;p46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27" name="Google Shape;47727;p46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28" name="Google Shape;47728;p46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29" name="Google Shape;47729;p46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30" name="Google Shape;47730;p46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31" name="Google Shape;47731;p46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32" name="Google Shape;47732;p46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33" name="Google Shape;47733;p46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34" name="Google Shape;47734;p46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35" name="Google Shape;47735;p46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36" name="Google Shape;47736;p46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37" name="Google Shape;47737;p46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38" name="Google Shape;47738;p46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39" name="Google Shape;47739;p46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40" name="Google Shape;47740;p46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41" name="Google Shape;47741;p46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42" name="Google Shape;47742;p46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43" name="Google Shape;47743;p46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44" name="Google Shape;47744;p46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45" name="Google Shape;47745;p46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46" name="Google Shape;47746;p46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47" name="Google Shape;47747;p46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48" name="Google Shape;47748;p46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49" name="Google Shape;47749;p46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50" name="Google Shape;47750;p46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51" name="Google Shape;47751;p46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52" name="Google Shape;47752;p46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53" name="Google Shape;47753;p46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54" name="Google Shape;47754;p46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55" name="Google Shape;47755;p46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56" name="Google Shape;47756;p46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57" name="Google Shape;47757;p46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58" name="Google Shape;47758;p46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59" name="Google Shape;47759;p46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60" name="Google Shape;47760;p46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61" name="Google Shape;47761;p46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62" name="Google Shape;47762;p46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63" name="Google Shape;47763;p46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64" name="Google Shape;47764;p46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65" name="Google Shape;47765;p46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66" name="Google Shape;47766;p46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67" name="Google Shape;47767;p46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68" name="Google Shape;47768;p46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69" name="Google Shape;47769;p46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70" name="Google Shape;47770;p46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71" name="Google Shape;47771;p46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72" name="Google Shape;47772;p46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73" name="Google Shape;47773;p46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74" name="Google Shape;47774;p46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75" name="Google Shape;47775;p46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76" name="Google Shape;47776;p46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77" name="Google Shape;47777;p46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78" name="Google Shape;47778;p46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79" name="Google Shape;47779;p46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80" name="Google Shape;47780;p46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81" name="Google Shape;47781;p46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82" name="Google Shape;47782;p46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83" name="Google Shape;47783;p46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84" name="Google Shape;47784;p46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85" name="Google Shape;47785;p46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86" name="Google Shape;47786;p46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87" name="Google Shape;47787;p46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88" name="Google Shape;47788;p46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89" name="Google Shape;47789;p46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90" name="Google Shape;47790;p46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91" name="Google Shape;47791;p46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92" name="Google Shape;47792;p46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93" name="Google Shape;47793;p46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94" name="Google Shape;47794;p46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95" name="Google Shape;47795;p46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96" name="Google Shape;47796;p46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97" name="Google Shape;47797;p46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98" name="Google Shape;47798;p46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99" name="Google Shape;47799;p46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00" name="Google Shape;47800;p46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01" name="Google Shape;47801;p46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02" name="Google Shape;47802;p46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03" name="Google Shape;47803;p46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04" name="Google Shape;47804;p46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05" name="Google Shape;47805;p46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06" name="Google Shape;47806;p46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07" name="Google Shape;47807;p46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08" name="Google Shape;47808;p46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09" name="Google Shape;47809;p46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10" name="Google Shape;47810;p46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11" name="Google Shape;47811;p46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12" name="Google Shape;47812;p46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13" name="Google Shape;47813;p46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14" name="Google Shape;47814;p46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15" name="Google Shape;47815;p46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16" name="Google Shape;47816;p46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17" name="Google Shape;47817;p46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18" name="Google Shape;47818;p46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19" name="Google Shape;47819;p46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20" name="Google Shape;47820;p46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21" name="Google Shape;47821;p46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22" name="Google Shape;47822;p46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23" name="Google Shape;47823;p46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24" name="Google Shape;47824;p46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25" name="Google Shape;47825;p46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26" name="Google Shape;47826;p46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27" name="Google Shape;47827;p46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28" name="Google Shape;47828;p46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29" name="Google Shape;47829;p46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30" name="Google Shape;47830;p46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31" name="Google Shape;47831;p46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32" name="Google Shape;47832;p46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33" name="Google Shape;47833;p46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34" name="Google Shape;47834;p46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35" name="Google Shape;47835;p46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36" name="Google Shape;47836;p46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37" name="Google Shape;47837;p46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38" name="Google Shape;47838;p46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39" name="Google Shape;47839;p46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40" name="Google Shape;47840;p46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41" name="Google Shape;47841;p46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42" name="Google Shape;47842;p46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43" name="Google Shape;47843;p46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44" name="Google Shape;47844;p46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45" name="Google Shape;47845;p46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46" name="Google Shape;47846;p46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47" name="Google Shape;47847;p46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48" name="Google Shape;47848;p46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49" name="Google Shape;47849;p46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50" name="Google Shape;47850;p46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51" name="Google Shape;47851;p46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52" name="Google Shape;47852;p46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53" name="Google Shape;47853;p46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54" name="Google Shape;47854;p46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55" name="Google Shape;47855;p46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56" name="Google Shape;47856;p46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57" name="Google Shape;47857;p46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58" name="Google Shape;47858;p46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59" name="Google Shape;47859;p46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60" name="Google Shape;47860;p46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61" name="Google Shape;47861;p46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62" name="Google Shape;47862;p46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63" name="Google Shape;47863;p46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64" name="Google Shape;47864;p46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65" name="Google Shape;47865;p46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66" name="Google Shape;47866;p46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67" name="Google Shape;47867;p46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68" name="Google Shape;47868;p46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69" name="Google Shape;47869;p46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70" name="Google Shape;47870;p46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71" name="Google Shape;47871;p46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72" name="Google Shape;47872;p46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73" name="Google Shape;47873;p46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74" name="Google Shape;47874;p46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75" name="Google Shape;47875;p46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76" name="Google Shape;47876;p46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77" name="Google Shape;47877;p46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78" name="Google Shape;47878;p46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79" name="Google Shape;47879;p46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80" name="Google Shape;47880;p46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81" name="Google Shape;47881;p46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82" name="Google Shape;47882;p46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83" name="Google Shape;47883;p46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84" name="Google Shape;47884;p46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85" name="Google Shape;47885;p46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86" name="Google Shape;47886;p46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87" name="Google Shape;47887;p46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88" name="Google Shape;47888;p46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89" name="Google Shape;47889;p46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90" name="Google Shape;47890;p46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91" name="Google Shape;47891;p46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92" name="Google Shape;47892;p46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93" name="Google Shape;47893;p46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94" name="Google Shape;47894;p46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95" name="Google Shape;47895;p46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96" name="Google Shape;47896;p46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97" name="Google Shape;47897;p46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98" name="Google Shape;47898;p46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99" name="Google Shape;47899;p46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00" name="Google Shape;47900;p46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01" name="Google Shape;47901;p46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02" name="Google Shape;47902;p46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03" name="Google Shape;47903;p46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04" name="Google Shape;47904;p46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05" name="Google Shape;47905;p46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06" name="Google Shape;47906;p46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07" name="Google Shape;47907;p46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08" name="Google Shape;47908;p46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09" name="Google Shape;47909;p46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10" name="Google Shape;47910;p46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11" name="Google Shape;47911;p46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12" name="Google Shape;47912;p46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13" name="Google Shape;47913;p46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14" name="Google Shape;47914;p46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15" name="Google Shape;47915;p46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16" name="Google Shape;47916;p46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17" name="Google Shape;47917;p46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18" name="Google Shape;47918;p46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19" name="Google Shape;47919;p46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20" name="Google Shape;47920;p46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21" name="Google Shape;47921;p46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22" name="Google Shape;47922;p46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23" name="Google Shape;47923;p46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24" name="Google Shape;47924;p46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25" name="Google Shape;47925;p46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26" name="Google Shape;47926;p46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27" name="Google Shape;47927;p46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28" name="Google Shape;47928;p46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29" name="Google Shape;47929;p46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30" name="Google Shape;47930;p46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31" name="Google Shape;47931;p46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32" name="Google Shape;47932;p46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33" name="Google Shape;47933;p46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34" name="Google Shape;47934;p46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35" name="Google Shape;47935;p46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36" name="Google Shape;47936;p46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37" name="Google Shape;47937;p46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38" name="Google Shape;47938;p46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39" name="Google Shape;47939;p46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40" name="Google Shape;47940;p46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41" name="Google Shape;47941;p46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42" name="Google Shape;47942;p46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43" name="Google Shape;47943;p46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44" name="Google Shape;47944;p46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45" name="Google Shape;47945;p46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46" name="Google Shape;47946;p46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47" name="Google Shape;47947;p46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48" name="Google Shape;47948;p46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49" name="Google Shape;47949;p46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50" name="Google Shape;47950;p46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51" name="Google Shape;47951;p46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52" name="Google Shape;47952;p46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53" name="Google Shape;47953;p46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54" name="Google Shape;47954;p46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55" name="Google Shape;47955;p46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56" name="Google Shape;47956;p46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57" name="Google Shape;47957;p46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58" name="Google Shape;47958;p46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59" name="Google Shape;47959;p46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60" name="Google Shape;47960;p46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61" name="Google Shape;47961;p46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62" name="Google Shape;47962;p46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63" name="Google Shape;47963;p46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64" name="Google Shape;47964;p46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65" name="Google Shape;47965;p46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66" name="Google Shape;47966;p46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67" name="Google Shape;47967;p46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68" name="Google Shape;47968;p46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69" name="Google Shape;47969;p46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70" name="Google Shape;47970;p46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71" name="Google Shape;47971;p46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72" name="Google Shape;47972;p46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73" name="Google Shape;47973;p46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74" name="Google Shape;47974;p46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75" name="Google Shape;47975;p46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76" name="Google Shape;47976;p46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77" name="Google Shape;47977;p46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78" name="Google Shape;47978;p46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79" name="Google Shape;47979;p46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80" name="Google Shape;47980;p46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81" name="Google Shape;47981;p46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82" name="Google Shape;47982;p46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83" name="Google Shape;47983;p46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84" name="Google Shape;47984;p46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85" name="Google Shape;47985;p46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86" name="Google Shape;47986;p46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87" name="Google Shape;47987;p46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88" name="Google Shape;47988;p46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89" name="Google Shape;47989;p46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90" name="Google Shape;47990;p46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91" name="Google Shape;47991;p46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92" name="Google Shape;47992;p46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93" name="Google Shape;47993;p46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94" name="Google Shape;47994;p46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95" name="Google Shape;47995;p46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96" name="Google Shape;47996;p46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97" name="Google Shape;47997;p46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98" name="Google Shape;47998;p46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99" name="Google Shape;47999;p46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00" name="Google Shape;48000;p46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01" name="Google Shape;48001;p46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02" name="Google Shape;48002;p46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03" name="Google Shape;48003;p46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04" name="Google Shape;48004;p46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05" name="Google Shape;48005;p46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06" name="Google Shape;48006;p46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07" name="Google Shape;48007;p46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08" name="Google Shape;48008;p46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09" name="Google Shape;48009;p46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10" name="Google Shape;48010;p46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11" name="Google Shape;48011;p46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12" name="Google Shape;48012;p46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13" name="Google Shape;48013;p46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14" name="Google Shape;48014;p46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15" name="Google Shape;48015;p46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16" name="Google Shape;48016;p46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17" name="Google Shape;48017;p46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18" name="Google Shape;48018;p46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19" name="Google Shape;48019;p46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20" name="Google Shape;48020;p46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21" name="Google Shape;48021;p46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22" name="Google Shape;48022;p46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23" name="Google Shape;48023;p46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24" name="Google Shape;48024;p46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25" name="Google Shape;48025;p46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26" name="Google Shape;48026;p46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27" name="Google Shape;48027;p46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28" name="Google Shape;48028;p46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29" name="Google Shape;48029;p46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30" name="Google Shape;48030;p46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31" name="Google Shape;48031;p46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32" name="Google Shape;48032;p46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33" name="Google Shape;48033;p46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34" name="Google Shape;48034;p46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35" name="Google Shape;48035;p46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36" name="Google Shape;48036;p46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37" name="Google Shape;48037;p46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38" name="Google Shape;48038;p46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39" name="Google Shape;48039;p46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40" name="Google Shape;48040;p46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41" name="Google Shape;48041;p46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42" name="Google Shape;48042;p46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43" name="Google Shape;48043;p46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44" name="Google Shape;48044;p46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45" name="Google Shape;48045;p46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46" name="Google Shape;48046;p46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47" name="Google Shape;48047;p46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48" name="Google Shape;48048;p46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49" name="Google Shape;48049;p46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50" name="Google Shape;48050;p46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51" name="Google Shape;48051;p46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52" name="Google Shape;48052;p46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53" name="Google Shape;48053;p46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54" name="Google Shape;48054;p46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55" name="Google Shape;48055;p46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56" name="Google Shape;48056;p46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57" name="Google Shape;48057;p46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58" name="Google Shape;48058;p46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59" name="Google Shape;48059;p46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60" name="Google Shape;48060;p46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61" name="Google Shape;48061;p46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62" name="Google Shape;48062;p46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63" name="Google Shape;48063;p46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64" name="Google Shape;48064;p46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65" name="Google Shape;48065;p46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66" name="Google Shape;48066;p46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67" name="Google Shape;48067;p46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68" name="Google Shape;48068;p46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69" name="Google Shape;48069;p46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70" name="Google Shape;48070;p46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71" name="Google Shape;48071;p46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72" name="Google Shape;48072;p46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73" name="Google Shape;48073;p46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74" name="Google Shape;48074;p46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75" name="Google Shape;48075;p46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76" name="Google Shape;48076;p46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77" name="Google Shape;48077;p46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78" name="Google Shape;48078;p46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79" name="Google Shape;48079;p46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80" name="Google Shape;48080;p46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81" name="Google Shape;48081;p46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82" name="Google Shape;48082;p46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83" name="Google Shape;48083;p46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84" name="Google Shape;48084;p46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85" name="Google Shape;48085;p46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86" name="Google Shape;48086;p46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87" name="Google Shape;48087;p46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88" name="Google Shape;48088;p46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89" name="Google Shape;48089;p46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90" name="Google Shape;48090;p46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91" name="Google Shape;48091;p46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92" name="Google Shape;48092;p46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93" name="Google Shape;48093;p46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94" name="Google Shape;48094;p46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95" name="Google Shape;48095;p46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96" name="Google Shape;48096;p46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97" name="Google Shape;48097;p46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98" name="Google Shape;48098;p46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99" name="Google Shape;48099;p46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00" name="Google Shape;48100;p46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01" name="Google Shape;48101;p46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02" name="Google Shape;48102;p46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03" name="Google Shape;48103;p46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04" name="Google Shape;48104;p46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05" name="Google Shape;48105;p46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06" name="Google Shape;48106;p46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07" name="Google Shape;48107;p46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08" name="Google Shape;48108;p46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09" name="Google Shape;48109;p46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10" name="Google Shape;48110;p46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11" name="Google Shape;48111;p46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12" name="Google Shape;48112;p46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13" name="Google Shape;48113;p46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14" name="Google Shape;48114;p46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15" name="Google Shape;48115;p46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16" name="Google Shape;48116;p46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17" name="Google Shape;48117;p46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18" name="Google Shape;48118;p46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19" name="Google Shape;48119;p46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20" name="Google Shape;48120;p46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21" name="Google Shape;48121;p46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22" name="Google Shape;48122;p46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23" name="Google Shape;48123;p46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24" name="Google Shape;48124;p46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25" name="Google Shape;48125;p46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26" name="Google Shape;48126;p46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27" name="Google Shape;48127;p46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28" name="Google Shape;48128;p46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29" name="Google Shape;48129;p46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30" name="Google Shape;48130;p46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31" name="Google Shape;48131;p46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32" name="Google Shape;48132;p46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33" name="Google Shape;48133;p46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34" name="Google Shape;48134;p46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35" name="Google Shape;48135;p46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36" name="Google Shape;48136;p46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37" name="Google Shape;48137;p46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38" name="Google Shape;48138;p46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39" name="Google Shape;48139;p46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40" name="Google Shape;48140;p46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41" name="Google Shape;48141;p46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42" name="Google Shape;48142;p46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43" name="Google Shape;48143;p46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44" name="Google Shape;48144;p46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45" name="Google Shape;48145;p46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46" name="Google Shape;48146;p46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47" name="Google Shape;48147;p46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48" name="Google Shape;48148;p46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49" name="Google Shape;48149;p46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50" name="Google Shape;48150;p46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51" name="Google Shape;48151;p46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52" name="Google Shape;48152;p46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53" name="Google Shape;48153;p46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54" name="Google Shape;48154;p46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55" name="Google Shape;48155;p46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56" name="Google Shape;48156;p46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57" name="Google Shape;48157;p46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58" name="Google Shape;48158;p46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59" name="Google Shape;48159;p46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60" name="Google Shape;48160;p46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61" name="Google Shape;48161;p46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62" name="Google Shape;48162;p46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63" name="Google Shape;48163;p46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64" name="Google Shape;48164;p46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65" name="Google Shape;48165;p46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66" name="Google Shape;48166;p46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67" name="Google Shape;48167;p46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68" name="Google Shape;48168;p46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69" name="Google Shape;48169;p46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70" name="Google Shape;48170;p46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71" name="Google Shape;48171;p46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72" name="Google Shape;48172;p46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73" name="Google Shape;48173;p46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74" name="Google Shape;48174;p46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75" name="Google Shape;48175;p46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76" name="Google Shape;48176;p46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77" name="Google Shape;48177;p46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78" name="Google Shape;48178;p46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79" name="Google Shape;48179;p46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80" name="Google Shape;48180;p46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81" name="Google Shape;48181;p46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82" name="Google Shape;48182;p46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83" name="Google Shape;48183;p46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84" name="Google Shape;48184;p46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85" name="Google Shape;48185;p46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86" name="Google Shape;48186;p46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87" name="Google Shape;48187;p46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88" name="Google Shape;48188;p46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89" name="Google Shape;48189;p46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90" name="Google Shape;48190;p46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91" name="Google Shape;48191;p46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92" name="Google Shape;48192;p46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93" name="Google Shape;48193;p46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94" name="Google Shape;48194;p46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95" name="Google Shape;48195;p46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96" name="Google Shape;48196;p46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97" name="Google Shape;48197;p46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98" name="Google Shape;48198;p46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99" name="Google Shape;48199;p46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00" name="Google Shape;48200;p46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01" name="Google Shape;48201;p46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02" name="Google Shape;48202;p46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03" name="Google Shape;48203;p46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04" name="Google Shape;48204;p46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05" name="Google Shape;48205;p46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06" name="Google Shape;48206;p46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07" name="Google Shape;48207;p46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08" name="Google Shape;48208;p46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09" name="Google Shape;48209;p46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10" name="Google Shape;48210;p46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11" name="Google Shape;48211;p46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12" name="Google Shape;48212;p46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13" name="Google Shape;48213;p46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14" name="Google Shape;48214;p46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15" name="Google Shape;48215;p46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16" name="Google Shape;48216;p46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17" name="Google Shape;48217;p46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18" name="Google Shape;48218;p46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19" name="Google Shape;48219;p46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20" name="Google Shape;48220;p46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21" name="Google Shape;48221;p46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22" name="Google Shape;48222;p46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23" name="Google Shape;48223;p46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24" name="Google Shape;48224;p46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25" name="Google Shape;48225;p46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26" name="Google Shape;48226;p46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27" name="Google Shape;48227;p46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28" name="Google Shape;48228;p46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29" name="Google Shape;48229;p46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30" name="Google Shape;48230;p46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8231" name="Google Shape;48231;p46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232" name="Google Shape;48232;p46"/>
          <p:cNvSpPr txBox="1">
            <a:spLocks noGrp="1"/>
          </p:cNvSpPr>
          <p:nvPr>
            <p:ph type="title"/>
          </p:nvPr>
        </p:nvSpPr>
        <p:spPr>
          <a:xfrm>
            <a:off x="713225" y="1464900"/>
            <a:ext cx="5114400" cy="221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200"/>
              <a:buNone/>
              <a:defRPr sz="8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10_1_1">
    <p:spTree>
      <p:nvGrpSpPr>
        <p:cNvPr id="1" name="Shape 48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234" name="Google Shape;48234;p47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48235" name="Google Shape;48235;p47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36" name="Google Shape;48236;p47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37" name="Google Shape;48237;p47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38" name="Google Shape;48238;p47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39" name="Google Shape;48239;p47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40" name="Google Shape;48240;p47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41" name="Google Shape;48241;p47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42" name="Google Shape;48242;p47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43" name="Google Shape;48243;p47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44" name="Google Shape;48244;p47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45" name="Google Shape;48245;p47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46" name="Google Shape;48246;p47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47" name="Google Shape;48247;p47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48" name="Google Shape;48248;p47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49" name="Google Shape;48249;p47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50" name="Google Shape;48250;p47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51" name="Google Shape;48251;p47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52" name="Google Shape;48252;p47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53" name="Google Shape;48253;p47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54" name="Google Shape;48254;p47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55" name="Google Shape;48255;p47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56" name="Google Shape;48256;p47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57" name="Google Shape;48257;p47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58" name="Google Shape;48258;p47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59" name="Google Shape;48259;p47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60" name="Google Shape;48260;p47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61" name="Google Shape;48261;p47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62" name="Google Shape;48262;p47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63" name="Google Shape;48263;p47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64" name="Google Shape;48264;p47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65" name="Google Shape;48265;p47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66" name="Google Shape;48266;p47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67" name="Google Shape;48267;p47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68" name="Google Shape;48268;p47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69" name="Google Shape;48269;p47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70" name="Google Shape;48270;p47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71" name="Google Shape;48271;p47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72" name="Google Shape;48272;p47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73" name="Google Shape;48273;p47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74" name="Google Shape;48274;p47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75" name="Google Shape;48275;p47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76" name="Google Shape;48276;p47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77" name="Google Shape;48277;p47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78" name="Google Shape;48278;p47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79" name="Google Shape;48279;p47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80" name="Google Shape;48280;p47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81" name="Google Shape;48281;p47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82" name="Google Shape;48282;p47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83" name="Google Shape;48283;p47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84" name="Google Shape;48284;p47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85" name="Google Shape;48285;p47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86" name="Google Shape;48286;p47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87" name="Google Shape;48287;p47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88" name="Google Shape;48288;p47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89" name="Google Shape;48289;p47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90" name="Google Shape;48290;p47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91" name="Google Shape;48291;p47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92" name="Google Shape;48292;p47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93" name="Google Shape;48293;p47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94" name="Google Shape;48294;p47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95" name="Google Shape;48295;p47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96" name="Google Shape;48296;p47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97" name="Google Shape;48297;p47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98" name="Google Shape;48298;p47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99" name="Google Shape;48299;p47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00" name="Google Shape;48300;p47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01" name="Google Shape;48301;p47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02" name="Google Shape;48302;p47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03" name="Google Shape;48303;p47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04" name="Google Shape;48304;p47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05" name="Google Shape;48305;p47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06" name="Google Shape;48306;p47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07" name="Google Shape;48307;p47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08" name="Google Shape;48308;p47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09" name="Google Shape;48309;p47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10" name="Google Shape;48310;p47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11" name="Google Shape;48311;p47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12" name="Google Shape;48312;p47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13" name="Google Shape;48313;p47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14" name="Google Shape;48314;p47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15" name="Google Shape;48315;p47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16" name="Google Shape;48316;p47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17" name="Google Shape;48317;p47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18" name="Google Shape;48318;p47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19" name="Google Shape;48319;p47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20" name="Google Shape;48320;p47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21" name="Google Shape;48321;p47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22" name="Google Shape;48322;p47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23" name="Google Shape;48323;p47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24" name="Google Shape;48324;p47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25" name="Google Shape;48325;p47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26" name="Google Shape;48326;p47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27" name="Google Shape;48327;p47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28" name="Google Shape;48328;p47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29" name="Google Shape;48329;p47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30" name="Google Shape;48330;p47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31" name="Google Shape;48331;p47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32" name="Google Shape;48332;p47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33" name="Google Shape;48333;p47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34" name="Google Shape;48334;p47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35" name="Google Shape;48335;p47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36" name="Google Shape;48336;p47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37" name="Google Shape;48337;p47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38" name="Google Shape;48338;p47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39" name="Google Shape;48339;p47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40" name="Google Shape;48340;p47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41" name="Google Shape;48341;p47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42" name="Google Shape;48342;p47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43" name="Google Shape;48343;p47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44" name="Google Shape;48344;p47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45" name="Google Shape;48345;p47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46" name="Google Shape;48346;p47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47" name="Google Shape;48347;p47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48" name="Google Shape;48348;p47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49" name="Google Shape;48349;p47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50" name="Google Shape;48350;p47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51" name="Google Shape;48351;p47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52" name="Google Shape;48352;p47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53" name="Google Shape;48353;p47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54" name="Google Shape;48354;p47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55" name="Google Shape;48355;p47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56" name="Google Shape;48356;p47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57" name="Google Shape;48357;p47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58" name="Google Shape;48358;p47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59" name="Google Shape;48359;p47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60" name="Google Shape;48360;p47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61" name="Google Shape;48361;p47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62" name="Google Shape;48362;p47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63" name="Google Shape;48363;p47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64" name="Google Shape;48364;p47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65" name="Google Shape;48365;p47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66" name="Google Shape;48366;p47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67" name="Google Shape;48367;p47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68" name="Google Shape;48368;p47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69" name="Google Shape;48369;p47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70" name="Google Shape;48370;p47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71" name="Google Shape;48371;p47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72" name="Google Shape;48372;p47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73" name="Google Shape;48373;p47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74" name="Google Shape;48374;p47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75" name="Google Shape;48375;p47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76" name="Google Shape;48376;p47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77" name="Google Shape;48377;p47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78" name="Google Shape;48378;p47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79" name="Google Shape;48379;p47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80" name="Google Shape;48380;p47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81" name="Google Shape;48381;p47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82" name="Google Shape;48382;p47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83" name="Google Shape;48383;p47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84" name="Google Shape;48384;p47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85" name="Google Shape;48385;p47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86" name="Google Shape;48386;p47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87" name="Google Shape;48387;p47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88" name="Google Shape;48388;p47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89" name="Google Shape;48389;p47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90" name="Google Shape;48390;p47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91" name="Google Shape;48391;p47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92" name="Google Shape;48392;p47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93" name="Google Shape;48393;p47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94" name="Google Shape;48394;p47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95" name="Google Shape;48395;p47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96" name="Google Shape;48396;p47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97" name="Google Shape;48397;p47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98" name="Google Shape;48398;p47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99" name="Google Shape;48399;p47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00" name="Google Shape;48400;p47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01" name="Google Shape;48401;p47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02" name="Google Shape;48402;p47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03" name="Google Shape;48403;p47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04" name="Google Shape;48404;p47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05" name="Google Shape;48405;p47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06" name="Google Shape;48406;p47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07" name="Google Shape;48407;p47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08" name="Google Shape;48408;p47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09" name="Google Shape;48409;p47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10" name="Google Shape;48410;p47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11" name="Google Shape;48411;p47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12" name="Google Shape;48412;p47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13" name="Google Shape;48413;p47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14" name="Google Shape;48414;p47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15" name="Google Shape;48415;p47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16" name="Google Shape;48416;p47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17" name="Google Shape;48417;p47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18" name="Google Shape;48418;p47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19" name="Google Shape;48419;p47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20" name="Google Shape;48420;p47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21" name="Google Shape;48421;p47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22" name="Google Shape;48422;p47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23" name="Google Shape;48423;p47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24" name="Google Shape;48424;p47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25" name="Google Shape;48425;p47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26" name="Google Shape;48426;p47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27" name="Google Shape;48427;p47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28" name="Google Shape;48428;p47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29" name="Google Shape;48429;p47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30" name="Google Shape;48430;p47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31" name="Google Shape;48431;p47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32" name="Google Shape;48432;p47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33" name="Google Shape;48433;p47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34" name="Google Shape;48434;p47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35" name="Google Shape;48435;p47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36" name="Google Shape;48436;p47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37" name="Google Shape;48437;p47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38" name="Google Shape;48438;p47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39" name="Google Shape;48439;p47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40" name="Google Shape;48440;p47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41" name="Google Shape;48441;p47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42" name="Google Shape;48442;p47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43" name="Google Shape;48443;p47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44" name="Google Shape;48444;p47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45" name="Google Shape;48445;p47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46" name="Google Shape;48446;p47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47" name="Google Shape;48447;p47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48" name="Google Shape;48448;p47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49" name="Google Shape;48449;p47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50" name="Google Shape;48450;p47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51" name="Google Shape;48451;p47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52" name="Google Shape;48452;p47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53" name="Google Shape;48453;p47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54" name="Google Shape;48454;p47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55" name="Google Shape;48455;p47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56" name="Google Shape;48456;p47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57" name="Google Shape;48457;p47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58" name="Google Shape;48458;p47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59" name="Google Shape;48459;p47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60" name="Google Shape;48460;p47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61" name="Google Shape;48461;p47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62" name="Google Shape;48462;p47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63" name="Google Shape;48463;p47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64" name="Google Shape;48464;p47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65" name="Google Shape;48465;p47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66" name="Google Shape;48466;p47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67" name="Google Shape;48467;p47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68" name="Google Shape;48468;p47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69" name="Google Shape;48469;p47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70" name="Google Shape;48470;p47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71" name="Google Shape;48471;p47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72" name="Google Shape;48472;p47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73" name="Google Shape;48473;p47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74" name="Google Shape;48474;p47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75" name="Google Shape;48475;p47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76" name="Google Shape;48476;p47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77" name="Google Shape;48477;p47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78" name="Google Shape;48478;p47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79" name="Google Shape;48479;p47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80" name="Google Shape;48480;p47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81" name="Google Shape;48481;p47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82" name="Google Shape;48482;p47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83" name="Google Shape;48483;p47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84" name="Google Shape;48484;p47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85" name="Google Shape;48485;p47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86" name="Google Shape;48486;p47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87" name="Google Shape;48487;p47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88" name="Google Shape;48488;p47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89" name="Google Shape;48489;p47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90" name="Google Shape;48490;p47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91" name="Google Shape;48491;p47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92" name="Google Shape;48492;p47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93" name="Google Shape;48493;p47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94" name="Google Shape;48494;p47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95" name="Google Shape;48495;p47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96" name="Google Shape;48496;p47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97" name="Google Shape;48497;p47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98" name="Google Shape;48498;p47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99" name="Google Shape;48499;p47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00" name="Google Shape;48500;p47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01" name="Google Shape;48501;p47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02" name="Google Shape;48502;p47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03" name="Google Shape;48503;p47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04" name="Google Shape;48504;p47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05" name="Google Shape;48505;p47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06" name="Google Shape;48506;p47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07" name="Google Shape;48507;p47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08" name="Google Shape;48508;p47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09" name="Google Shape;48509;p47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10" name="Google Shape;48510;p47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11" name="Google Shape;48511;p47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12" name="Google Shape;48512;p47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13" name="Google Shape;48513;p47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14" name="Google Shape;48514;p47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15" name="Google Shape;48515;p47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16" name="Google Shape;48516;p47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17" name="Google Shape;48517;p47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18" name="Google Shape;48518;p47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19" name="Google Shape;48519;p47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20" name="Google Shape;48520;p47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21" name="Google Shape;48521;p47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22" name="Google Shape;48522;p47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23" name="Google Shape;48523;p47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24" name="Google Shape;48524;p47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25" name="Google Shape;48525;p47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26" name="Google Shape;48526;p47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27" name="Google Shape;48527;p47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28" name="Google Shape;48528;p47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29" name="Google Shape;48529;p47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30" name="Google Shape;48530;p47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31" name="Google Shape;48531;p47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32" name="Google Shape;48532;p47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33" name="Google Shape;48533;p47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34" name="Google Shape;48534;p47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35" name="Google Shape;48535;p47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36" name="Google Shape;48536;p47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37" name="Google Shape;48537;p47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38" name="Google Shape;48538;p47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39" name="Google Shape;48539;p47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40" name="Google Shape;48540;p47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41" name="Google Shape;48541;p47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42" name="Google Shape;48542;p47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43" name="Google Shape;48543;p47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44" name="Google Shape;48544;p47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45" name="Google Shape;48545;p47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46" name="Google Shape;48546;p47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47" name="Google Shape;48547;p47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48" name="Google Shape;48548;p47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49" name="Google Shape;48549;p47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50" name="Google Shape;48550;p47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51" name="Google Shape;48551;p47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52" name="Google Shape;48552;p47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53" name="Google Shape;48553;p47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54" name="Google Shape;48554;p47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55" name="Google Shape;48555;p47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56" name="Google Shape;48556;p47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57" name="Google Shape;48557;p47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58" name="Google Shape;48558;p47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59" name="Google Shape;48559;p47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60" name="Google Shape;48560;p47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61" name="Google Shape;48561;p47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62" name="Google Shape;48562;p47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63" name="Google Shape;48563;p47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64" name="Google Shape;48564;p47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65" name="Google Shape;48565;p47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66" name="Google Shape;48566;p47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67" name="Google Shape;48567;p47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68" name="Google Shape;48568;p47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69" name="Google Shape;48569;p47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70" name="Google Shape;48570;p47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71" name="Google Shape;48571;p47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72" name="Google Shape;48572;p47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73" name="Google Shape;48573;p47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74" name="Google Shape;48574;p47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75" name="Google Shape;48575;p47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76" name="Google Shape;48576;p47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77" name="Google Shape;48577;p47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78" name="Google Shape;48578;p47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79" name="Google Shape;48579;p47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80" name="Google Shape;48580;p47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81" name="Google Shape;48581;p47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82" name="Google Shape;48582;p47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83" name="Google Shape;48583;p47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84" name="Google Shape;48584;p47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85" name="Google Shape;48585;p47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86" name="Google Shape;48586;p47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87" name="Google Shape;48587;p47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88" name="Google Shape;48588;p47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89" name="Google Shape;48589;p47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90" name="Google Shape;48590;p47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91" name="Google Shape;48591;p47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92" name="Google Shape;48592;p47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93" name="Google Shape;48593;p47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94" name="Google Shape;48594;p47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95" name="Google Shape;48595;p47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96" name="Google Shape;48596;p47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97" name="Google Shape;48597;p47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98" name="Google Shape;48598;p47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99" name="Google Shape;48599;p47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00" name="Google Shape;48600;p47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01" name="Google Shape;48601;p47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02" name="Google Shape;48602;p47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03" name="Google Shape;48603;p47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04" name="Google Shape;48604;p47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05" name="Google Shape;48605;p47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06" name="Google Shape;48606;p47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07" name="Google Shape;48607;p47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08" name="Google Shape;48608;p47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09" name="Google Shape;48609;p47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10" name="Google Shape;48610;p47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11" name="Google Shape;48611;p47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12" name="Google Shape;48612;p47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13" name="Google Shape;48613;p47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14" name="Google Shape;48614;p47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15" name="Google Shape;48615;p47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16" name="Google Shape;48616;p47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17" name="Google Shape;48617;p47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18" name="Google Shape;48618;p47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19" name="Google Shape;48619;p47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20" name="Google Shape;48620;p47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21" name="Google Shape;48621;p47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22" name="Google Shape;48622;p47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23" name="Google Shape;48623;p47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24" name="Google Shape;48624;p47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25" name="Google Shape;48625;p47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26" name="Google Shape;48626;p47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27" name="Google Shape;48627;p47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28" name="Google Shape;48628;p47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29" name="Google Shape;48629;p47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30" name="Google Shape;48630;p47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31" name="Google Shape;48631;p47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32" name="Google Shape;48632;p47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33" name="Google Shape;48633;p47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34" name="Google Shape;48634;p47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35" name="Google Shape;48635;p47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36" name="Google Shape;48636;p47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37" name="Google Shape;48637;p47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38" name="Google Shape;48638;p47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39" name="Google Shape;48639;p47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40" name="Google Shape;48640;p47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41" name="Google Shape;48641;p47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42" name="Google Shape;48642;p47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43" name="Google Shape;48643;p47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44" name="Google Shape;48644;p47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45" name="Google Shape;48645;p47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46" name="Google Shape;48646;p47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47" name="Google Shape;48647;p47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48" name="Google Shape;48648;p47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49" name="Google Shape;48649;p47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50" name="Google Shape;48650;p47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51" name="Google Shape;48651;p47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52" name="Google Shape;48652;p47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53" name="Google Shape;48653;p47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54" name="Google Shape;48654;p47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55" name="Google Shape;48655;p47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56" name="Google Shape;48656;p47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57" name="Google Shape;48657;p47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58" name="Google Shape;48658;p47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59" name="Google Shape;48659;p47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60" name="Google Shape;48660;p47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61" name="Google Shape;48661;p47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62" name="Google Shape;48662;p47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63" name="Google Shape;48663;p47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64" name="Google Shape;48664;p47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65" name="Google Shape;48665;p47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66" name="Google Shape;48666;p47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67" name="Google Shape;48667;p47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68" name="Google Shape;48668;p47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69" name="Google Shape;48669;p47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70" name="Google Shape;48670;p47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71" name="Google Shape;48671;p47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72" name="Google Shape;48672;p47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73" name="Google Shape;48673;p47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74" name="Google Shape;48674;p47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75" name="Google Shape;48675;p47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76" name="Google Shape;48676;p47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77" name="Google Shape;48677;p47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78" name="Google Shape;48678;p47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79" name="Google Shape;48679;p47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80" name="Google Shape;48680;p47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81" name="Google Shape;48681;p47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82" name="Google Shape;48682;p47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83" name="Google Shape;48683;p47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84" name="Google Shape;48684;p47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85" name="Google Shape;48685;p47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86" name="Google Shape;48686;p47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87" name="Google Shape;48687;p47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88" name="Google Shape;48688;p47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89" name="Google Shape;48689;p47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90" name="Google Shape;48690;p47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91" name="Google Shape;48691;p47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92" name="Google Shape;48692;p47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93" name="Google Shape;48693;p47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94" name="Google Shape;48694;p47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95" name="Google Shape;48695;p47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96" name="Google Shape;48696;p47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97" name="Google Shape;48697;p47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98" name="Google Shape;48698;p47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99" name="Google Shape;48699;p47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00" name="Google Shape;48700;p47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01" name="Google Shape;48701;p47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02" name="Google Shape;48702;p47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03" name="Google Shape;48703;p47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04" name="Google Shape;48704;p47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05" name="Google Shape;48705;p47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06" name="Google Shape;48706;p47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07" name="Google Shape;48707;p47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08" name="Google Shape;48708;p47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09" name="Google Shape;48709;p47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10" name="Google Shape;48710;p47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11" name="Google Shape;48711;p47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12" name="Google Shape;48712;p47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13" name="Google Shape;48713;p47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14" name="Google Shape;48714;p47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15" name="Google Shape;48715;p47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16" name="Google Shape;48716;p47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17" name="Google Shape;48717;p47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18" name="Google Shape;48718;p47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19" name="Google Shape;48719;p47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20" name="Google Shape;48720;p47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21" name="Google Shape;48721;p47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22" name="Google Shape;48722;p47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23" name="Google Shape;48723;p47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24" name="Google Shape;48724;p47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25" name="Google Shape;48725;p47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26" name="Google Shape;48726;p47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27" name="Google Shape;48727;p47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28" name="Google Shape;48728;p47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29" name="Google Shape;48729;p47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30" name="Google Shape;48730;p47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31" name="Google Shape;48731;p47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32" name="Google Shape;48732;p47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33" name="Google Shape;48733;p47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34" name="Google Shape;48734;p47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35" name="Google Shape;48735;p47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36" name="Google Shape;48736;p47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37" name="Google Shape;48737;p47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38" name="Google Shape;48738;p47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39" name="Google Shape;48739;p47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40" name="Google Shape;48740;p47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41" name="Google Shape;48741;p47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42" name="Google Shape;48742;p47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43" name="Google Shape;48743;p47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44" name="Google Shape;48744;p47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45" name="Google Shape;48745;p47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46" name="Google Shape;48746;p47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47" name="Google Shape;48747;p47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48" name="Google Shape;48748;p47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49" name="Google Shape;48749;p47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50" name="Google Shape;48750;p47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51" name="Google Shape;48751;p47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52" name="Google Shape;48752;p47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53" name="Google Shape;48753;p47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54" name="Google Shape;48754;p47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55" name="Google Shape;48755;p47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56" name="Google Shape;48756;p47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57" name="Google Shape;48757;p47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58" name="Google Shape;48758;p47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59" name="Google Shape;48759;p47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60" name="Google Shape;48760;p47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61" name="Google Shape;48761;p47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62" name="Google Shape;48762;p47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63" name="Google Shape;48763;p47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64" name="Google Shape;48764;p47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65" name="Google Shape;48765;p47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66" name="Google Shape;48766;p47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67" name="Google Shape;48767;p47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68" name="Google Shape;48768;p47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69" name="Google Shape;48769;p47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70" name="Google Shape;48770;p47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71" name="Google Shape;48771;p47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72" name="Google Shape;48772;p47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73" name="Google Shape;48773;p47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74" name="Google Shape;48774;p47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75" name="Google Shape;48775;p47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76" name="Google Shape;48776;p47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77" name="Google Shape;48777;p47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78" name="Google Shape;48778;p47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79" name="Google Shape;48779;p47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80" name="Google Shape;48780;p47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81" name="Google Shape;48781;p47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82" name="Google Shape;48782;p47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83" name="Google Shape;48783;p47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84" name="Google Shape;48784;p47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85" name="Google Shape;48785;p47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86" name="Google Shape;48786;p47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87" name="Google Shape;48787;p47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88" name="Google Shape;48788;p47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89" name="Google Shape;48789;p47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90" name="Google Shape;48790;p47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91" name="Google Shape;48791;p47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92" name="Google Shape;48792;p47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93" name="Google Shape;48793;p47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94" name="Google Shape;48794;p47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95" name="Google Shape;48795;p47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96" name="Google Shape;48796;p47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97" name="Google Shape;48797;p47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98" name="Google Shape;48798;p47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99" name="Google Shape;48799;p47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00" name="Google Shape;48800;p47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01" name="Google Shape;48801;p47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02" name="Google Shape;48802;p47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03" name="Google Shape;48803;p47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04" name="Google Shape;48804;p47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05" name="Google Shape;48805;p47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06" name="Google Shape;48806;p47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07" name="Google Shape;48807;p47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08" name="Google Shape;48808;p47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09" name="Google Shape;48809;p47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10" name="Google Shape;48810;p47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11" name="Google Shape;48811;p47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12" name="Google Shape;48812;p47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13" name="Google Shape;48813;p47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14" name="Google Shape;48814;p47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15" name="Google Shape;48815;p47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16" name="Google Shape;48816;p47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17" name="Google Shape;48817;p47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18" name="Google Shape;48818;p47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19" name="Google Shape;48819;p47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20" name="Google Shape;48820;p47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21" name="Google Shape;48821;p47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22" name="Google Shape;48822;p47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23" name="Google Shape;48823;p47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24" name="Google Shape;48824;p47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25" name="Google Shape;48825;p47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26" name="Google Shape;48826;p47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27" name="Google Shape;48827;p47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28" name="Google Shape;48828;p47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29" name="Google Shape;48829;p47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30" name="Google Shape;48830;p47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31" name="Google Shape;48831;p47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32" name="Google Shape;48832;p47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33" name="Google Shape;48833;p47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34" name="Google Shape;48834;p47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35" name="Google Shape;48835;p47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36" name="Google Shape;48836;p47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37" name="Google Shape;48837;p47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38" name="Google Shape;48838;p47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39" name="Google Shape;48839;p47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40" name="Google Shape;48840;p47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41" name="Google Shape;48841;p47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42" name="Google Shape;48842;p47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43" name="Google Shape;48843;p47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44" name="Google Shape;48844;p47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45" name="Google Shape;48845;p47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46" name="Google Shape;48846;p47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47" name="Google Shape;48847;p47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48" name="Google Shape;48848;p47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49" name="Google Shape;48849;p47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50" name="Google Shape;48850;p47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51" name="Google Shape;48851;p47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52" name="Google Shape;48852;p47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53" name="Google Shape;48853;p47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54" name="Google Shape;48854;p47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55" name="Google Shape;48855;p47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56" name="Google Shape;48856;p47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57" name="Google Shape;48857;p47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58" name="Google Shape;48858;p47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59" name="Google Shape;48859;p47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60" name="Google Shape;48860;p47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61" name="Google Shape;48861;p47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62" name="Google Shape;48862;p47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63" name="Google Shape;48863;p47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64" name="Google Shape;48864;p47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65" name="Google Shape;48865;p47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66" name="Google Shape;48866;p47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67" name="Google Shape;48867;p47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68" name="Google Shape;48868;p47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69" name="Google Shape;48869;p47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70" name="Google Shape;48870;p47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71" name="Google Shape;48871;p47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72" name="Google Shape;48872;p47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73" name="Google Shape;48873;p47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74" name="Google Shape;48874;p47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75" name="Google Shape;48875;p47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76" name="Google Shape;48876;p47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77" name="Google Shape;48877;p47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78" name="Google Shape;48878;p47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79" name="Google Shape;48879;p47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80" name="Google Shape;48880;p47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81" name="Google Shape;48881;p47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82" name="Google Shape;48882;p47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83" name="Google Shape;48883;p47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84" name="Google Shape;48884;p47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85" name="Google Shape;48885;p47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86" name="Google Shape;48886;p47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87" name="Google Shape;48887;p47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88" name="Google Shape;48888;p47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89" name="Google Shape;48889;p47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90" name="Google Shape;48890;p47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91" name="Google Shape;48891;p47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92" name="Google Shape;48892;p47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93" name="Google Shape;48893;p47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94" name="Google Shape;48894;p47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95" name="Google Shape;48895;p47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96" name="Google Shape;48896;p47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97" name="Google Shape;48897;p47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98" name="Google Shape;48898;p47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99" name="Google Shape;48899;p47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00" name="Google Shape;48900;p47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01" name="Google Shape;48901;p47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02" name="Google Shape;48902;p47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03" name="Google Shape;48903;p47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04" name="Google Shape;48904;p47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05" name="Google Shape;48905;p47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06" name="Google Shape;48906;p47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07" name="Google Shape;48907;p47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08" name="Google Shape;48908;p47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09" name="Google Shape;48909;p47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10" name="Google Shape;48910;p47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11" name="Google Shape;48911;p47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12" name="Google Shape;48912;p47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13" name="Google Shape;48913;p47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14" name="Google Shape;48914;p47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15" name="Google Shape;48915;p47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16" name="Google Shape;48916;p47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17" name="Google Shape;48917;p47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18" name="Google Shape;48918;p47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19" name="Google Shape;48919;p47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20" name="Google Shape;48920;p47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21" name="Google Shape;48921;p47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22" name="Google Shape;48922;p47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23" name="Google Shape;48923;p47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24" name="Google Shape;48924;p47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25" name="Google Shape;48925;p47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26" name="Google Shape;48926;p47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27" name="Google Shape;48927;p47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28" name="Google Shape;48928;p47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29" name="Google Shape;48929;p47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30" name="Google Shape;48930;p47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31" name="Google Shape;48931;p47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32" name="Google Shape;48932;p47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33" name="Google Shape;48933;p47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34" name="Google Shape;48934;p47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35" name="Google Shape;48935;p47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36" name="Google Shape;48936;p47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37" name="Google Shape;48937;p47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38" name="Google Shape;48938;p47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39" name="Google Shape;48939;p47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40" name="Google Shape;48940;p47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41" name="Google Shape;48941;p47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42" name="Google Shape;48942;p47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43" name="Google Shape;48943;p47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44" name="Google Shape;48944;p47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45" name="Google Shape;48945;p47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46" name="Google Shape;48946;p47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47" name="Google Shape;48947;p47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48" name="Google Shape;48948;p47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49" name="Google Shape;48949;p47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50" name="Google Shape;48950;p47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51" name="Google Shape;48951;p47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52" name="Google Shape;48952;p47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53" name="Google Shape;48953;p47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54" name="Google Shape;48954;p47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55" name="Google Shape;48955;p47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56" name="Google Shape;48956;p47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57" name="Google Shape;48957;p47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58" name="Google Shape;48958;p47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59" name="Google Shape;48959;p47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60" name="Google Shape;48960;p47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61" name="Google Shape;48961;p47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62" name="Google Shape;48962;p47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63" name="Google Shape;48963;p47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64" name="Google Shape;48964;p47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65" name="Google Shape;48965;p47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66" name="Google Shape;48966;p47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67" name="Google Shape;48967;p47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68" name="Google Shape;48968;p47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69" name="Google Shape;48969;p47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70" name="Google Shape;48970;p47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71" name="Google Shape;48971;p47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72" name="Google Shape;48972;p47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73" name="Google Shape;48973;p47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74" name="Google Shape;48974;p47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75" name="Google Shape;48975;p47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76" name="Google Shape;48976;p47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77" name="Google Shape;48977;p47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78" name="Google Shape;48978;p47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79" name="Google Shape;48979;p47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80" name="Google Shape;48980;p47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81" name="Google Shape;48981;p47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82" name="Google Shape;48982;p47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83" name="Google Shape;48983;p47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84" name="Google Shape;48984;p47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85" name="Google Shape;48985;p47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86" name="Google Shape;48986;p47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87" name="Google Shape;48987;p47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88" name="Google Shape;48988;p47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89" name="Google Shape;48989;p47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90" name="Google Shape;48990;p47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91" name="Google Shape;48991;p47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92" name="Google Shape;48992;p47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93" name="Google Shape;48993;p47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94" name="Google Shape;48994;p47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95" name="Google Shape;48995;p47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96" name="Google Shape;48996;p47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97" name="Google Shape;48997;p47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98" name="Google Shape;48998;p47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99" name="Google Shape;48999;p47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00" name="Google Shape;49000;p47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01" name="Google Shape;49001;p47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02" name="Google Shape;49002;p47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03" name="Google Shape;49003;p47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04" name="Google Shape;49004;p47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05" name="Google Shape;49005;p47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06" name="Google Shape;49006;p47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07" name="Google Shape;49007;p47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08" name="Google Shape;49008;p47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09" name="Google Shape;49009;p47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10" name="Google Shape;49010;p47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11" name="Google Shape;49011;p47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12" name="Google Shape;49012;p47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13" name="Google Shape;49013;p47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14" name="Google Shape;49014;p47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15" name="Google Shape;49015;p47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16" name="Google Shape;49016;p47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17" name="Google Shape;49017;p47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18" name="Google Shape;49018;p47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19" name="Google Shape;49019;p47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20" name="Google Shape;49020;p47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21" name="Google Shape;49021;p47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22" name="Google Shape;49022;p47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23" name="Google Shape;49023;p47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24" name="Google Shape;49024;p47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25" name="Google Shape;49025;p47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26" name="Google Shape;49026;p47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27" name="Google Shape;49027;p47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28" name="Google Shape;49028;p47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29" name="Google Shape;49029;p47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30" name="Google Shape;49030;p47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31" name="Google Shape;49031;p47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32" name="Google Shape;49032;p47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33" name="Google Shape;49033;p47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34" name="Google Shape;49034;p47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35" name="Google Shape;49035;p47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36" name="Google Shape;49036;p47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37" name="Google Shape;49037;p47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38" name="Google Shape;49038;p47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39" name="Google Shape;49039;p47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40" name="Google Shape;49040;p47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41" name="Google Shape;49041;p47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42" name="Google Shape;49042;p47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43" name="Google Shape;49043;p47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44" name="Google Shape;49044;p47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45" name="Google Shape;49045;p47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46" name="Google Shape;49046;p47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47" name="Google Shape;49047;p47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48" name="Google Shape;49048;p47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49" name="Google Shape;49049;p47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50" name="Google Shape;49050;p47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51" name="Google Shape;49051;p47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52" name="Google Shape;49052;p47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53" name="Google Shape;49053;p47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54" name="Google Shape;49054;p47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55" name="Google Shape;49055;p47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56" name="Google Shape;49056;p47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57" name="Google Shape;49057;p47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58" name="Google Shape;49058;p47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59" name="Google Shape;49059;p47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60" name="Google Shape;49060;p47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61" name="Google Shape;49061;p47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62" name="Google Shape;49062;p47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63" name="Google Shape;49063;p47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64" name="Google Shape;49064;p47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65" name="Google Shape;49065;p47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66" name="Google Shape;49066;p47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67" name="Google Shape;49067;p47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68" name="Google Shape;49068;p47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69" name="Google Shape;49069;p47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70" name="Google Shape;49070;p47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71" name="Google Shape;49071;p47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72" name="Google Shape;49072;p47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73" name="Google Shape;49073;p47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74" name="Google Shape;49074;p47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75" name="Google Shape;49075;p47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76" name="Google Shape;49076;p47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77" name="Google Shape;49077;p47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78" name="Google Shape;49078;p47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79" name="Google Shape;49079;p47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80" name="Google Shape;49080;p47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81" name="Google Shape;49081;p47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82" name="Google Shape;49082;p47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83" name="Google Shape;49083;p47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84" name="Google Shape;49084;p47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85" name="Google Shape;49085;p47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86" name="Google Shape;49086;p47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87" name="Google Shape;49087;p47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88" name="Google Shape;49088;p47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89" name="Google Shape;49089;p47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90" name="Google Shape;49090;p47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91" name="Google Shape;49091;p47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92" name="Google Shape;49092;p47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93" name="Google Shape;49093;p47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94" name="Google Shape;49094;p47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95" name="Google Shape;49095;p47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96" name="Google Shape;49096;p47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97" name="Google Shape;49097;p47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98" name="Google Shape;49098;p47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99" name="Google Shape;49099;p47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00" name="Google Shape;49100;p47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01" name="Google Shape;49101;p47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02" name="Google Shape;49102;p47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03" name="Google Shape;49103;p47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04" name="Google Shape;49104;p47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05" name="Google Shape;49105;p47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06" name="Google Shape;49106;p47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07" name="Google Shape;49107;p47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08" name="Google Shape;49108;p47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09" name="Google Shape;49109;p47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10" name="Google Shape;49110;p47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11" name="Google Shape;49111;p47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12" name="Google Shape;49112;p47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13" name="Google Shape;49113;p47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14" name="Google Shape;49114;p47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15" name="Google Shape;49115;p47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16" name="Google Shape;49116;p47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17" name="Google Shape;49117;p47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18" name="Google Shape;49118;p47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19" name="Google Shape;49119;p47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20" name="Google Shape;49120;p47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21" name="Google Shape;49121;p47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22" name="Google Shape;49122;p47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23" name="Google Shape;49123;p47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24" name="Google Shape;49124;p47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25" name="Google Shape;49125;p47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26" name="Google Shape;49126;p47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27" name="Google Shape;49127;p47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28" name="Google Shape;49128;p47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29" name="Google Shape;49129;p47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30" name="Google Shape;49130;p47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31" name="Google Shape;49131;p47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32" name="Google Shape;49132;p47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33" name="Google Shape;49133;p47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34" name="Google Shape;49134;p47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35" name="Google Shape;49135;p47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36" name="Google Shape;49136;p47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37" name="Google Shape;49137;p47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38" name="Google Shape;49138;p47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39" name="Google Shape;49139;p47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40" name="Google Shape;49140;p47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41" name="Google Shape;49141;p47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42" name="Google Shape;49142;p47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43" name="Google Shape;49143;p47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44" name="Google Shape;49144;p47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45" name="Google Shape;49145;p47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46" name="Google Shape;49146;p47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47" name="Google Shape;49147;p47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48" name="Google Shape;49148;p47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49" name="Google Shape;49149;p47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50" name="Google Shape;49150;p47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51" name="Google Shape;49151;p47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52" name="Google Shape;49152;p47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53" name="Google Shape;49153;p47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54" name="Google Shape;49154;p47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55" name="Google Shape;49155;p47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56" name="Google Shape;49156;p47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57" name="Google Shape;49157;p47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58" name="Google Shape;49158;p47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59" name="Google Shape;49159;p47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60" name="Google Shape;49160;p47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61" name="Google Shape;49161;p47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62" name="Google Shape;49162;p47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63" name="Google Shape;49163;p47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64" name="Google Shape;49164;p47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65" name="Google Shape;49165;p47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66" name="Google Shape;49166;p47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67" name="Google Shape;49167;p47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68" name="Google Shape;49168;p47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69" name="Google Shape;49169;p47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70" name="Google Shape;49170;p47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71" name="Google Shape;49171;p47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72" name="Google Shape;49172;p47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73" name="Google Shape;49173;p47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74" name="Google Shape;49174;p47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75" name="Google Shape;49175;p47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76" name="Google Shape;49176;p47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77" name="Google Shape;49177;p47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78" name="Google Shape;49178;p47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79" name="Google Shape;49179;p47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80" name="Google Shape;49180;p47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81" name="Google Shape;49181;p47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82" name="Google Shape;49182;p47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83" name="Google Shape;49183;p47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84" name="Google Shape;49184;p47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85" name="Google Shape;49185;p47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86" name="Google Shape;49186;p47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87" name="Google Shape;49187;p47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88" name="Google Shape;49188;p47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89" name="Google Shape;49189;p47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90" name="Google Shape;49190;p47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91" name="Google Shape;49191;p47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92" name="Google Shape;49192;p47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93" name="Google Shape;49193;p47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94" name="Google Shape;49194;p47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95" name="Google Shape;49195;p47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96" name="Google Shape;49196;p47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97" name="Google Shape;49197;p47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98" name="Google Shape;49198;p47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99" name="Google Shape;49199;p47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00" name="Google Shape;49200;p47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01" name="Google Shape;49201;p47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02" name="Google Shape;49202;p47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03" name="Google Shape;49203;p47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04" name="Google Shape;49204;p47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05" name="Google Shape;49205;p47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06" name="Google Shape;49206;p47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07" name="Google Shape;49207;p47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08" name="Google Shape;49208;p47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09" name="Google Shape;49209;p47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10" name="Google Shape;49210;p47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11" name="Google Shape;49211;p47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12" name="Google Shape;49212;p47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13" name="Google Shape;49213;p47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14" name="Google Shape;49214;p47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15" name="Google Shape;49215;p47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16" name="Google Shape;49216;p47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17" name="Google Shape;49217;p47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18" name="Google Shape;49218;p47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19" name="Google Shape;49219;p47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20" name="Google Shape;49220;p47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21" name="Google Shape;49221;p47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22" name="Google Shape;49222;p47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23" name="Google Shape;49223;p47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24" name="Google Shape;49224;p47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25" name="Google Shape;49225;p47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26" name="Google Shape;49226;p47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27" name="Google Shape;49227;p47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28" name="Google Shape;49228;p47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29" name="Google Shape;49229;p47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30" name="Google Shape;49230;p47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31" name="Google Shape;49231;p47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32" name="Google Shape;49232;p47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33" name="Google Shape;49233;p47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34" name="Google Shape;49234;p47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35" name="Google Shape;49235;p47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36" name="Google Shape;49236;p47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37" name="Google Shape;49237;p47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38" name="Google Shape;49238;p47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39" name="Google Shape;49239;p47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40" name="Google Shape;49240;p47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41" name="Google Shape;49241;p47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42" name="Google Shape;49242;p47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43" name="Google Shape;49243;p47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44" name="Google Shape;49244;p47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45" name="Google Shape;49245;p47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46" name="Google Shape;49246;p47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47" name="Google Shape;49247;p47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48" name="Google Shape;49248;p47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49" name="Google Shape;49249;p47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50" name="Google Shape;49250;p47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51" name="Google Shape;49251;p47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52" name="Google Shape;49252;p47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53" name="Google Shape;49253;p47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54" name="Google Shape;49254;p47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55" name="Google Shape;49255;p47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56" name="Google Shape;49256;p47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9257" name="Google Shape;49257;p47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258" name="Google Shape;49258;p47"/>
          <p:cNvSpPr txBox="1">
            <a:spLocks noGrp="1"/>
          </p:cNvSpPr>
          <p:nvPr>
            <p:ph type="title"/>
          </p:nvPr>
        </p:nvSpPr>
        <p:spPr>
          <a:xfrm>
            <a:off x="2325950" y="395775"/>
            <a:ext cx="4492800" cy="104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 sz="8100"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8100"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8100"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8100"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8100"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8100"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8100"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8100"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8100"/>
            </a:lvl9pPr>
          </a:lstStyle>
          <a:p>
            <a:endParaRPr/>
          </a:p>
        </p:txBody>
      </p:sp>
      <p:sp>
        <p:nvSpPr>
          <p:cNvPr id="49259" name="Google Shape;49259;p47"/>
          <p:cNvSpPr txBox="1">
            <a:spLocks noGrp="1"/>
          </p:cNvSpPr>
          <p:nvPr>
            <p:ph type="subTitle" idx="1"/>
          </p:nvPr>
        </p:nvSpPr>
        <p:spPr>
          <a:xfrm>
            <a:off x="2327041" y="1556401"/>
            <a:ext cx="4492800" cy="146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49260" name="Google Shape;49260;p47"/>
          <p:cNvSpPr txBox="1"/>
          <p:nvPr/>
        </p:nvSpPr>
        <p:spPr>
          <a:xfrm>
            <a:off x="2561025" y="3548300"/>
            <a:ext cx="4024500" cy="66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accent1"/>
                </a:solidFill>
                <a:latin typeface="Blinker"/>
                <a:ea typeface="Blinker"/>
                <a:cs typeface="Blinker"/>
                <a:sym typeface="Blinker"/>
              </a:rPr>
              <a:t>CREDITS:</a:t>
            </a:r>
            <a:r>
              <a:rPr lang="en" sz="1200">
                <a:latin typeface="Blinker"/>
                <a:ea typeface="Blinker"/>
                <a:cs typeface="Blinker"/>
                <a:sym typeface="Blinker"/>
              </a:rPr>
              <a:t> This presentation template was created by </a:t>
            </a:r>
            <a:r>
              <a:rPr lang="en" sz="1200" b="1">
                <a:solidFill>
                  <a:schemeClr val="accent1"/>
                </a:solidFill>
                <a:uFill>
                  <a:noFill/>
                </a:uFill>
                <a:latin typeface="Blinker"/>
                <a:ea typeface="Blinker"/>
                <a:cs typeface="Blinker"/>
                <a:sym typeface="Blinke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200">
                <a:latin typeface="Blinker"/>
                <a:ea typeface="Blinker"/>
                <a:cs typeface="Blinker"/>
                <a:sym typeface="Blinker"/>
              </a:rPr>
              <a:t>, including icon by </a:t>
            </a:r>
            <a:r>
              <a:rPr lang="en" sz="1200" b="1">
                <a:solidFill>
                  <a:schemeClr val="accent1"/>
                </a:solidFill>
                <a:uFill>
                  <a:noFill/>
                </a:uFill>
                <a:latin typeface="Blinker"/>
                <a:ea typeface="Blinker"/>
                <a:cs typeface="Blinker"/>
                <a:sym typeface="Blinker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200">
                <a:latin typeface="Blinker"/>
                <a:ea typeface="Blinker"/>
                <a:cs typeface="Blinker"/>
                <a:sym typeface="Blinker"/>
              </a:rPr>
              <a:t>, and infographics &amp; images from </a:t>
            </a:r>
            <a:r>
              <a:rPr lang="en" sz="1200" b="1">
                <a:solidFill>
                  <a:schemeClr val="accent1"/>
                </a:solidFill>
                <a:uFill>
                  <a:noFill/>
                </a:uFill>
                <a:latin typeface="Blinker"/>
                <a:ea typeface="Blinker"/>
                <a:cs typeface="Blinker"/>
                <a:sym typeface="Blinker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200">
              <a:solidFill>
                <a:schemeClr val="accent1"/>
              </a:solidFill>
              <a:latin typeface="Blinker"/>
              <a:ea typeface="Blinker"/>
              <a:cs typeface="Blinker"/>
              <a:sym typeface="Blinker"/>
            </a:endParaRPr>
          </a:p>
        </p:txBody>
      </p:sp>
      <p:grpSp>
        <p:nvGrpSpPr>
          <p:cNvPr id="49261" name="Google Shape;49261;p47"/>
          <p:cNvGrpSpPr/>
          <p:nvPr/>
        </p:nvGrpSpPr>
        <p:grpSpPr>
          <a:xfrm>
            <a:off x="986407" y="708675"/>
            <a:ext cx="443090" cy="415211"/>
            <a:chOff x="2987700" y="3560325"/>
            <a:chExt cx="386708" cy="362377"/>
          </a:xfrm>
        </p:grpSpPr>
        <p:sp>
          <p:nvSpPr>
            <p:cNvPr id="49262" name="Google Shape;49262;p47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63" name="Google Shape;49263;p47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64" name="Google Shape;49264;p47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65" name="Google Shape;49265;p47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66" name="Google Shape;49266;p47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67" name="Google Shape;49267;p47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68" name="Google Shape;49268;p47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69" name="Google Shape;49269;p47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70" name="Google Shape;49270;p47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71" name="Google Shape;49271;p47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72" name="Google Shape;49272;p47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73" name="Google Shape;49273;p47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74" name="Google Shape;49274;p47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75" name="Google Shape;49275;p47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76" name="Google Shape;49276;p47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77" name="Google Shape;49277;p47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78" name="Google Shape;49278;p47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79" name="Google Shape;49279;p47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80" name="Google Shape;49280;p47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81" name="Google Shape;49281;p47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82" name="Google Shape;49282;p47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83" name="Google Shape;49283;p47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84" name="Google Shape;49284;p47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285" name="Google Shape;49285;p47"/>
          <p:cNvGrpSpPr/>
          <p:nvPr/>
        </p:nvGrpSpPr>
        <p:grpSpPr>
          <a:xfrm>
            <a:off x="1790062" y="4079776"/>
            <a:ext cx="295252" cy="276675"/>
            <a:chOff x="2987700" y="3560325"/>
            <a:chExt cx="386708" cy="362377"/>
          </a:xfrm>
        </p:grpSpPr>
        <p:sp>
          <p:nvSpPr>
            <p:cNvPr id="49286" name="Google Shape;49286;p47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87" name="Google Shape;49287;p47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88" name="Google Shape;49288;p47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89" name="Google Shape;49289;p47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90" name="Google Shape;49290;p47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91" name="Google Shape;49291;p47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92" name="Google Shape;49292;p47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93" name="Google Shape;49293;p47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94" name="Google Shape;49294;p47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95" name="Google Shape;49295;p47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96" name="Google Shape;49296;p47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97" name="Google Shape;49297;p47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98" name="Google Shape;49298;p47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99" name="Google Shape;49299;p47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00" name="Google Shape;49300;p47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01" name="Google Shape;49301;p47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02" name="Google Shape;49302;p47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03" name="Google Shape;49303;p47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04" name="Google Shape;49304;p47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05" name="Google Shape;49305;p47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06" name="Google Shape;49306;p47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07" name="Google Shape;49307;p47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08" name="Google Shape;49308;p47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309" name="Google Shape;49309;p47"/>
          <p:cNvGrpSpPr/>
          <p:nvPr/>
        </p:nvGrpSpPr>
        <p:grpSpPr>
          <a:xfrm>
            <a:off x="7742987" y="1327751"/>
            <a:ext cx="295252" cy="276675"/>
            <a:chOff x="2987700" y="3560325"/>
            <a:chExt cx="386708" cy="362377"/>
          </a:xfrm>
        </p:grpSpPr>
        <p:sp>
          <p:nvSpPr>
            <p:cNvPr id="49310" name="Google Shape;49310;p47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11" name="Google Shape;49311;p47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12" name="Google Shape;49312;p47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13" name="Google Shape;49313;p47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14" name="Google Shape;49314;p47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15" name="Google Shape;49315;p47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16" name="Google Shape;49316;p47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17" name="Google Shape;49317;p47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18" name="Google Shape;49318;p47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19" name="Google Shape;49319;p47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20" name="Google Shape;49320;p47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21" name="Google Shape;49321;p47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22" name="Google Shape;49322;p47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23" name="Google Shape;49323;p47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24" name="Google Shape;49324;p47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25" name="Google Shape;49325;p47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26" name="Google Shape;49326;p47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27" name="Google Shape;49327;p47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28" name="Google Shape;49328;p47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29" name="Google Shape;49329;p47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30" name="Google Shape;49330;p47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31" name="Google Shape;49331;p47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32" name="Google Shape;49332;p47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333" name="Google Shape;49333;p47"/>
          <p:cNvGrpSpPr/>
          <p:nvPr/>
        </p:nvGrpSpPr>
        <p:grpSpPr>
          <a:xfrm>
            <a:off x="7336682" y="639900"/>
            <a:ext cx="443090" cy="415211"/>
            <a:chOff x="2987700" y="3560325"/>
            <a:chExt cx="386708" cy="362377"/>
          </a:xfrm>
        </p:grpSpPr>
        <p:sp>
          <p:nvSpPr>
            <p:cNvPr id="49334" name="Google Shape;49334;p47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35" name="Google Shape;49335;p47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36" name="Google Shape;49336;p47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37" name="Google Shape;49337;p47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38" name="Google Shape;49338;p47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39" name="Google Shape;49339;p47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40" name="Google Shape;49340;p47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41" name="Google Shape;49341;p47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42" name="Google Shape;49342;p47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43" name="Google Shape;49343;p47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44" name="Google Shape;49344;p47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45" name="Google Shape;49345;p47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46" name="Google Shape;49346;p47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47" name="Google Shape;49347;p47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48" name="Google Shape;49348;p47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49" name="Google Shape;49349;p47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50" name="Google Shape;49350;p47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51" name="Google Shape;49351;p47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52" name="Google Shape;49352;p47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53" name="Google Shape;49353;p47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54" name="Google Shape;49354;p47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55" name="Google Shape;49355;p47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56" name="Google Shape;49356;p47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357" name="Google Shape;49357;p47"/>
          <p:cNvGrpSpPr/>
          <p:nvPr/>
        </p:nvGrpSpPr>
        <p:grpSpPr>
          <a:xfrm>
            <a:off x="-3431" y="1055110"/>
            <a:ext cx="1562566" cy="3259365"/>
            <a:chOff x="4174400" y="1241475"/>
            <a:chExt cx="1638425" cy="3417600"/>
          </a:xfrm>
        </p:grpSpPr>
        <p:sp>
          <p:nvSpPr>
            <p:cNvPr id="49358" name="Google Shape;49358;p47"/>
            <p:cNvSpPr/>
            <p:nvPr/>
          </p:nvSpPr>
          <p:spPr>
            <a:xfrm>
              <a:off x="5032825" y="2093975"/>
              <a:ext cx="402525" cy="519650"/>
            </a:xfrm>
            <a:custGeom>
              <a:avLst/>
              <a:gdLst/>
              <a:ahLst/>
              <a:cxnLst/>
              <a:rect l="l" t="t" r="r" b="b"/>
              <a:pathLst>
                <a:path w="16101" h="20786" extrusionOk="0">
                  <a:moveTo>
                    <a:pt x="13781" y="1"/>
                  </a:moveTo>
                  <a:cubicBezTo>
                    <a:pt x="12871" y="1"/>
                    <a:pt x="12007" y="592"/>
                    <a:pt x="11643" y="1456"/>
                  </a:cubicBezTo>
                  <a:lnTo>
                    <a:pt x="11371" y="2138"/>
                  </a:lnTo>
                  <a:lnTo>
                    <a:pt x="1" y="2138"/>
                  </a:lnTo>
                  <a:lnTo>
                    <a:pt x="1" y="20785"/>
                  </a:lnTo>
                  <a:lnTo>
                    <a:pt x="16100" y="20785"/>
                  </a:lnTo>
                  <a:lnTo>
                    <a:pt x="16100" y="2320"/>
                  </a:lnTo>
                  <a:cubicBezTo>
                    <a:pt x="16100" y="1047"/>
                    <a:pt x="15054" y="1"/>
                    <a:pt x="137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59" name="Google Shape;49359;p47"/>
            <p:cNvSpPr/>
            <p:nvPr/>
          </p:nvSpPr>
          <p:spPr>
            <a:xfrm>
              <a:off x="5032825" y="2093975"/>
              <a:ext cx="402525" cy="161475"/>
            </a:xfrm>
            <a:custGeom>
              <a:avLst/>
              <a:gdLst/>
              <a:ahLst/>
              <a:cxnLst/>
              <a:rect l="l" t="t" r="r" b="b"/>
              <a:pathLst>
                <a:path w="16101" h="6459" extrusionOk="0">
                  <a:moveTo>
                    <a:pt x="13781" y="1"/>
                  </a:moveTo>
                  <a:cubicBezTo>
                    <a:pt x="12871" y="1"/>
                    <a:pt x="12007" y="592"/>
                    <a:pt x="11643" y="1456"/>
                  </a:cubicBezTo>
                  <a:lnTo>
                    <a:pt x="11371" y="2138"/>
                  </a:lnTo>
                  <a:lnTo>
                    <a:pt x="1" y="2138"/>
                  </a:lnTo>
                  <a:lnTo>
                    <a:pt x="1" y="6459"/>
                  </a:lnTo>
                  <a:lnTo>
                    <a:pt x="16100" y="6459"/>
                  </a:lnTo>
                  <a:lnTo>
                    <a:pt x="16100" y="2320"/>
                  </a:lnTo>
                  <a:cubicBezTo>
                    <a:pt x="16100" y="1047"/>
                    <a:pt x="15054" y="1"/>
                    <a:pt x="1378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60" name="Google Shape;49360;p47"/>
            <p:cNvSpPr/>
            <p:nvPr/>
          </p:nvSpPr>
          <p:spPr>
            <a:xfrm>
              <a:off x="4174400" y="3103625"/>
              <a:ext cx="1638425" cy="211525"/>
            </a:xfrm>
            <a:custGeom>
              <a:avLst/>
              <a:gdLst/>
              <a:ahLst/>
              <a:cxnLst/>
              <a:rect l="l" t="t" r="r" b="b"/>
              <a:pathLst>
                <a:path w="65537" h="8461" extrusionOk="0">
                  <a:moveTo>
                    <a:pt x="0" y="1"/>
                  </a:moveTo>
                  <a:lnTo>
                    <a:pt x="0" y="8460"/>
                  </a:lnTo>
                  <a:lnTo>
                    <a:pt x="57896" y="8460"/>
                  </a:lnTo>
                  <a:cubicBezTo>
                    <a:pt x="60716" y="8460"/>
                    <a:pt x="63399" y="7505"/>
                    <a:pt x="65537" y="5731"/>
                  </a:cubicBezTo>
                  <a:lnTo>
                    <a:pt x="65082" y="5731"/>
                  </a:lnTo>
                  <a:cubicBezTo>
                    <a:pt x="62535" y="5731"/>
                    <a:pt x="60079" y="4958"/>
                    <a:pt x="58033" y="3503"/>
                  </a:cubicBezTo>
                  <a:lnTo>
                    <a:pt x="5307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61" name="Google Shape;49361;p47"/>
            <p:cNvSpPr/>
            <p:nvPr/>
          </p:nvSpPr>
          <p:spPr>
            <a:xfrm>
              <a:off x="4174400" y="3103625"/>
              <a:ext cx="1030150" cy="211525"/>
            </a:xfrm>
            <a:custGeom>
              <a:avLst/>
              <a:gdLst/>
              <a:ahLst/>
              <a:cxnLst/>
              <a:rect l="l" t="t" r="r" b="b"/>
              <a:pathLst>
                <a:path w="41206" h="8461" extrusionOk="0">
                  <a:moveTo>
                    <a:pt x="0" y="1"/>
                  </a:moveTo>
                  <a:lnTo>
                    <a:pt x="0" y="8460"/>
                  </a:lnTo>
                  <a:lnTo>
                    <a:pt x="41205" y="8460"/>
                  </a:lnTo>
                  <a:cubicBezTo>
                    <a:pt x="39068" y="8142"/>
                    <a:pt x="37021" y="7050"/>
                    <a:pt x="35293" y="5186"/>
                  </a:cubicBezTo>
                  <a:lnTo>
                    <a:pt x="3033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62" name="Google Shape;49362;p47"/>
            <p:cNvSpPr/>
            <p:nvPr/>
          </p:nvSpPr>
          <p:spPr>
            <a:xfrm>
              <a:off x="4174400" y="2350950"/>
              <a:ext cx="927800" cy="377500"/>
            </a:xfrm>
            <a:custGeom>
              <a:avLst/>
              <a:gdLst/>
              <a:ahLst/>
              <a:cxnLst/>
              <a:rect l="l" t="t" r="r" b="b"/>
              <a:pathLst>
                <a:path w="37112" h="15100" extrusionOk="0">
                  <a:moveTo>
                    <a:pt x="0" y="0"/>
                  </a:moveTo>
                  <a:lnTo>
                    <a:pt x="0" y="15100"/>
                  </a:lnTo>
                  <a:lnTo>
                    <a:pt x="36111" y="15100"/>
                  </a:lnTo>
                  <a:cubicBezTo>
                    <a:pt x="36475" y="15100"/>
                    <a:pt x="36794" y="15100"/>
                    <a:pt x="37112" y="15054"/>
                  </a:cubicBezTo>
                  <a:lnTo>
                    <a:pt x="3711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63" name="Google Shape;49363;p47"/>
            <p:cNvSpPr/>
            <p:nvPr/>
          </p:nvSpPr>
          <p:spPr>
            <a:xfrm>
              <a:off x="4174400" y="2613600"/>
              <a:ext cx="1638425" cy="329750"/>
            </a:xfrm>
            <a:custGeom>
              <a:avLst/>
              <a:gdLst/>
              <a:ahLst/>
              <a:cxnLst/>
              <a:rect l="l" t="t" r="r" b="b"/>
              <a:pathLst>
                <a:path w="65537" h="13190" extrusionOk="0">
                  <a:moveTo>
                    <a:pt x="0" y="0"/>
                  </a:moveTo>
                  <a:lnTo>
                    <a:pt x="0" y="13189"/>
                  </a:lnTo>
                  <a:lnTo>
                    <a:pt x="55713" y="13189"/>
                  </a:lnTo>
                  <a:cubicBezTo>
                    <a:pt x="59306" y="13189"/>
                    <a:pt x="62763" y="11779"/>
                    <a:pt x="65309" y="9232"/>
                  </a:cubicBezTo>
                  <a:lnTo>
                    <a:pt x="65537" y="8960"/>
                  </a:lnTo>
                  <a:cubicBezTo>
                    <a:pt x="62171" y="8960"/>
                    <a:pt x="58897" y="7686"/>
                    <a:pt x="56395" y="5412"/>
                  </a:cubicBezTo>
                  <a:lnTo>
                    <a:pt x="5043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64" name="Google Shape;49364;p47"/>
            <p:cNvSpPr/>
            <p:nvPr/>
          </p:nvSpPr>
          <p:spPr>
            <a:xfrm>
              <a:off x="4174400" y="2613600"/>
              <a:ext cx="946000" cy="329750"/>
            </a:xfrm>
            <a:custGeom>
              <a:avLst/>
              <a:gdLst/>
              <a:ahLst/>
              <a:cxnLst/>
              <a:rect l="l" t="t" r="r" b="b"/>
              <a:pathLst>
                <a:path w="37840" h="13190" extrusionOk="0">
                  <a:moveTo>
                    <a:pt x="0" y="0"/>
                  </a:moveTo>
                  <a:lnTo>
                    <a:pt x="0" y="13189"/>
                  </a:lnTo>
                  <a:lnTo>
                    <a:pt x="37840" y="13189"/>
                  </a:lnTo>
                  <a:cubicBezTo>
                    <a:pt x="35611" y="12416"/>
                    <a:pt x="33519" y="10733"/>
                    <a:pt x="31791" y="8277"/>
                  </a:cubicBezTo>
                  <a:lnTo>
                    <a:pt x="2601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65" name="Google Shape;49365;p47"/>
            <p:cNvSpPr/>
            <p:nvPr/>
          </p:nvSpPr>
          <p:spPr>
            <a:xfrm>
              <a:off x="4174400" y="2817100"/>
              <a:ext cx="1545200" cy="76225"/>
            </a:xfrm>
            <a:custGeom>
              <a:avLst/>
              <a:gdLst/>
              <a:ahLst/>
              <a:cxnLst/>
              <a:rect l="l" t="t" r="r" b="b"/>
              <a:pathLst>
                <a:path w="61808" h="3049" extrusionOk="0">
                  <a:moveTo>
                    <a:pt x="60943" y="1"/>
                  </a:moveTo>
                  <a:cubicBezTo>
                    <a:pt x="58897" y="1502"/>
                    <a:pt x="56532" y="2320"/>
                    <a:pt x="54076" y="2320"/>
                  </a:cubicBezTo>
                  <a:lnTo>
                    <a:pt x="0" y="2320"/>
                  </a:lnTo>
                  <a:lnTo>
                    <a:pt x="0" y="3048"/>
                  </a:lnTo>
                  <a:lnTo>
                    <a:pt x="54076" y="3048"/>
                  </a:lnTo>
                  <a:cubicBezTo>
                    <a:pt x="56850" y="3048"/>
                    <a:pt x="59533" y="2093"/>
                    <a:pt x="61807" y="319"/>
                  </a:cubicBezTo>
                  <a:cubicBezTo>
                    <a:pt x="61535" y="228"/>
                    <a:pt x="61262" y="137"/>
                    <a:pt x="6094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66" name="Google Shape;49366;p47"/>
            <p:cNvSpPr/>
            <p:nvPr/>
          </p:nvSpPr>
          <p:spPr>
            <a:xfrm>
              <a:off x="4174400" y="3315125"/>
              <a:ext cx="1331450" cy="278575"/>
            </a:xfrm>
            <a:custGeom>
              <a:avLst/>
              <a:gdLst/>
              <a:ahLst/>
              <a:cxnLst/>
              <a:rect l="l" t="t" r="r" b="b"/>
              <a:pathLst>
                <a:path w="53258" h="11143" extrusionOk="0">
                  <a:moveTo>
                    <a:pt x="0" y="0"/>
                  </a:moveTo>
                  <a:lnTo>
                    <a:pt x="0" y="11143"/>
                  </a:lnTo>
                  <a:lnTo>
                    <a:pt x="53257" y="11143"/>
                  </a:lnTo>
                  <a:lnTo>
                    <a:pt x="5325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67" name="Google Shape;49367;p47"/>
            <p:cNvSpPr/>
            <p:nvPr/>
          </p:nvSpPr>
          <p:spPr>
            <a:xfrm>
              <a:off x="4513225" y="3607325"/>
              <a:ext cx="1197275" cy="1036975"/>
            </a:xfrm>
            <a:custGeom>
              <a:avLst/>
              <a:gdLst/>
              <a:ahLst/>
              <a:cxnLst/>
              <a:rect l="l" t="t" r="r" b="b"/>
              <a:pathLst>
                <a:path w="47891" h="41479" extrusionOk="0">
                  <a:moveTo>
                    <a:pt x="25242" y="0"/>
                  </a:moveTo>
                  <a:lnTo>
                    <a:pt x="27561" y="2002"/>
                  </a:lnTo>
                  <a:lnTo>
                    <a:pt x="29744" y="3821"/>
                  </a:lnTo>
                  <a:lnTo>
                    <a:pt x="31245" y="2047"/>
                  </a:lnTo>
                  <a:lnTo>
                    <a:pt x="32973" y="0"/>
                  </a:lnTo>
                  <a:close/>
                  <a:moveTo>
                    <a:pt x="34474" y="0"/>
                  </a:moveTo>
                  <a:lnTo>
                    <a:pt x="32427" y="2411"/>
                  </a:lnTo>
                  <a:lnTo>
                    <a:pt x="30699" y="4457"/>
                  </a:lnTo>
                  <a:lnTo>
                    <a:pt x="31700" y="5003"/>
                  </a:lnTo>
                  <a:lnTo>
                    <a:pt x="36157" y="7414"/>
                  </a:lnTo>
                  <a:lnTo>
                    <a:pt x="39158" y="6277"/>
                  </a:lnTo>
                  <a:lnTo>
                    <a:pt x="40477" y="5776"/>
                  </a:lnTo>
                  <a:lnTo>
                    <a:pt x="39249" y="0"/>
                  </a:lnTo>
                  <a:close/>
                  <a:moveTo>
                    <a:pt x="23741" y="228"/>
                  </a:moveTo>
                  <a:lnTo>
                    <a:pt x="20648" y="3275"/>
                  </a:lnTo>
                  <a:lnTo>
                    <a:pt x="20648" y="9233"/>
                  </a:lnTo>
                  <a:lnTo>
                    <a:pt x="21467" y="9324"/>
                  </a:lnTo>
                  <a:lnTo>
                    <a:pt x="24468" y="9597"/>
                  </a:lnTo>
                  <a:lnTo>
                    <a:pt x="28152" y="5549"/>
                  </a:lnTo>
                  <a:lnTo>
                    <a:pt x="28971" y="4685"/>
                  </a:lnTo>
                  <a:lnTo>
                    <a:pt x="26561" y="2593"/>
                  </a:lnTo>
                  <a:lnTo>
                    <a:pt x="23741" y="228"/>
                  </a:lnTo>
                  <a:close/>
                  <a:moveTo>
                    <a:pt x="29926" y="5367"/>
                  </a:moveTo>
                  <a:lnTo>
                    <a:pt x="29881" y="5458"/>
                  </a:lnTo>
                  <a:lnTo>
                    <a:pt x="29835" y="5413"/>
                  </a:lnTo>
                  <a:lnTo>
                    <a:pt x="29426" y="5867"/>
                  </a:lnTo>
                  <a:lnTo>
                    <a:pt x="25424" y="10233"/>
                  </a:lnTo>
                  <a:lnTo>
                    <a:pt x="27925" y="13644"/>
                  </a:lnTo>
                  <a:lnTo>
                    <a:pt x="31245" y="13008"/>
                  </a:lnTo>
                  <a:lnTo>
                    <a:pt x="34338" y="12371"/>
                  </a:lnTo>
                  <a:lnTo>
                    <a:pt x="34974" y="10052"/>
                  </a:lnTo>
                  <a:lnTo>
                    <a:pt x="35429" y="8323"/>
                  </a:lnTo>
                  <a:lnTo>
                    <a:pt x="31154" y="6004"/>
                  </a:lnTo>
                  <a:lnTo>
                    <a:pt x="29926" y="5367"/>
                  </a:lnTo>
                  <a:close/>
                  <a:moveTo>
                    <a:pt x="40705" y="6913"/>
                  </a:moveTo>
                  <a:lnTo>
                    <a:pt x="36566" y="8460"/>
                  </a:lnTo>
                  <a:lnTo>
                    <a:pt x="36020" y="10597"/>
                  </a:lnTo>
                  <a:lnTo>
                    <a:pt x="35429" y="12780"/>
                  </a:lnTo>
                  <a:lnTo>
                    <a:pt x="39431" y="18920"/>
                  </a:lnTo>
                  <a:lnTo>
                    <a:pt x="43115" y="18511"/>
                  </a:lnTo>
                  <a:lnTo>
                    <a:pt x="40705" y="6913"/>
                  </a:lnTo>
                  <a:close/>
                  <a:moveTo>
                    <a:pt x="20648" y="10370"/>
                  </a:moveTo>
                  <a:lnTo>
                    <a:pt x="20648" y="14054"/>
                  </a:lnTo>
                  <a:lnTo>
                    <a:pt x="25787" y="19511"/>
                  </a:lnTo>
                  <a:lnTo>
                    <a:pt x="26879" y="15191"/>
                  </a:lnTo>
                  <a:lnTo>
                    <a:pt x="27061" y="14418"/>
                  </a:lnTo>
                  <a:lnTo>
                    <a:pt x="24514" y="10916"/>
                  </a:lnTo>
                  <a:lnTo>
                    <a:pt x="24378" y="10734"/>
                  </a:lnTo>
                  <a:lnTo>
                    <a:pt x="20648" y="10370"/>
                  </a:lnTo>
                  <a:close/>
                  <a:moveTo>
                    <a:pt x="20648" y="15691"/>
                  </a:moveTo>
                  <a:lnTo>
                    <a:pt x="20648" y="21876"/>
                  </a:lnTo>
                  <a:lnTo>
                    <a:pt x="21558" y="25287"/>
                  </a:lnTo>
                  <a:lnTo>
                    <a:pt x="25333" y="20694"/>
                  </a:lnTo>
                  <a:lnTo>
                    <a:pt x="20648" y="15691"/>
                  </a:lnTo>
                  <a:close/>
                  <a:moveTo>
                    <a:pt x="34565" y="13508"/>
                  </a:moveTo>
                  <a:lnTo>
                    <a:pt x="31427" y="14099"/>
                  </a:lnTo>
                  <a:lnTo>
                    <a:pt x="28152" y="14781"/>
                  </a:lnTo>
                  <a:lnTo>
                    <a:pt x="27970" y="15464"/>
                  </a:lnTo>
                  <a:lnTo>
                    <a:pt x="26742" y="20466"/>
                  </a:lnTo>
                  <a:lnTo>
                    <a:pt x="33110" y="26424"/>
                  </a:lnTo>
                  <a:lnTo>
                    <a:pt x="34610" y="27789"/>
                  </a:lnTo>
                  <a:lnTo>
                    <a:pt x="38522" y="19602"/>
                  </a:lnTo>
                  <a:lnTo>
                    <a:pt x="34565" y="13508"/>
                  </a:lnTo>
                  <a:close/>
                  <a:moveTo>
                    <a:pt x="9733" y="22513"/>
                  </a:moveTo>
                  <a:lnTo>
                    <a:pt x="11143" y="29153"/>
                  </a:lnTo>
                  <a:lnTo>
                    <a:pt x="19648" y="31609"/>
                  </a:lnTo>
                  <a:lnTo>
                    <a:pt x="20830" y="31927"/>
                  </a:lnTo>
                  <a:lnTo>
                    <a:pt x="20739" y="26561"/>
                  </a:lnTo>
                  <a:lnTo>
                    <a:pt x="19602" y="22513"/>
                  </a:lnTo>
                  <a:close/>
                  <a:moveTo>
                    <a:pt x="43206" y="19648"/>
                  </a:moveTo>
                  <a:lnTo>
                    <a:pt x="39522" y="20057"/>
                  </a:lnTo>
                  <a:lnTo>
                    <a:pt x="35566" y="28516"/>
                  </a:lnTo>
                  <a:lnTo>
                    <a:pt x="38931" y="30517"/>
                  </a:lnTo>
                  <a:lnTo>
                    <a:pt x="42388" y="32564"/>
                  </a:lnTo>
                  <a:lnTo>
                    <a:pt x="44480" y="32337"/>
                  </a:lnTo>
                  <a:lnTo>
                    <a:pt x="45980" y="32200"/>
                  </a:lnTo>
                  <a:lnTo>
                    <a:pt x="43343" y="19648"/>
                  </a:lnTo>
                  <a:close/>
                  <a:moveTo>
                    <a:pt x="26151" y="21512"/>
                  </a:moveTo>
                  <a:lnTo>
                    <a:pt x="21876" y="26697"/>
                  </a:lnTo>
                  <a:lnTo>
                    <a:pt x="21876" y="27334"/>
                  </a:lnTo>
                  <a:lnTo>
                    <a:pt x="21967" y="32200"/>
                  </a:lnTo>
                  <a:lnTo>
                    <a:pt x="27516" y="33110"/>
                  </a:lnTo>
                  <a:lnTo>
                    <a:pt x="33883" y="28698"/>
                  </a:lnTo>
                  <a:lnTo>
                    <a:pt x="32109" y="27016"/>
                  </a:lnTo>
                  <a:lnTo>
                    <a:pt x="26424" y="21740"/>
                  </a:lnTo>
                  <a:lnTo>
                    <a:pt x="26424" y="21785"/>
                  </a:lnTo>
                  <a:lnTo>
                    <a:pt x="26151" y="21512"/>
                  </a:lnTo>
                  <a:close/>
                  <a:moveTo>
                    <a:pt x="0" y="22513"/>
                  </a:moveTo>
                  <a:lnTo>
                    <a:pt x="0" y="32382"/>
                  </a:lnTo>
                  <a:lnTo>
                    <a:pt x="2502" y="33883"/>
                  </a:lnTo>
                  <a:lnTo>
                    <a:pt x="4093" y="34838"/>
                  </a:lnTo>
                  <a:lnTo>
                    <a:pt x="8778" y="30517"/>
                  </a:lnTo>
                  <a:lnTo>
                    <a:pt x="10006" y="29426"/>
                  </a:lnTo>
                  <a:lnTo>
                    <a:pt x="8596" y="22513"/>
                  </a:lnTo>
                  <a:close/>
                  <a:moveTo>
                    <a:pt x="10779" y="30245"/>
                  </a:moveTo>
                  <a:lnTo>
                    <a:pt x="9597" y="31336"/>
                  </a:lnTo>
                  <a:lnTo>
                    <a:pt x="5094" y="35475"/>
                  </a:lnTo>
                  <a:lnTo>
                    <a:pt x="14008" y="40887"/>
                  </a:lnTo>
                  <a:lnTo>
                    <a:pt x="14326" y="41114"/>
                  </a:lnTo>
                  <a:lnTo>
                    <a:pt x="20466" y="33019"/>
                  </a:lnTo>
                  <a:lnTo>
                    <a:pt x="20193" y="32928"/>
                  </a:lnTo>
                  <a:lnTo>
                    <a:pt x="10779" y="30245"/>
                  </a:lnTo>
                  <a:close/>
                  <a:moveTo>
                    <a:pt x="21649" y="33337"/>
                  </a:moveTo>
                  <a:lnTo>
                    <a:pt x="21330" y="33747"/>
                  </a:lnTo>
                  <a:lnTo>
                    <a:pt x="15600" y="41296"/>
                  </a:lnTo>
                  <a:lnTo>
                    <a:pt x="28653" y="41296"/>
                  </a:lnTo>
                  <a:lnTo>
                    <a:pt x="27197" y="34201"/>
                  </a:lnTo>
                  <a:lnTo>
                    <a:pt x="22013" y="33383"/>
                  </a:lnTo>
                  <a:lnTo>
                    <a:pt x="22013" y="33474"/>
                  </a:lnTo>
                  <a:lnTo>
                    <a:pt x="21649" y="33337"/>
                  </a:lnTo>
                  <a:close/>
                  <a:moveTo>
                    <a:pt x="34747" y="29471"/>
                  </a:moveTo>
                  <a:lnTo>
                    <a:pt x="28289" y="33974"/>
                  </a:lnTo>
                  <a:lnTo>
                    <a:pt x="29835" y="41296"/>
                  </a:lnTo>
                  <a:lnTo>
                    <a:pt x="36975" y="41296"/>
                  </a:lnTo>
                  <a:lnTo>
                    <a:pt x="40614" y="34884"/>
                  </a:lnTo>
                  <a:lnTo>
                    <a:pt x="41523" y="33383"/>
                  </a:lnTo>
                  <a:lnTo>
                    <a:pt x="38294" y="31473"/>
                  </a:lnTo>
                  <a:lnTo>
                    <a:pt x="35065" y="29562"/>
                  </a:lnTo>
                  <a:lnTo>
                    <a:pt x="34974" y="29699"/>
                  </a:lnTo>
                  <a:lnTo>
                    <a:pt x="34747" y="29471"/>
                  </a:lnTo>
                  <a:close/>
                  <a:moveTo>
                    <a:pt x="46208" y="33337"/>
                  </a:moveTo>
                  <a:lnTo>
                    <a:pt x="44843" y="33474"/>
                  </a:lnTo>
                  <a:lnTo>
                    <a:pt x="42615" y="33701"/>
                  </a:lnTo>
                  <a:lnTo>
                    <a:pt x="41842" y="35065"/>
                  </a:lnTo>
                  <a:lnTo>
                    <a:pt x="38294" y="41296"/>
                  </a:lnTo>
                  <a:lnTo>
                    <a:pt x="47891" y="41296"/>
                  </a:lnTo>
                  <a:lnTo>
                    <a:pt x="46208" y="33337"/>
                  </a:lnTo>
                  <a:close/>
                  <a:moveTo>
                    <a:pt x="0" y="33701"/>
                  </a:moveTo>
                  <a:lnTo>
                    <a:pt x="0" y="41478"/>
                  </a:lnTo>
                  <a:lnTo>
                    <a:pt x="12507" y="41342"/>
                  </a:lnTo>
                  <a:lnTo>
                    <a:pt x="0" y="3370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68" name="Google Shape;49368;p47"/>
            <p:cNvSpPr/>
            <p:nvPr/>
          </p:nvSpPr>
          <p:spPr>
            <a:xfrm>
              <a:off x="4174400" y="2555600"/>
              <a:ext cx="134175" cy="122825"/>
            </a:xfrm>
            <a:custGeom>
              <a:avLst/>
              <a:gdLst/>
              <a:ahLst/>
              <a:cxnLst/>
              <a:rect l="l" t="t" r="r" b="b"/>
              <a:pathLst>
                <a:path w="5367" h="4913" extrusionOk="0">
                  <a:moveTo>
                    <a:pt x="0" y="1"/>
                  </a:moveTo>
                  <a:lnTo>
                    <a:pt x="0" y="728"/>
                  </a:lnTo>
                  <a:lnTo>
                    <a:pt x="819" y="728"/>
                  </a:lnTo>
                  <a:cubicBezTo>
                    <a:pt x="2775" y="728"/>
                    <a:pt x="4412" y="2229"/>
                    <a:pt x="4594" y="4139"/>
                  </a:cubicBezTo>
                  <a:lnTo>
                    <a:pt x="0" y="4139"/>
                  </a:lnTo>
                  <a:lnTo>
                    <a:pt x="0" y="4912"/>
                  </a:lnTo>
                  <a:lnTo>
                    <a:pt x="5367" y="4912"/>
                  </a:lnTo>
                  <a:lnTo>
                    <a:pt x="5367" y="4503"/>
                  </a:lnTo>
                  <a:cubicBezTo>
                    <a:pt x="5367" y="2002"/>
                    <a:pt x="3320" y="1"/>
                    <a:pt x="81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69" name="Google Shape;49369;p47"/>
            <p:cNvSpPr/>
            <p:nvPr/>
          </p:nvSpPr>
          <p:spPr>
            <a:xfrm>
              <a:off x="4174400" y="1756300"/>
              <a:ext cx="703825" cy="262675"/>
            </a:xfrm>
            <a:custGeom>
              <a:avLst/>
              <a:gdLst/>
              <a:ahLst/>
              <a:cxnLst/>
              <a:rect l="l" t="t" r="r" b="b"/>
              <a:pathLst>
                <a:path w="28153" h="10507" extrusionOk="0">
                  <a:moveTo>
                    <a:pt x="0" y="0"/>
                  </a:moveTo>
                  <a:lnTo>
                    <a:pt x="0" y="10506"/>
                  </a:lnTo>
                  <a:lnTo>
                    <a:pt x="28152" y="10506"/>
                  </a:lnTo>
                  <a:lnTo>
                    <a:pt x="2815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70" name="Google Shape;49370;p47"/>
            <p:cNvSpPr/>
            <p:nvPr/>
          </p:nvSpPr>
          <p:spPr>
            <a:xfrm>
              <a:off x="4174400" y="1756300"/>
              <a:ext cx="703825" cy="36400"/>
            </a:xfrm>
            <a:custGeom>
              <a:avLst/>
              <a:gdLst/>
              <a:ahLst/>
              <a:cxnLst/>
              <a:rect l="l" t="t" r="r" b="b"/>
              <a:pathLst>
                <a:path w="28153" h="1456" extrusionOk="0">
                  <a:moveTo>
                    <a:pt x="0" y="0"/>
                  </a:moveTo>
                  <a:lnTo>
                    <a:pt x="0" y="1456"/>
                  </a:lnTo>
                  <a:lnTo>
                    <a:pt x="28152" y="1456"/>
                  </a:lnTo>
                  <a:lnTo>
                    <a:pt x="2815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71" name="Google Shape;49371;p47"/>
            <p:cNvSpPr/>
            <p:nvPr/>
          </p:nvSpPr>
          <p:spPr>
            <a:xfrm>
              <a:off x="4174400" y="1241475"/>
              <a:ext cx="685625" cy="183975"/>
            </a:xfrm>
            <a:custGeom>
              <a:avLst/>
              <a:gdLst/>
              <a:ahLst/>
              <a:cxnLst/>
              <a:rect l="l" t="t" r="r" b="b"/>
              <a:pathLst>
                <a:path w="27425" h="7359" extrusionOk="0">
                  <a:moveTo>
                    <a:pt x="24027" y="1"/>
                  </a:moveTo>
                  <a:cubicBezTo>
                    <a:pt x="23337" y="1"/>
                    <a:pt x="22647" y="240"/>
                    <a:pt x="22104" y="719"/>
                  </a:cubicBezTo>
                  <a:cubicBezTo>
                    <a:pt x="21649" y="1082"/>
                    <a:pt x="21467" y="1719"/>
                    <a:pt x="21785" y="2219"/>
                  </a:cubicBezTo>
                  <a:cubicBezTo>
                    <a:pt x="22015" y="2552"/>
                    <a:pt x="22375" y="2726"/>
                    <a:pt x="22734" y="2726"/>
                  </a:cubicBezTo>
                  <a:cubicBezTo>
                    <a:pt x="23014" y="2726"/>
                    <a:pt x="23294" y="2620"/>
                    <a:pt x="23513" y="2401"/>
                  </a:cubicBezTo>
                  <a:lnTo>
                    <a:pt x="23650" y="2265"/>
                  </a:lnTo>
                  <a:lnTo>
                    <a:pt x="23650" y="3902"/>
                  </a:lnTo>
                  <a:lnTo>
                    <a:pt x="23013" y="3902"/>
                  </a:lnTo>
                  <a:cubicBezTo>
                    <a:pt x="22149" y="3902"/>
                    <a:pt x="21467" y="4630"/>
                    <a:pt x="21467" y="5448"/>
                  </a:cubicBezTo>
                  <a:lnTo>
                    <a:pt x="0" y="5448"/>
                  </a:lnTo>
                  <a:lnTo>
                    <a:pt x="0" y="7359"/>
                  </a:lnTo>
                  <a:lnTo>
                    <a:pt x="23331" y="7359"/>
                  </a:lnTo>
                  <a:cubicBezTo>
                    <a:pt x="23968" y="7359"/>
                    <a:pt x="24514" y="7086"/>
                    <a:pt x="24969" y="6676"/>
                  </a:cubicBezTo>
                  <a:lnTo>
                    <a:pt x="26242" y="5403"/>
                  </a:lnTo>
                  <a:cubicBezTo>
                    <a:pt x="27425" y="4175"/>
                    <a:pt x="27425" y="2219"/>
                    <a:pt x="26242" y="991"/>
                  </a:cubicBezTo>
                  <a:lnTo>
                    <a:pt x="26106" y="855"/>
                  </a:lnTo>
                  <a:cubicBezTo>
                    <a:pt x="25536" y="286"/>
                    <a:pt x="24781" y="1"/>
                    <a:pt x="240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72" name="Google Shape;49372;p47"/>
            <p:cNvSpPr/>
            <p:nvPr/>
          </p:nvSpPr>
          <p:spPr>
            <a:xfrm>
              <a:off x="4174400" y="1425425"/>
              <a:ext cx="822075" cy="330900"/>
            </a:xfrm>
            <a:custGeom>
              <a:avLst/>
              <a:gdLst/>
              <a:ahLst/>
              <a:cxnLst/>
              <a:rect l="l" t="t" r="r" b="b"/>
              <a:pathLst>
                <a:path w="32883" h="13236" extrusionOk="0">
                  <a:moveTo>
                    <a:pt x="0" y="1"/>
                  </a:moveTo>
                  <a:lnTo>
                    <a:pt x="0" y="13235"/>
                  </a:lnTo>
                  <a:lnTo>
                    <a:pt x="28152" y="13235"/>
                  </a:lnTo>
                  <a:cubicBezTo>
                    <a:pt x="28152" y="13235"/>
                    <a:pt x="31290" y="12462"/>
                    <a:pt x="32246" y="11189"/>
                  </a:cubicBezTo>
                  <a:lnTo>
                    <a:pt x="32882" y="10325"/>
                  </a:lnTo>
                  <a:cubicBezTo>
                    <a:pt x="29835" y="9460"/>
                    <a:pt x="27243" y="7459"/>
                    <a:pt x="25651" y="4685"/>
                  </a:cubicBezTo>
                  <a:lnTo>
                    <a:pt x="2296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73" name="Google Shape;49373;p47"/>
            <p:cNvSpPr/>
            <p:nvPr/>
          </p:nvSpPr>
          <p:spPr>
            <a:xfrm>
              <a:off x="4174400" y="1424300"/>
              <a:ext cx="510525" cy="332025"/>
            </a:xfrm>
            <a:custGeom>
              <a:avLst/>
              <a:gdLst/>
              <a:ahLst/>
              <a:cxnLst/>
              <a:rect l="l" t="t" r="r" b="b"/>
              <a:pathLst>
                <a:path w="20421" h="13281" extrusionOk="0">
                  <a:moveTo>
                    <a:pt x="0" y="0"/>
                  </a:moveTo>
                  <a:lnTo>
                    <a:pt x="0" y="13280"/>
                  </a:lnTo>
                  <a:lnTo>
                    <a:pt x="20421" y="13280"/>
                  </a:lnTo>
                  <a:cubicBezTo>
                    <a:pt x="17965" y="11779"/>
                    <a:pt x="15964" y="9505"/>
                    <a:pt x="14599" y="6595"/>
                  </a:cubicBezTo>
                  <a:lnTo>
                    <a:pt x="1141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74" name="Google Shape;49374;p47"/>
            <p:cNvSpPr/>
            <p:nvPr/>
          </p:nvSpPr>
          <p:spPr>
            <a:xfrm>
              <a:off x="4174400" y="2350950"/>
              <a:ext cx="927800" cy="36400"/>
            </a:xfrm>
            <a:custGeom>
              <a:avLst/>
              <a:gdLst/>
              <a:ahLst/>
              <a:cxnLst/>
              <a:rect l="l" t="t" r="r" b="b"/>
              <a:pathLst>
                <a:path w="37112" h="1456" extrusionOk="0">
                  <a:moveTo>
                    <a:pt x="0" y="0"/>
                  </a:moveTo>
                  <a:lnTo>
                    <a:pt x="0" y="1456"/>
                  </a:lnTo>
                  <a:lnTo>
                    <a:pt x="36111" y="1456"/>
                  </a:lnTo>
                  <a:cubicBezTo>
                    <a:pt x="36475" y="1456"/>
                    <a:pt x="36794" y="1410"/>
                    <a:pt x="37112" y="1410"/>
                  </a:cubicBezTo>
                  <a:lnTo>
                    <a:pt x="3711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75" name="Google Shape;49375;p47"/>
            <p:cNvSpPr/>
            <p:nvPr/>
          </p:nvSpPr>
          <p:spPr>
            <a:xfrm>
              <a:off x="4174400" y="2018950"/>
              <a:ext cx="1123375" cy="332025"/>
            </a:xfrm>
            <a:custGeom>
              <a:avLst/>
              <a:gdLst/>
              <a:ahLst/>
              <a:cxnLst/>
              <a:rect l="l" t="t" r="r" b="b"/>
              <a:pathLst>
                <a:path w="44935" h="13281" extrusionOk="0">
                  <a:moveTo>
                    <a:pt x="0" y="0"/>
                  </a:moveTo>
                  <a:lnTo>
                    <a:pt x="0" y="13280"/>
                  </a:lnTo>
                  <a:lnTo>
                    <a:pt x="36111" y="13280"/>
                  </a:lnTo>
                  <a:cubicBezTo>
                    <a:pt x="39477" y="13280"/>
                    <a:pt x="42660" y="11870"/>
                    <a:pt x="44934" y="9460"/>
                  </a:cubicBezTo>
                  <a:cubicBezTo>
                    <a:pt x="41069" y="9142"/>
                    <a:pt x="37339" y="7641"/>
                    <a:pt x="34338" y="5139"/>
                  </a:cubicBezTo>
                  <a:lnTo>
                    <a:pt x="2815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76" name="Google Shape;49376;p47"/>
            <p:cNvSpPr/>
            <p:nvPr/>
          </p:nvSpPr>
          <p:spPr>
            <a:xfrm>
              <a:off x="4174400" y="2018950"/>
              <a:ext cx="744750" cy="332025"/>
            </a:xfrm>
            <a:custGeom>
              <a:avLst/>
              <a:gdLst/>
              <a:ahLst/>
              <a:cxnLst/>
              <a:rect l="l" t="t" r="r" b="b"/>
              <a:pathLst>
                <a:path w="29790" h="13281" extrusionOk="0">
                  <a:moveTo>
                    <a:pt x="0" y="0"/>
                  </a:moveTo>
                  <a:lnTo>
                    <a:pt x="0" y="13280"/>
                  </a:lnTo>
                  <a:lnTo>
                    <a:pt x="29790" y="13280"/>
                  </a:lnTo>
                  <a:cubicBezTo>
                    <a:pt x="27743" y="12325"/>
                    <a:pt x="25833" y="10370"/>
                    <a:pt x="24196" y="7550"/>
                  </a:cubicBezTo>
                  <a:lnTo>
                    <a:pt x="1983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77" name="Google Shape;49377;p47"/>
            <p:cNvSpPr/>
            <p:nvPr/>
          </p:nvSpPr>
          <p:spPr>
            <a:xfrm>
              <a:off x="4174400" y="2504450"/>
              <a:ext cx="777725" cy="224000"/>
            </a:xfrm>
            <a:custGeom>
              <a:avLst/>
              <a:gdLst/>
              <a:ahLst/>
              <a:cxnLst/>
              <a:rect l="l" t="t" r="r" b="b"/>
              <a:pathLst>
                <a:path w="31109" h="8960" extrusionOk="0">
                  <a:moveTo>
                    <a:pt x="0" y="0"/>
                  </a:moveTo>
                  <a:lnTo>
                    <a:pt x="0" y="8960"/>
                  </a:lnTo>
                  <a:lnTo>
                    <a:pt x="31109" y="8960"/>
                  </a:lnTo>
                  <a:lnTo>
                    <a:pt x="3110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78" name="Google Shape;49378;p47"/>
            <p:cNvSpPr/>
            <p:nvPr/>
          </p:nvSpPr>
          <p:spPr>
            <a:xfrm>
              <a:off x="4174400" y="2018950"/>
              <a:ext cx="885750" cy="485525"/>
            </a:xfrm>
            <a:custGeom>
              <a:avLst/>
              <a:gdLst/>
              <a:ahLst/>
              <a:cxnLst/>
              <a:rect l="l" t="t" r="r" b="b"/>
              <a:pathLst>
                <a:path w="35430" h="19421" extrusionOk="0">
                  <a:moveTo>
                    <a:pt x="0" y="0"/>
                  </a:moveTo>
                  <a:lnTo>
                    <a:pt x="0" y="19420"/>
                  </a:lnTo>
                  <a:lnTo>
                    <a:pt x="31109" y="19420"/>
                  </a:lnTo>
                  <a:cubicBezTo>
                    <a:pt x="32518" y="19420"/>
                    <a:pt x="33883" y="18874"/>
                    <a:pt x="34883" y="17874"/>
                  </a:cubicBezTo>
                  <a:lnTo>
                    <a:pt x="35429" y="17373"/>
                  </a:lnTo>
                  <a:cubicBezTo>
                    <a:pt x="32336" y="17010"/>
                    <a:pt x="29380" y="16100"/>
                    <a:pt x="26697" y="14599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79" name="Google Shape;49379;p47"/>
            <p:cNvSpPr/>
            <p:nvPr/>
          </p:nvSpPr>
          <p:spPr>
            <a:xfrm>
              <a:off x="4174400" y="2504450"/>
              <a:ext cx="777725" cy="30700"/>
            </a:xfrm>
            <a:custGeom>
              <a:avLst/>
              <a:gdLst/>
              <a:ahLst/>
              <a:cxnLst/>
              <a:rect l="l" t="t" r="r" b="b"/>
              <a:pathLst>
                <a:path w="31109" h="1228" extrusionOk="0">
                  <a:moveTo>
                    <a:pt x="0" y="0"/>
                  </a:moveTo>
                  <a:lnTo>
                    <a:pt x="0" y="1228"/>
                  </a:lnTo>
                  <a:lnTo>
                    <a:pt x="31109" y="1228"/>
                  </a:lnTo>
                  <a:lnTo>
                    <a:pt x="31109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80" name="Google Shape;49380;p47"/>
            <p:cNvSpPr/>
            <p:nvPr/>
          </p:nvSpPr>
          <p:spPr>
            <a:xfrm>
              <a:off x="4174400" y="2145150"/>
              <a:ext cx="379775" cy="208100"/>
            </a:xfrm>
            <a:custGeom>
              <a:avLst/>
              <a:gdLst/>
              <a:ahLst/>
              <a:cxnLst/>
              <a:rect l="l" t="t" r="r" b="b"/>
              <a:pathLst>
                <a:path w="15191" h="8324" extrusionOk="0">
                  <a:moveTo>
                    <a:pt x="0" y="0"/>
                  </a:moveTo>
                  <a:lnTo>
                    <a:pt x="0" y="8323"/>
                  </a:lnTo>
                  <a:lnTo>
                    <a:pt x="15191" y="83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81" name="Google Shape;49381;p47"/>
            <p:cNvSpPr/>
            <p:nvPr/>
          </p:nvSpPr>
          <p:spPr>
            <a:xfrm>
              <a:off x="4174400" y="2018950"/>
              <a:ext cx="1123375" cy="332025"/>
            </a:xfrm>
            <a:custGeom>
              <a:avLst/>
              <a:gdLst/>
              <a:ahLst/>
              <a:cxnLst/>
              <a:rect l="l" t="t" r="r" b="b"/>
              <a:pathLst>
                <a:path w="44935" h="13281" extrusionOk="0">
                  <a:moveTo>
                    <a:pt x="0" y="0"/>
                  </a:moveTo>
                  <a:lnTo>
                    <a:pt x="0" y="13280"/>
                  </a:lnTo>
                  <a:lnTo>
                    <a:pt x="36111" y="13280"/>
                  </a:lnTo>
                  <a:cubicBezTo>
                    <a:pt x="39477" y="13280"/>
                    <a:pt x="42660" y="11870"/>
                    <a:pt x="44934" y="9460"/>
                  </a:cubicBezTo>
                  <a:cubicBezTo>
                    <a:pt x="41069" y="9142"/>
                    <a:pt x="37339" y="7641"/>
                    <a:pt x="34338" y="5139"/>
                  </a:cubicBezTo>
                  <a:lnTo>
                    <a:pt x="2815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82" name="Google Shape;49382;p47"/>
            <p:cNvSpPr/>
            <p:nvPr/>
          </p:nvSpPr>
          <p:spPr>
            <a:xfrm>
              <a:off x="4174400" y="2018950"/>
              <a:ext cx="744750" cy="332025"/>
            </a:xfrm>
            <a:custGeom>
              <a:avLst/>
              <a:gdLst/>
              <a:ahLst/>
              <a:cxnLst/>
              <a:rect l="l" t="t" r="r" b="b"/>
              <a:pathLst>
                <a:path w="29790" h="13281" extrusionOk="0">
                  <a:moveTo>
                    <a:pt x="0" y="0"/>
                  </a:moveTo>
                  <a:lnTo>
                    <a:pt x="0" y="13280"/>
                  </a:lnTo>
                  <a:lnTo>
                    <a:pt x="29790" y="13280"/>
                  </a:lnTo>
                  <a:cubicBezTo>
                    <a:pt x="27743" y="12325"/>
                    <a:pt x="25833" y="10370"/>
                    <a:pt x="24196" y="7550"/>
                  </a:cubicBezTo>
                  <a:lnTo>
                    <a:pt x="1983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83" name="Google Shape;49383;p47"/>
            <p:cNvSpPr/>
            <p:nvPr/>
          </p:nvSpPr>
          <p:spPr>
            <a:xfrm>
              <a:off x="4174400" y="2504450"/>
              <a:ext cx="777725" cy="224000"/>
            </a:xfrm>
            <a:custGeom>
              <a:avLst/>
              <a:gdLst/>
              <a:ahLst/>
              <a:cxnLst/>
              <a:rect l="l" t="t" r="r" b="b"/>
              <a:pathLst>
                <a:path w="31109" h="8960" extrusionOk="0">
                  <a:moveTo>
                    <a:pt x="0" y="0"/>
                  </a:moveTo>
                  <a:lnTo>
                    <a:pt x="0" y="8960"/>
                  </a:lnTo>
                  <a:lnTo>
                    <a:pt x="31109" y="8960"/>
                  </a:lnTo>
                  <a:lnTo>
                    <a:pt x="3110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84" name="Google Shape;49384;p47"/>
            <p:cNvSpPr/>
            <p:nvPr/>
          </p:nvSpPr>
          <p:spPr>
            <a:xfrm>
              <a:off x="4174400" y="2018950"/>
              <a:ext cx="885750" cy="485525"/>
            </a:xfrm>
            <a:custGeom>
              <a:avLst/>
              <a:gdLst/>
              <a:ahLst/>
              <a:cxnLst/>
              <a:rect l="l" t="t" r="r" b="b"/>
              <a:pathLst>
                <a:path w="35430" h="19421" extrusionOk="0">
                  <a:moveTo>
                    <a:pt x="0" y="0"/>
                  </a:moveTo>
                  <a:lnTo>
                    <a:pt x="0" y="19420"/>
                  </a:lnTo>
                  <a:lnTo>
                    <a:pt x="31109" y="19420"/>
                  </a:lnTo>
                  <a:cubicBezTo>
                    <a:pt x="32518" y="19420"/>
                    <a:pt x="33883" y="18874"/>
                    <a:pt x="34883" y="17874"/>
                  </a:cubicBezTo>
                  <a:lnTo>
                    <a:pt x="35429" y="17373"/>
                  </a:lnTo>
                  <a:cubicBezTo>
                    <a:pt x="32336" y="17010"/>
                    <a:pt x="29380" y="16100"/>
                    <a:pt x="26697" y="14599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85" name="Google Shape;49385;p47"/>
            <p:cNvSpPr/>
            <p:nvPr/>
          </p:nvSpPr>
          <p:spPr>
            <a:xfrm>
              <a:off x="4174400" y="2504450"/>
              <a:ext cx="777725" cy="30700"/>
            </a:xfrm>
            <a:custGeom>
              <a:avLst/>
              <a:gdLst/>
              <a:ahLst/>
              <a:cxnLst/>
              <a:rect l="l" t="t" r="r" b="b"/>
              <a:pathLst>
                <a:path w="31109" h="1228" extrusionOk="0">
                  <a:moveTo>
                    <a:pt x="0" y="0"/>
                  </a:moveTo>
                  <a:lnTo>
                    <a:pt x="0" y="1228"/>
                  </a:lnTo>
                  <a:lnTo>
                    <a:pt x="31109" y="1228"/>
                  </a:lnTo>
                  <a:lnTo>
                    <a:pt x="31109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86" name="Google Shape;49386;p47"/>
            <p:cNvSpPr/>
            <p:nvPr/>
          </p:nvSpPr>
          <p:spPr>
            <a:xfrm>
              <a:off x="4174400" y="2145150"/>
              <a:ext cx="379775" cy="208100"/>
            </a:xfrm>
            <a:custGeom>
              <a:avLst/>
              <a:gdLst/>
              <a:ahLst/>
              <a:cxnLst/>
              <a:rect l="l" t="t" r="r" b="b"/>
              <a:pathLst>
                <a:path w="15191" h="8324" extrusionOk="0">
                  <a:moveTo>
                    <a:pt x="0" y="0"/>
                  </a:moveTo>
                  <a:lnTo>
                    <a:pt x="0" y="8323"/>
                  </a:lnTo>
                  <a:lnTo>
                    <a:pt x="15191" y="83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87" name="Google Shape;49387;p47"/>
            <p:cNvSpPr/>
            <p:nvPr/>
          </p:nvSpPr>
          <p:spPr>
            <a:xfrm>
              <a:off x="4174400" y="3590275"/>
              <a:ext cx="948275" cy="93250"/>
            </a:xfrm>
            <a:custGeom>
              <a:avLst/>
              <a:gdLst/>
              <a:ahLst/>
              <a:cxnLst/>
              <a:rect l="l" t="t" r="r" b="b"/>
              <a:pathLst>
                <a:path w="37931" h="3730" extrusionOk="0">
                  <a:moveTo>
                    <a:pt x="0" y="0"/>
                  </a:moveTo>
                  <a:lnTo>
                    <a:pt x="0" y="3730"/>
                  </a:lnTo>
                  <a:lnTo>
                    <a:pt x="37931" y="3730"/>
                  </a:lnTo>
                  <a:lnTo>
                    <a:pt x="37931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88" name="Google Shape;49388;p47"/>
            <p:cNvSpPr/>
            <p:nvPr/>
          </p:nvSpPr>
          <p:spPr>
            <a:xfrm>
              <a:off x="4174400" y="2943325"/>
              <a:ext cx="1326900" cy="160325"/>
            </a:xfrm>
            <a:custGeom>
              <a:avLst/>
              <a:gdLst/>
              <a:ahLst/>
              <a:cxnLst/>
              <a:rect l="l" t="t" r="r" b="b"/>
              <a:pathLst>
                <a:path w="53076" h="6413" extrusionOk="0">
                  <a:moveTo>
                    <a:pt x="0" y="0"/>
                  </a:moveTo>
                  <a:lnTo>
                    <a:pt x="0" y="6413"/>
                  </a:lnTo>
                  <a:lnTo>
                    <a:pt x="53075" y="6413"/>
                  </a:lnTo>
                  <a:lnTo>
                    <a:pt x="5307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89" name="Google Shape;49389;p47"/>
            <p:cNvSpPr/>
            <p:nvPr/>
          </p:nvSpPr>
          <p:spPr>
            <a:xfrm>
              <a:off x="4174400" y="2943325"/>
              <a:ext cx="1326900" cy="34125"/>
            </a:xfrm>
            <a:custGeom>
              <a:avLst/>
              <a:gdLst/>
              <a:ahLst/>
              <a:cxnLst/>
              <a:rect l="l" t="t" r="r" b="b"/>
              <a:pathLst>
                <a:path w="53076" h="1365" extrusionOk="0">
                  <a:moveTo>
                    <a:pt x="0" y="0"/>
                  </a:moveTo>
                  <a:lnTo>
                    <a:pt x="0" y="1365"/>
                  </a:lnTo>
                  <a:lnTo>
                    <a:pt x="53075" y="1365"/>
                  </a:lnTo>
                  <a:lnTo>
                    <a:pt x="53075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90" name="Google Shape;49390;p47"/>
            <p:cNvSpPr/>
            <p:nvPr/>
          </p:nvSpPr>
          <p:spPr>
            <a:xfrm>
              <a:off x="4174400" y="3315125"/>
              <a:ext cx="1331450" cy="33000"/>
            </a:xfrm>
            <a:custGeom>
              <a:avLst/>
              <a:gdLst/>
              <a:ahLst/>
              <a:cxnLst/>
              <a:rect l="l" t="t" r="r" b="b"/>
              <a:pathLst>
                <a:path w="53258" h="1320" extrusionOk="0">
                  <a:moveTo>
                    <a:pt x="0" y="0"/>
                  </a:moveTo>
                  <a:lnTo>
                    <a:pt x="0" y="1319"/>
                  </a:lnTo>
                  <a:lnTo>
                    <a:pt x="53257" y="1319"/>
                  </a:lnTo>
                  <a:lnTo>
                    <a:pt x="53257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91" name="Google Shape;49391;p47"/>
            <p:cNvSpPr/>
            <p:nvPr/>
          </p:nvSpPr>
          <p:spPr>
            <a:xfrm>
              <a:off x="4174400" y="3224150"/>
              <a:ext cx="1534975" cy="43225"/>
            </a:xfrm>
            <a:custGeom>
              <a:avLst/>
              <a:gdLst/>
              <a:ahLst/>
              <a:cxnLst/>
              <a:rect l="l" t="t" r="r" b="b"/>
              <a:pathLst>
                <a:path w="61399" h="1729" extrusionOk="0">
                  <a:moveTo>
                    <a:pt x="60443" y="1"/>
                  </a:moveTo>
                  <a:cubicBezTo>
                    <a:pt x="59261" y="637"/>
                    <a:pt x="57987" y="956"/>
                    <a:pt x="56714" y="956"/>
                  </a:cubicBezTo>
                  <a:lnTo>
                    <a:pt x="0" y="956"/>
                  </a:lnTo>
                  <a:lnTo>
                    <a:pt x="0" y="1729"/>
                  </a:lnTo>
                  <a:lnTo>
                    <a:pt x="56714" y="1729"/>
                  </a:lnTo>
                  <a:cubicBezTo>
                    <a:pt x="58351" y="1729"/>
                    <a:pt x="59897" y="1274"/>
                    <a:pt x="61398" y="365"/>
                  </a:cubicBezTo>
                  <a:cubicBezTo>
                    <a:pt x="61080" y="228"/>
                    <a:pt x="60761" y="137"/>
                    <a:pt x="6044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92" name="Google Shape;49392;p47"/>
            <p:cNvSpPr/>
            <p:nvPr/>
          </p:nvSpPr>
          <p:spPr>
            <a:xfrm>
              <a:off x="4174400" y="2564700"/>
              <a:ext cx="125100" cy="103500"/>
            </a:xfrm>
            <a:custGeom>
              <a:avLst/>
              <a:gdLst/>
              <a:ahLst/>
              <a:cxnLst/>
              <a:rect l="l" t="t" r="r" b="b"/>
              <a:pathLst>
                <a:path w="5004" h="4140" extrusionOk="0">
                  <a:moveTo>
                    <a:pt x="0" y="0"/>
                  </a:moveTo>
                  <a:lnTo>
                    <a:pt x="0" y="4139"/>
                  </a:lnTo>
                  <a:lnTo>
                    <a:pt x="5003" y="4139"/>
                  </a:lnTo>
                  <a:cubicBezTo>
                    <a:pt x="5003" y="1865"/>
                    <a:pt x="3138" y="0"/>
                    <a:pt x="81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93" name="Google Shape;49393;p47"/>
            <p:cNvSpPr/>
            <p:nvPr/>
          </p:nvSpPr>
          <p:spPr>
            <a:xfrm>
              <a:off x="4651925" y="2564700"/>
              <a:ext cx="104625" cy="103500"/>
            </a:xfrm>
            <a:custGeom>
              <a:avLst/>
              <a:gdLst/>
              <a:ahLst/>
              <a:cxnLst/>
              <a:rect l="l" t="t" r="r" b="b"/>
              <a:pathLst>
                <a:path w="4185" h="4140" extrusionOk="0">
                  <a:moveTo>
                    <a:pt x="1" y="0"/>
                  </a:moveTo>
                  <a:lnTo>
                    <a:pt x="1" y="4139"/>
                  </a:lnTo>
                  <a:lnTo>
                    <a:pt x="4185" y="4139"/>
                  </a:lnTo>
                  <a:lnTo>
                    <a:pt x="418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94" name="Google Shape;49394;p47"/>
            <p:cNvSpPr/>
            <p:nvPr/>
          </p:nvSpPr>
          <p:spPr>
            <a:xfrm>
              <a:off x="4174400" y="1848400"/>
              <a:ext cx="93250" cy="78475"/>
            </a:xfrm>
            <a:custGeom>
              <a:avLst/>
              <a:gdLst/>
              <a:ahLst/>
              <a:cxnLst/>
              <a:rect l="l" t="t" r="r" b="b"/>
              <a:pathLst>
                <a:path w="3730" h="3139" extrusionOk="0">
                  <a:moveTo>
                    <a:pt x="0" y="0"/>
                  </a:moveTo>
                  <a:lnTo>
                    <a:pt x="0" y="3138"/>
                  </a:lnTo>
                  <a:lnTo>
                    <a:pt x="3730" y="3138"/>
                  </a:lnTo>
                  <a:cubicBezTo>
                    <a:pt x="3730" y="1410"/>
                    <a:pt x="2365" y="0"/>
                    <a:pt x="63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95" name="Google Shape;49395;p47"/>
            <p:cNvSpPr/>
            <p:nvPr/>
          </p:nvSpPr>
          <p:spPr>
            <a:xfrm>
              <a:off x="4531400" y="1848400"/>
              <a:ext cx="77350" cy="78475"/>
            </a:xfrm>
            <a:custGeom>
              <a:avLst/>
              <a:gdLst/>
              <a:ahLst/>
              <a:cxnLst/>
              <a:rect l="l" t="t" r="r" b="b"/>
              <a:pathLst>
                <a:path w="3094" h="3139" extrusionOk="0">
                  <a:moveTo>
                    <a:pt x="1" y="0"/>
                  </a:moveTo>
                  <a:lnTo>
                    <a:pt x="1" y="3138"/>
                  </a:lnTo>
                  <a:lnTo>
                    <a:pt x="3094" y="3138"/>
                  </a:lnTo>
                  <a:lnTo>
                    <a:pt x="309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96" name="Google Shape;49396;p47"/>
            <p:cNvSpPr/>
            <p:nvPr/>
          </p:nvSpPr>
          <p:spPr>
            <a:xfrm>
              <a:off x="4174400" y="4155350"/>
              <a:ext cx="353625" cy="503725"/>
            </a:xfrm>
            <a:custGeom>
              <a:avLst/>
              <a:gdLst/>
              <a:ahLst/>
              <a:cxnLst/>
              <a:rect l="l" t="t" r="r" b="b"/>
              <a:pathLst>
                <a:path w="14145" h="20149" extrusionOk="0">
                  <a:moveTo>
                    <a:pt x="0" y="1"/>
                  </a:moveTo>
                  <a:lnTo>
                    <a:pt x="0" y="20148"/>
                  </a:lnTo>
                  <a:lnTo>
                    <a:pt x="14145" y="20148"/>
                  </a:lnTo>
                  <a:lnTo>
                    <a:pt x="1414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97" name="Google Shape;49397;p47"/>
            <p:cNvSpPr/>
            <p:nvPr/>
          </p:nvSpPr>
          <p:spPr>
            <a:xfrm>
              <a:off x="4174400" y="4283825"/>
              <a:ext cx="145550" cy="375250"/>
            </a:xfrm>
            <a:custGeom>
              <a:avLst/>
              <a:gdLst/>
              <a:ahLst/>
              <a:cxnLst/>
              <a:rect l="l" t="t" r="r" b="b"/>
              <a:pathLst>
                <a:path w="5822" h="15010" extrusionOk="0">
                  <a:moveTo>
                    <a:pt x="0" y="1"/>
                  </a:moveTo>
                  <a:lnTo>
                    <a:pt x="0" y="15009"/>
                  </a:lnTo>
                  <a:lnTo>
                    <a:pt x="5822" y="15009"/>
                  </a:lnTo>
                  <a:lnTo>
                    <a:pt x="5822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98" name="Google Shape;49398;p47"/>
            <p:cNvSpPr/>
            <p:nvPr/>
          </p:nvSpPr>
          <p:spPr>
            <a:xfrm>
              <a:off x="4174400" y="2993350"/>
              <a:ext cx="1092675" cy="600350"/>
            </a:xfrm>
            <a:custGeom>
              <a:avLst/>
              <a:gdLst/>
              <a:ahLst/>
              <a:cxnLst/>
              <a:rect l="l" t="t" r="r" b="b"/>
              <a:pathLst>
                <a:path w="43707" h="24014" extrusionOk="0">
                  <a:moveTo>
                    <a:pt x="0" y="0"/>
                  </a:moveTo>
                  <a:lnTo>
                    <a:pt x="0" y="24014"/>
                  </a:lnTo>
                  <a:lnTo>
                    <a:pt x="38431" y="24014"/>
                  </a:lnTo>
                  <a:cubicBezTo>
                    <a:pt x="40159" y="24014"/>
                    <a:pt x="41842" y="23332"/>
                    <a:pt x="43070" y="22058"/>
                  </a:cubicBezTo>
                  <a:lnTo>
                    <a:pt x="43706" y="21421"/>
                  </a:lnTo>
                  <a:cubicBezTo>
                    <a:pt x="39932" y="21012"/>
                    <a:pt x="36293" y="19875"/>
                    <a:pt x="32928" y="18056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99" name="Google Shape;49399;p47"/>
            <p:cNvSpPr/>
            <p:nvPr/>
          </p:nvSpPr>
          <p:spPr>
            <a:xfrm>
              <a:off x="4174400" y="3100225"/>
              <a:ext cx="554875" cy="303600"/>
            </a:xfrm>
            <a:custGeom>
              <a:avLst/>
              <a:gdLst/>
              <a:ahLst/>
              <a:cxnLst/>
              <a:rect l="l" t="t" r="r" b="b"/>
              <a:pathLst>
                <a:path w="22195" h="12144" extrusionOk="0">
                  <a:moveTo>
                    <a:pt x="0" y="0"/>
                  </a:moveTo>
                  <a:lnTo>
                    <a:pt x="0" y="12144"/>
                  </a:lnTo>
                  <a:lnTo>
                    <a:pt x="22194" y="121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00" name="Google Shape;49400;p47"/>
            <p:cNvSpPr/>
            <p:nvPr/>
          </p:nvSpPr>
          <p:spPr>
            <a:xfrm>
              <a:off x="4174400" y="3683500"/>
              <a:ext cx="859600" cy="482125"/>
            </a:xfrm>
            <a:custGeom>
              <a:avLst/>
              <a:gdLst/>
              <a:ahLst/>
              <a:cxnLst/>
              <a:rect l="l" t="t" r="r" b="b"/>
              <a:pathLst>
                <a:path w="34384" h="19285" extrusionOk="0">
                  <a:moveTo>
                    <a:pt x="0" y="1"/>
                  </a:moveTo>
                  <a:lnTo>
                    <a:pt x="0" y="19284"/>
                  </a:lnTo>
                  <a:lnTo>
                    <a:pt x="34383" y="19284"/>
                  </a:lnTo>
                  <a:lnTo>
                    <a:pt x="3438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01" name="Google Shape;49401;p47"/>
            <p:cNvSpPr/>
            <p:nvPr/>
          </p:nvSpPr>
          <p:spPr>
            <a:xfrm>
              <a:off x="4174400" y="4165600"/>
              <a:ext cx="866400" cy="44350"/>
            </a:xfrm>
            <a:custGeom>
              <a:avLst/>
              <a:gdLst/>
              <a:ahLst/>
              <a:cxnLst/>
              <a:rect l="l" t="t" r="r" b="b"/>
              <a:pathLst>
                <a:path w="34656" h="1774" extrusionOk="0">
                  <a:moveTo>
                    <a:pt x="0" y="0"/>
                  </a:moveTo>
                  <a:lnTo>
                    <a:pt x="0" y="1774"/>
                  </a:lnTo>
                  <a:lnTo>
                    <a:pt x="34656" y="1774"/>
                  </a:lnTo>
                  <a:lnTo>
                    <a:pt x="34656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02" name="Google Shape;49402;p47"/>
            <p:cNvSpPr/>
            <p:nvPr/>
          </p:nvSpPr>
          <p:spPr>
            <a:xfrm>
              <a:off x="4174400" y="3872250"/>
              <a:ext cx="125100" cy="104625"/>
            </a:xfrm>
            <a:custGeom>
              <a:avLst/>
              <a:gdLst/>
              <a:ahLst/>
              <a:cxnLst/>
              <a:rect l="l" t="t" r="r" b="b"/>
              <a:pathLst>
                <a:path w="5004" h="4185" extrusionOk="0">
                  <a:moveTo>
                    <a:pt x="0" y="0"/>
                  </a:moveTo>
                  <a:lnTo>
                    <a:pt x="0" y="4184"/>
                  </a:lnTo>
                  <a:lnTo>
                    <a:pt x="5003" y="4184"/>
                  </a:lnTo>
                  <a:cubicBezTo>
                    <a:pt x="5003" y="1865"/>
                    <a:pt x="3138" y="0"/>
                    <a:pt x="81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03" name="Google Shape;49403;p47"/>
            <p:cNvSpPr/>
            <p:nvPr/>
          </p:nvSpPr>
          <p:spPr>
            <a:xfrm>
              <a:off x="4651925" y="3872250"/>
              <a:ext cx="104625" cy="104625"/>
            </a:xfrm>
            <a:custGeom>
              <a:avLst/>
              <a:gdLst/>
              <a:ahLst/>
              <a:cxnLst/>
              <a:rect l="l" t="t" r="r" b="b"/>
              <a:pathLst>
                <a:path w="4185" h="4185" extrusionOk="0">
                  <a:moveTo>
                    <a:pt x="1" y="0"/>
                  </a:moveTo>
                  <a:lnTo>
                    <a:pt x="1" y="4184"/>
                  </a:lnTo>
                  <a:lnTo>
                    <a:pt x="4185" y="4184"/>
                  </a:lnTo>
                  <a:lnTo>
                    <a:pt x="418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04" name="Google Shape;49404;p47"/>
            <p:cNvSpPr/>
            <p:nvPr/>
          </p:nvSpPr>
          <p:spPr>
            <a:xfrm>
              <a:off x="4174400" y="4595375"/>
              <a:ext cx="1135875" cy="63700"/>
            </a:xfrm>
            <a:custGeom>
              <a:avLst/>
              <a:gdLst/>
              <a:ahLst/>
              <a:cxnLst/>
              <a:rect l="l" t="t" r="r" b="b"/>
              <a:pathLst>
                <a:path w="45435" h="2548" extrusionOk="0">
                  <a:moveTo>
                    <a:pt x="0" y="0"/>
                  </a:moveTo>
                  <a:lnTo>
                    <a:pt x="0" y="2547"/>
                  </a:lnTo>
                  <a:lnTo>
                    <a:pt x="45435" y="2547"/>
                  </a:lnTo>
                  <a:lnTo>
                    <a:pt x="45435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405" name="Google Shape;49405;p47"/>
          <p:cNvGrpSpPr/>
          <p:nvPr/>
        </p:nvGrpSpPr>
        <p:grpSpPr>
          <a:xfrm>
            <a:off x="7581422" y="1055158"/>
            <a:ext cx="1562566" cy="3259317"/>
            <a:chOff x="1565000" y="1241525"/>
            <a:chExt cx="1638425" cy="3417550"/>
          </a:xfrm>
        </p:grpSpPr>
        <p:sp>
          <p:nvSpPr>
            <p:cNvPr id="49406" name="Google Shape;49406;p47"/>
            <p:cNvSpPr/>
            <p:nvPr/>
          </p:nvSpPr>
          <p:spPr>
            <a:xfrm>
              <a:off x="1942475" y="2093975"/>
              <a:ext cx="403650" cy="519650"/>
            </a:xfrm>
            <a:custGeom>
              <a:avLst/>
              <a:gdLst/>
              <a:ahLst/>
              <a:cxnLst/>
              <a:rect l="l" t="t" r="r" b="b"/>
              <a:pathLst>
                <a:path w="16146" h="20786" extrusionOk="0">
                  <a:moveTo>
                    <a:pt x="2320" y="1"/>
                  </a:moveTo>
                  <a:cubicBezTo>
                    <a:pt x="1046" y="1"/>
                    <a:pt x="0" y="1047"/>
                    <a:pt x="0" y="2320"/>
                  </a:cubicBezTo>
                  <a:lnTo>
                    <a:pt x="0" y="20785"/>
                  </a:lnTo>
                  <a:lnTo>
                    <a:pt x="16146" y="20785"/>
                  </a:lnTo>
                  <a:lnTo>
                    <a:pt x="16146" y="2138"/>
                  </a:lnTo>
                  <a:lnTo>
                    <a:pt x="4730" y="2138"/>
                  </a:lnTo>
                  <a:lnTo>
                    <a:pt x="4457" y="1456"/>
                  </a:lnTo>
                  <a:cubicBezTo>
                    <a:pt x="4094" y="592"/>
                    <a:pt x="3275" y="1"/>
                    <a:pt x="2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07" name="Google Shape;49407;p47"/>
            <p:cNvSpPr/>
            <p:nvPr/>
          </p:nvSpPr>
          <p:spPr>
            <a:xfrm>
              <a:off x="1942475" y="2093975"/>
              <a:ext cx="403650" cy="161475"/>
            </a:xfrm>
            <a:custGeom>
              <a:avLst/>
              <a:gdLst/>
              <a:ahLst/>
              <a:cxnLst/>
              <a:rect l="l" t="t" r="r" b="b"/>
              <a:pathLst>
                <a:path w="16146" h="6459" extrusionOk="0">
                  <a:moveTo>
                    <a:pt x="2320" y="1"/>
                  </a:moveTo>
                  <a:cubicBezTo>
                    <a:pt x="1046" y="1"/>
                    <a:pt x="0" y="1047"/>
                    <a:pt x="0" y="2320"/>
                  </a:cubicBezTo>
                  <a:lnTo>
                    <a:pt x="0" y="6459"/>
                  </a:lnTo>
                  <a:lnTo>
                    <a:pt x="16146" y="6459"/>
                  </a:lnTo>
                  <a:lnTo>
                    <a:pt x="16146" y="2138"/>
                  </a:lnTo>
                  <a:lnTo>
                    <a:pt x="4730" y="2138"/>
                  </a:lnTo>
                  <a:lnTo>
                    <a:pt x="4457" y="1456"/>
                  </a:lnTo>
                  <a:cubicBezTo>
                    <a:pt x="4094" y="592"/>
                    <a:pt x="3275" y="1"/>
                    <a:pt x="23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08" name="Google Shape;49408;p47"/>
            <p:cNvSpPr/>
            <p:nvPr/>
          </p:nvSpPr>
          <p:spPr>
            <a:xfrm>
              <a:off x="1565000" y="3103625"/>
              <a:ext cx="1638425" cy="211525"/>
            </a:xfrm>
            <a:custGeom>
              <a:avLst/>
              <a:gdLst/>
              <a:ahLst/>
              <a:cxnLst/>
              <a:rect l="l" t="t" r="r" b="b"/>
              <a:pathLst>
                <a:path w="65537" h="8461" extrusionOk="0">
                  <a:moveTo>
                    <a:pt x="12461" y="1"/>
                  </a:moveTo>
                  <a:lnTo>
                    <a:pt x="7504" y="3503"/>
                  </a:lnTo>
                  <a:cubicBezTo>
                    <a:pt x="5458" y="4958"/>
                    <a:pt x="3002" y="5731"/>
                    <a:pt x="500" y="5731"/>
                  </a:cubicBezTo>
                  <a:lnTo>
                    <a:pt x="0" y="5731"/>
                  </a:lnTo>
                  <a:cubicBezTo>
                    <a:pt x="2138" y="7505"/>
                    <a:pt x="4866" y="8460"/>
                    <a:pt x="7641" y="8460"/>
                  </a:cubicBezTo>
                  <a:lnTo>
                    <a:pt x="65536" y="8460"/>
                  </a:lnTo>
                  <a:lnTo>
                    <a:pt x="655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09" name="Google Shape;49409;p47"/>
            <p:cNvSpPr/>
            <p:nvPr/>
          </p:nvSpPr>
          <p:spPr>
            <a:xfrm>
              <a:off x="2173275" y="3103625"/>
              <a:ext cx="1030150" cy="211525"/>
            </a:xfrm>
            <a:custGeom>
              <a:avLst/>
              <a:gdLst/>
              <a:ahLst/>
              <a:cxnLst/>
              <a:rect l="l" t="t" r="r" b="b"/>
              <a:pathLst>
                <a:path w="41206" h="8461" extrusionOk="0">
                  <a:moveTo>
                    <a:pt x="10870" y="1"/>
                  </a:moveTo>
                  <a:lnTo>
                    <a:pt x="5913" y="5186"/>
                  </a:lnTo>
                  <a:cubicBezTo>
                    <a:pt x="4185" y="7050"/>
                    <a:pt x="2138" y="8142"/>
                    <a:pt x="1" y="8460"/>
                  </a:cubicBezTo>
                  <a:lnTo>
                    <a:pt x="41205" y="8460"/>
                  </a:lnTo>
                  <a:lnTo>
                    <a:pt x="4120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10" name="Google Shape;49410;p47"/>
            <p:cNvSpPr/>
            <p:nvPr/>
          </p:nvSpPr>
          <p:spPr>
            <a:xfrm>
              <a:off x="2275600" y="2350950"/>
              <a:ext cx="927825" cy="377500"/>
            </a:xfrm>
            <a:custGeom>
              <a:avLst/>
              <a:gdLst/>
              <a:ahLst/>
              <a:cxnLst/>
              <a:rect l="l" t="t" r="r" b="b"/>
              <a:pathLst>
                <a:path w="37113" h="15100" extrusionOk="0">
                  <a:moveTo>
                    <a:pt x="1" y="0"/>
                  </a:moveTo>
                  <a:lnTo>
                    <a:pt x="1" y="15054"/>
                  </a:lnTo>
                  <a:cubicBezTo>
                    <a:pt x="319" y="15100"/>
                    <a:pt x="683" y="15100"/>
                    <a:pt x="1001" y="15100"/>
                  </a:cubicBezTo>
                  <a:lnTo>
                    <a:pt x="37112" y="15100"/>
                  </a:lnTo>
                  <a:lnTo>
                    <a:pt x="3711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11" name="Google Shape;49411;p47"/>
            <p:cNvSpPr/>
            <p:nvPr/>
          </p:nvSpPr>
          <p:spPr>
            <a:xfrm>
              <a:off x="1565000" y="2613600"/>
              <a:ext cx="1638425" cy="329750"/>
            </a:xfrm>
            <a:custGeom>
              <a:avLst/>
              <a:gdLst/>
              <a:ahLst/>
              <a:cxnLst/>
              <a:rect l="l" t="t" r="r" b="b"/>
              <a:pathLst>
                <a:path w="65537" h="13190" extrusionOk="0">
                  <a:moveTo>
                    <a:pt x="15099" y="0"/>
                  </a:moveTo>
                  <a:lnTo>
                    <a:pt x="9141" y="5412"/>
                  </a:lnTo>
                  <a:cubicBezTo>
                    <a:pt x="6640" y="7686"/>
                    <a:pt x="3366" y="8960"/>
                    <a:pt x="0" y="8960"/>
                  </a:cubicBezTo>
                  <a:lnTo>
                    <a:pt x="227" y="9232"/>
                  </a:lnTo>
                  <a:cubicBezTo>
                    <a:pt x="2774" y="11779"/>
                    <a:pt x="6231" y="13189"/>
                    <a:pt x="9869" y="13189"/>
                  </a:cubicBezTo>
                  <a:lnTo>
                    <a:pt x="65536" y="13189"/>
                  </a:lnTo>
                  <a:lnTo>
                    <a:pt x="655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12" name="Google Shape;49412;p47"/>
            <p:cNvSpPr/>
            <p:nvPr/>
          </p:nvSpPr>
          <p:spPr>
            <a:xfrm>
              <a:off x="2258550" y="2613600"/>
              <a:ext cx="944875" cy="329750"/>
            </a:xfrm>
            <a:custGeom>
              <a:avLst/>
              <a:gdLst/>
              <a:ahLst/>
              <a:cxnLst/>
              <a:rect l="l" t="t" r="r" b="b"/>
              <a:pathLst>
                <a:path w="37795" h="13190" extrusionOk="0">
                  <a:moveTo>
                    <a:pt x="11780" y="0"/>
                  </a:moveTo>
                  <a:lnTo>
                    <a:pt x="6004" y="8277"/>
                  </a:lnTo>
                  <a:cubicBezTo>
                    <a:pt x="4276" y="10733"/>
                    <a:pt x="2229" y="12416"/>
                    <a:pt x="1" y="13189"/>
                  </a:cubicBezTo>
                  <a:lnTo>
                    <a:pt x="37794" y="13189"/>
                  </a:lnTo>
                  <a:lnTo>
                    <a:pt x="3779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13" name="Google Shape;49413;p47"/>
            <p:cNvSpPr/>
            <p:nvPr/>
          </p:nvSpPr>
          <p:spPr>
            <a:xfrm>
              <a:off x="1658225" y="2817100"/>
              <a:ext cx="1545200" cy="76225"/>
            </a:xfrm>
            <a:custGeom>
              <a:avLst/>
              <a:gdLst/>
              <a:ahLst/>
              <a:cxnLst/>
              <a:rect l="l" t="t" r="r" b="b"/>
              <a:pathLst>
                <a:path w="61808" h="3049" extrusionOk="0">
                  <a:moveTo>
                    <a:pt x="864" y="1"/>
                  </a:moveTo>
                  <a:cubicBezTo>
                    <a:pt x="592" y="137"/>
                    <a:pt x="273" y="228"/>
                    <a:pt x="0" y="319"/>
                  </a:cubicBezTo>
                  <a:cubicBezTo>
                    <a:pt x="2274" y="2093"/>
                    <a:pt x="4958" y="3048"/>
                    <a:pt x="7732" y="3048"/>
                  </a:cubicBezTo>
                  <a:lnTo>
                    <a:pt x="61807" y="3048"/>
                  </a:lnTo>
                  <a:lnTo>
                    <a:pt x="61807" y="2320"/>
                  </a:lnTo>
                  <a:lnTo>
                    <a:pt x="7732" y="2320"/>
                  </a:lnTo>
                  <a:cubicBezTo>
                    <a:pt x="5276" y="2320"/>
                    <a:pt x="2911" y="1502"/>
                    <a:pt x="86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14" name="Google Shape;49414;p47"/>
            <p:cNvSpPr/>
            <p:nvPr/>
          </p:nvSpPr>
          <p:spPr>
            <a:xfrm>
              <a:off x="1871975" y="3315125"/>
              <a:ext cx="1331450" cy="278575"/>
            </a:xfrm>
            <a:custGeom>
              <a:avLst/>
              <a:gdLst/>
              <a:ahLst/>
              <a:cxnLst/>
              <a:rect l="l" t="t" r="r" b="b"/>
              <a:pathLst>
                <a:path w="53258" h="11143" extrusionOk="0">
                  <a:moveTo>
                    <a:pt x="1" y="0"/>
                  </a:moveTo>
                  <a:lnTo>
                    <a:pt x="1" y="11143"/>
                  </a:lnTo>
                  <a:lnTo>
                    <a:pt x="53257" y="11143"/>
                  </a:lnTo>
                  <a:lnTo>
                    <a:pt x="5325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15" name="Google Shape;49415;p47"/>
            <p:cNvSpPr/>
            <p:nvPr/>
          </p:nvSpPr>
          <p:spPr>
            <a:xfrm>
              <a:off x="2017500" y="4145125"/>
              <a:ext cx="301350" cy="289950"/>
            </a:xfrm>
            <a:custGeom>
              <a:avLst/>
              <a:gdLst/>
              <a:ahLst/>
              <a:cxnLst/>
              <a:rect l="l" t="t" r="r" b="b"/>
              <a:pathLst>
                <a:path w="12054" h="11598" extrusionOk="0">
                  <a:moveTo>
                    <a:pt x="7778" y="0"/>
                  </a:moveTo>
                  <a:lnTo>
                    <a:pt x="7505" y="273"/>
                  </a:lnTo>
                  <a:lnTo>
                    <a:pt x="7460" y="228"/>
                  </a:lnTo>
                  <a:lnTo>
                    <a:pt x="1775" y="5504"/>
                  </a:lnTo>
                  <a:lnTo>
                    <a:pt x="1" y="7186"/>
                  </a:lnTo>
                  <a:lnTo>
                    <a:pt x="6368" y="11598"/>
                  </a:lnTo>
                  <a:lnTo>
                    <a:pt x="11917" y="10688"/>
                  </a:lnTo>
                  <a:lnTo>
                    <a:pt x="12008" y="5822"/>
                  </a:lnTo>
                  <a:lnTo>
                    <a:pt x="12053" y="5185"/>
                  </a:lnTo>
                  <a:lnTo>
                    <a:pt x="7778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16" name="Google Shape;49416;p47"/>
            <p:cNvSpPr/>
            <p:nvPr/>
          </p:nvSpPr>
          <p:spPr>
            <a:xfrm>
              <a:off x="2140300" y="3613000"/>
              <a:ext cx="209250" cy="234250"/>
            </a:xfrm>
            <a:custGeom>
              <a:avLst/>
              <a:gdLst/>
              <a:ahLst/>
              <a:cxnLst/>
              <a:rect l="l" t="t" r="r" b="b"/>
              <a:pathLst>
                <a:path w="8370" h="9370" extrusionOk="0">
                  <a:moveTo>
                    <a:pt x="5231" y="1"/>
                  </a:moveTo>
                  <a:lnTo>
                    <a:pt x="2457" y="2366"/>
                  </a:lnTo>
                  <a:lnTo>
                    <a:pt x="1" y="4458"/>
                  </a:lnTo>
                  <a:lnTo>
                    <a:pt x="819" y="5322"/>
                  </a:lnTo>
                  <a:lnTo>
                    <a:pt x="4503" y="9370"/>
                  </a:lnTo>
                  <a:lnTo>
                    <a:pt x="7505" y="9097"/>
                  </a:lnTo>
                  <a:lnTo>
                    <a:pt x="8369" y="9006"/>
                  </a:lnTo>
                  <a:lnTo>
                    <a:pt x="8369" y="3048"/>
                  </a:lnTo>
                  <a:lnTo>
                    <a:pt x="5231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17" name="Google Shape;49417;p47"/>
            <p:cNvSpPr/>
            <p:nvPr/>
          </p:nvSpPr>
          <p:spPr>
            <a:xfrm>
              <a:off x="2231275" y="3999600"/>
              <a:ext cx="118275" cy="239925"/>
            </a:xfrm>
            <a:custGeom>
              <a:avLst/>
              <a:gdLst/>
              <a:ahLst/>
              <a:cxnLst/>
              <a:rect l="l" t="t" r="r" b="b"/>
              <a:pathLst>
                <a:path w="4731" h="9597" extrusionOk="0">
                  <a:moveTo>
                    <a:pt x="4730" y="0"/>
                  </a:moveTo>
                  <a:lnTo>
                    <a:pt x="0" y="5003"/>
                  </a:lnTo>
                  <a:lnTo>
                    <a:pt x="3821" y="9596"/>
                  </a:lnTo>
                  <a:lnTo>
                    <a:pt x="4730" y="6185"/>
                  </a:lnTo>
                  <a:lnTo>
                    <a:pt x="4730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18" name="Google Shape;49418;p47"/>
            <p:cNvSpPr/>
            <p:nvPr/>
          </p:nvSpPr>
          <p:spPr>
            <a:xfrm>
              <a:off x="2040250" y="3607325"/>
              <a:ext cx="193325" cy="95525"/>
            </a:xfrm>
            <a:custGeom>
              <a:avLst/>
              <a:gdLst/>
              <a:ahLst/>
              <a:cxnLst/>
              <a:rect l="l" t="t" r="r" b="b"/>
              <a:pathLst>
                <a:path w="7733" h="3821" extrusionOk="0">
                  <a:moveTo>
                    <a:pt x="1" y="0"/>
                  </a:moveTo>
                  <a:lnTo>
                    <a:pt x="1774" y="2047"/>
                  </a:lnTo>
                  <a:lnTo>
                    <a:pt x="3275" y="3821"/>
                  </a:lnTo>
                  <a:lnTo>
                    <a:pt x="5413" y="2002"/>
                  </a:lnTo>
                  <a:lnTo>
                    <a:pt x="773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19" name="Google Shape;49419;p47"/>
            <p:cNvSpPr/>
            <p:nvPr/>
          </p:nvSpPr>
          <p:spPr>
            <a:xfrm>
              <a:off x="1902675" y="3945000"/>
              <a:ext cx="293375" cy="357050"/>
            </a:xfrm>
            <a:custGeom>
              <a:avLst/>
              <a:gdLst/>
              <a:ahLst/>
              <a:cxnLst/>
              <a:rect l="l" t="t" r="r" b="b"/>
              <a:pathLst>
                <a:path w="11735" h="14282" extrusionOk="0">
                  <a:moveTo>
                    <a:pt x="3957" y="1"/>
                  </a:moveTo>
                  <a:lnTo>
                    <a:pt x="1" y="6095"/>
                  </a:lnTo>
                  <a:lnTo>
                    <a:pt x="3866" y="14282"/>
                  </a:lnTo>
                  <a:lnTo>
                    <a:pt x="5367" y="12917"/>
                  </a:lnTo>
                  <a:lnTo>
                    <a:pt x="11734" y="6959"/>
                  </a:lnTo>
                  <a:lnTo>
                    <a:pt x="10552" y="1957"/>
                  </a:lnTo>
                  <a:lnTo>
                    <a:pt x="10370" y="1274"/>
                  </a:lnTo>
                  <a:lnTo>
                    <a:pt x="7050" y="592"/>
                  </a:lnTo>
                  <a:lnTo>
                    <a:pt x="3957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20" name="Google Shape;49420;p47"/>
            <p:cNvSpPr/>
            <p:nvPr/>
          </p:nvSpPr>
          <p:spPr>
            <a:xfrm>
              <a:off x="2343825" y="4170125"/>
              <a:ext cx="277450" cy="235400"/>
            </a:xfrm>
            <a:custGeom>
              <a:avLst/>
              <a:gdLst/>
              <a:ahLst/>
              <a:cxnLst/>
              <a:rect l="l" t="t" r="r" b="b"/>
              <a:pathLst>
                <a:path w="11098" h="9416" extrusionOk="0">
                  <a:moveTo>
                    <a:pt x="1229" y="1"/>
                  </a:moveTo>
                  <a:lnTo>
                    <a:pt x="137" y="4049"/>
                  </a:lnTo>
                  <a:lnTo>
                    <a:pt x="1" y="9415"/>
                  </a:lnTo>
                  <a:lnTo>
                    <a:pt x="1183" y="9097"/>
                  </a:lnTo>
                  <a:lnTo>
                    <a:pt x="9733" y="6641"/>
                  </a:lnTo>
                  <a:lnTo>
                    <a:pt x="11098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21" name="Google Shape;49421;p47"/>
            <p:cNvSpPr/>
            <p:nvPr/>
          </p:nvSpPr>
          <p:spPr>
            <a:xfrm>
              <a:off x="2188050" y="3866550"/>
              <a:ext cx="161500" cy="228575"/>
            </a:xfrm>
            <a:custGeom>
              <a:avLst/>
              <a:gdLst/>
              <a:ahLst/>
              <a:cxnLst/>
              <a:rect l="l" t="t" r="r" b="b"/>
              <a:pathLst>
                <a:path w="6460" h="9143" extrusionOk="0">
                  <a:moveTo>
                    <a:pt x="6459" y="1"/>
                  </a:moveTo>
                  <a:lnTo>
                    <a:pt x="2684" y="365"/>
                  </a:lnTo>
                  <a:lnTo>
                    <a:pt x="2548" y="547"/>
                  </a:lnTo>
                  <a:lnTo>
                    <a:pt x="1" y="4049"/>
                  </a:lnTo>
                  <a:lnTo>
                    <a:pt x="228" y="4822"/>
                  </a:lnTo>
                  <a:lnTo>
                    <a:pt x="1274" y="9142"/>
                  </a:lnTo>
                  <a:lnTo>
                    <a:pt x="6459" y="3685"/>
                  </a:lnTo>
                  <a:lnTo>
                    <a:pt x="6459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22" name="Google Shape;49422;p47"/>
            <p:cNvSpPr/>
            <p:nvPr/>
          </p:nvSpPr>
          <p:spPr>
            <a:xfrm>
              <a:off x="1978850" y="3741500"/>
              <a:ext cx="250175" cy="206950"/>
            </a:xfrm>
            <a:custGeom>
              <a:avLst/>
              <a:gdLst/>
              <a:ahLst/>
              <a:cxnLst/>
              <a:rect l="l" t="t" r="r" b="b"/>
              <a:pathLst>
                <a:path w="10007" h="8278" extrusionOk="0">
                  <a:moveTo>
                    <a:pt x="5504" y="0"/>
                  </a:moveTo>
                  <a:lnTo>
                    <a:pt x="4276" y="637"/>
                  </a:lnTo>
                  <a:lnTo>
                    <a:pt x="1" y="2956"/>
                  </a:lnTo>
                  <a:lnTo>
                    <a:pt x="455" y="4685"/>
                  </a:lnTo>
                  <a:lnTo>
                    <a:pt x="1092" y="7004"/>
                  </a:lnTo>
                  <a:lnTo>
                    <a:pt x="4185" y="7641"/>
                  </a:lnTo>
                  <a:lnTo>
                    <a:pt x="7550" y="8277"/>
                  </a:lnTo>
                  <a:lnTo>
                    <a:pt x="10006" y="4866"/>
                  </a:lnTo>
                  <a:lnTo>
                    <a:pt x="6004" y="500"/>
                  </a:lnTo>
                  <a:lnTo>
                    <a:pt x="5595" y="46"/>
                  </a:lnTo>
                  <a:lnTo>
                    <a:pt x="5595" y="91"/>
                  </a:lnTo>
                  <a:lnTo>
                    <a:pt x="5504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23" name="Google Shape;49423;p47"/>
            <p:cNvSpPr/>
            <p:nvPr/>
          </p:nvSpPr>
          <p:spPr>
            <a:xfrm>
              <a:off x="2148275" y="4440750"/>
              <a:ext cx="326325" cy="199000"/>
            </a:xfrm>
            <a:custGeom>
              <a:avLst/>
              <a:gdLst/>
              <a:ahLst/>
              <a:cxnLst/>
              <a:rect l="l" t="t" r="r" b="b"/>
              <a:pathLst>
                <a:path w="13053" h="7960" extrusionOk="0">
                  <a:moveTo>
                    <a:pt x="7004" y="0"/>
                  </a:moveTo>
                  <a:lnTo>
                    <a:pt x="6640" y="137"/>
                  </a:lnTo>
                  <a:lnTo>
                    <a:pt x="6640" y="46"/>
                  </a:lnTo>
                  <a:lnTo>
                    <a:pt x="1456" y="864"/>
                  </a:lnTo>
                  <a:lnTo>
                    <a:pt x="0" y="7959"/>
                  </a:lnTo>
                  <a:lnTo>
                    <a:pt x="13053" y="7959"/>
                  </a:lnTo>
                  <a:lnTo>
                    <a:pt x="7322" y="410"/>
                  </a:lnTo>
                  <a:lnTo>
                    <a:pt x="7004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24" name="Google Shape;49424;p47"/>
            <p:cNvSpPr/>
            <p:nvPr/>
          </p:nvSpPr>
          <p:spPr>
            <a:xfrm>
              <a:off x="2553050" y="4449850"/>
              <a:ext cx="312675" cy="194450"/>
            </a:xfrm>
            <a:custGeom>
              <a:avLst/>
              <a:gdLst/>
              <a:ahLst/>
              <a:cxnLst/>
              <a:rect l="l" t="t" r="r" b="b"/>
              <a:pathLst>
                <a:path w="12507" h="7778" extrusionOk="0">
                  <a:moveTo>
                    <a:pt x="12507" y="0"/>
                  </a:moveTo>
                  <a:lnTo>
                    <a:pt x="0" y="7641"/>
                  </a:lnTo>
                  <a:lnTo>
                    <a:pt x="12507" y="7777"/>
                  </a:lnTo>
                  <a:lnTo>
                    <a:pt x="12507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25" name="Google Shape;49425;p47"/>
            <p:cNvSpPr/>
            <p:nvPr/>
          </p:nvSpPr>
          <p:spPr>
            <a:xfrm>
              <a:off x="1853775" y="3607325"/>
              <a:ext cx="244500" cy="185350"/>
            </a:xfrm>
            <a:custGeom>
              <a:avLst/>
              <a:gdLst/>
              <a:ahLst/>
              <a:cxnLst/>
              <a:rect l="l" t="t" r="r" b="b"/>
              <a:pathLst>
                <a:path w="9780" h="7414" extrusionOk="0">
                  <a:moveTo>
                    <a:pt x="1183" y="0"/>
                  </a:moveTo>
                  <a:lnTo>
                    <a:pt x="1" y="5776"/>
                  </a:lnTo>
                  <a:lnTo>
                    <a:pt x="1274" y="6277"/>
                  </a:lnTo>
                  <a:lnTo>
                    <a:pt x="4321" y="7414"/>
                  </a:lnTo>
                  <a:lnTo>
                    <a:pt x="8779" y="5003"/>
                  </a:lnTo>
                  <a:lnTo>
                    <a:pt x="9779" y="4457"/>
                  </a:lnTo>
                  <a:lnTo>
                    <a:pt x="8005" y="2411"/>
                  </a:lnTo>
                  <a:lnTo>
                    <a:pt x="6004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26" name="Google Shape;49426;p47"/>
            <p:cNvSpPr/>
            <p:nvPr/>
          </p:nvSpPr>
          <p:spPr>
            <a:xfrm>
              <a:off x="2352925" y="4363425"/>
              <a:ext cx="384325" cy="271775"/>
            </a:xfrm>
            <a:custGeom>
              <a:avLst/>
              <a:gdLst/>
              <a:ahLst/>
              <a:cxnLst/>
              <a:rect l="l" t="t" r="r" b="b"/>
              <a:pathLst>
                <a:path w="15373" h="10871" extrusionOk="0">
                  <a:moveTo>
                    <a:pt x="9688" y="1"/>
                  </a:moveTo>
                  <a:lnTo>
                    <a:pt x="273" y="2684"/>
                  </a:lnTo>
                  <a:lnTo>
                    <a:pt x="1" y="2775"/>
                  </a:lnTo>
                  <a:lnTo>
                    <a:pt x="6140" y="10870"/>
                  </a:lnTo>
                  <a:lnTo>
                    <a:pt x="6504" y="10643"/>
                  </a:lnTo>
                  <a:lnTo>
                    <a:pt x="15373" y="5231"/>
                  </a:lnTo>
                  <a:lnTo>
                    <a:pt x="10870" y="1092"/>
                  </a:lnTo>
                  <a:lnTo>
                    <a:pt x="9688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27" name="Google Shape;49427;p47"/>
            <p:cNvSpPr/>
            <p:nvPr/>
          </p:nvSpPr>
          <p:spPr>
            <a:xfrm>
              <a:off x="2614425" y="4170125"/>
              <a:ext cx="251300" cy="308175"/>
            </a:xfrm>
            <a:custGeom>
              <a:avLst/>
              <a:gdLst/>
              <a:ahLst/>
              <a:cxnLst/>
              <a:rect l="l" t="t" r="r" b="b"/>
              <a:pathLst>
                <a:path w="10052" h="12327" extrusionOk="0">
                  <a:moveTo>
                    <a:pt x="1456" y="1"/>
                  </a:moveTo>
                  <a:lnTo>
                    <a:pt x="1" y="6914"/>
                  </a:lnTo>
                  <a:lnTo>
                    <a:pt x="1229" y="8005"/>
                  </a:lnTo>
                  <a:lnTo>
                    <a:pt x="5913" y="12326"/>
                  </a:lnTo>
                  <a:lnTo>
                    <a:pt x="7551" y="11371"/>
                  </a:lnTo>
                  <a:lnTo>
                    <a:pt x="10052" y="9870"/>
                  </a:lnTo>
                  <a:lnTo>
                    <a:pt x="10052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28" name="Google Shape;49428;p47"/>
            <p:cNvSpPr/>
            <p:nvPr/>
          </p:nvSpPr>
          <p:spPr>
            <a:xfrm>
              <a:off x="1827625" y="4344100"/>
              <a:ext cx="329775" cy="295650"/>
            </a:xfrm>
            <a:custGeom>
              <a:avLst/>
              <a:gdLst/>
              <a:ahLst/>
              <a:cxnLst/>
              <a:rect l="l" t="t" r="r" b="b"/>
              <a:pathLst>
                <a:path w="13191" h="11826" extrusionOk="0">
                  <a:moveTo>
                    <a:pt x="6732" y="0"/>
                  </a:moveTo>
                  <a:lnTo>
                    <a:pt x="6504" y="228"/>
                  </a:lnTo>
                  <a:lnTo>
                    <a:pt x="6414" y="91"/>
                  </a:lnTo>
                  <a:lnTo>
                    <a:pt x="3184" y="2002"/>
                  </a:lnTo>
                  <a:lnTo>
                    <a:pt x="1" y="3912"/>
                  </a:lnTo>
                  <a:lnTo>
                    <a:pt x="865" y="5413"/>
                  </a:lnTo>
                  <a:lnTo>
                    <a:pt x="4503" y="11825"/>
                  </a:lnTo>
                  <a:lnTo>
                    <a:pt x="11644" y="11825"/>
                  </a:lnTo>
                  <a:lnTo>
                    <a:pt x="13190" y="4503"/>
                  </a:lnTo>
                  <a:lnTo>
                    <a:pt x="673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29" name="Google Shape;49429;p47"/>
            <p:cNvSpPr/>
            <p:nvPr/>
          </p:nvSpPr>
          <p:spPr>
            <a:xfrm>
              <a:off x="1786700" y="3780150"/>
              <a:ext cx="192175" cy="300200"/>
            </a:xfrm>
            <a:custGeom>
              <a:avLst/>
              <a:gdLst/>
              <a:ahLst/>
              <a:cxnLst/>
              <a:rect l="l" t="t" r="r" b="b"/>
              <a:pathLst>
                <a:path w="7687" h="12008" extrusionOk="0">
                  <a:moveTo>
                    <a:pt x="2456" y="0"/>
                  </a:moveTo>
                  <a:lnTo>
                    <a:pt x="1" y="11598"/>
                  </a:lnTo>
                  <a:lnTo>
                    <a:pt x="3684" y="12007"/>
                  </a:lnTo>
                  <a:lnTo>
                    <a:pt x="7687" y="5867"/>
                  </a:lnTo>
                  <a:lnTo>
                    <a:pt x="7141" y="3684"/>
                  </a:lnTo>
                  <a:lnTo>
                    <a:pt x="6550" y="1547"/>
                  </a:lnTo>
                  <a:lnTo>
                    <a:pt x="2456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30" name="Google Shape;49430;p47"/>
            <p:cNvSpPr/>
            <p:nvPr/>
          </p:nvSpPr>
          <p:spPr>
            <a:xfrm>
              <a:off x="1667325" y="4440750"/>
              <a:ext cx="239925" cy="199000"/>
            </a:xfrm>
            <a:custGeom>
              <a:avLst/>
              <a:gdLst/>
              <a:ahLst/>
              <a:cxnLst/>
              <a:rect l="l" t="t" r="r" b="b"/>
              <a:pathLst>
                <a:path w="9597" h="7960" extrusionOk="0">
                  <a:moveTo>
                    <a:pt x="1683" y="0"/>
                  </a:moveTo>
                  <a:lnTo>
                    <a:pt x="0" y="7959"/>
                  </a:lnTo>
                  <a:lnTo>
                    <a:pt x="9596" y="7959"/>
                  </a:lnTo>
                  <a:lnTo>
                    <a:pt x="6049" y="1728"/>
                  </a:lnTo>
                  <a:lnTo>
                    <a:pt x="5276" y="364"/>
                  </a:lnTo>
                  <a:lnTo>
                    <a:pt x="3047" y="137"/>
                  </a:lnTo>
                  <a:lnTo>
                    <a:pt x="1683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31" name="Google Shape;49431;p47"/>
            <p:cNvSpPr/>
            <p:nvPr/>
          </p:nvSpPr>
          <p:spPr>
            <a:xfrm>
              <a:off x="1715075" y="4098500"/>
              <a:ext cx="261525" cy="322950"/>
            </a:xfrm>
            <a:custGeom>
              <a:avLst/>
              <a:gdLst/>
              <a:ahLst/>
              <a:cxnLst/>
              <a:rect l="l" t="t" r="r" b="b"/>
              <a:pathLst>
                <a:path w="10461" h="12918" extrusionOk="0">
                  <a:moveTo>
                    <a:pt x="2638" y="1"/>
                  </a:moveTo>
                  <a:lnTo>
                    <a:pt x="0" y="12553"/>
                  </a:lnTo>
                  <a:lnTo>
                    <a:pt x="1547" y="12690"/>
                  </a:lnTo>
                  <a:lnTo>
                    <a:pt x="3593" y="12917"/>
                  </a:lnTo>
                  <a:lnTo>
                    <a:pt x="7050" y="10870"/>
                  </a:lnTo>
                  <a:lnTo>
                    <a:pt x="10461" y="8869"/>
                  </a:lnTo>
                  <a:lnTo>
                    <a:pt x="6458" y="410"/>
                  </a:lnTo>
                  <a:lnTo>
                    <a:pt x="2820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32" name="Google Shape;49432;p47"/>
            <p:cNvSpPr/>
            <p:nvPr/>
          </p:nvSpPr>
          <p:spPr>
            <a:xfrm>
              <a:off x="2612150" y="2555600"/>
              <a:ext cx="122825" cy="122825"/>
            </a:xfrm>
            <a:custGeom>
              <a:avLst/>
              <a:gdLst/>
              <a:ahLst/>
              <a:cxnLst/>
              <a:rect l="l" t="t" r="r" b="b"/>
              <a:pathLst>
                <a:path w="4913" h="4913" extrusionOk="0">
                  <a:moveTo>
                    <a:pt x="4185" y="728"/>
                  </a:moveTo>
                  <a:lnTo>
                    <a:pt x="4185" y="4139"/>
                  </a:lnTo>
                  <a:lnTo>
                    <a:pt x="774" y="4139"/>
                  </a:lnTo>
                  <a:lnTo>
                    <a:pt x="774" y="728"/>
                  </a:lnTo>
                  <a:close/>
                  <a:moveTo>
                    <a:pt x="1" y="1"/>
                  </a:moveTo>
                  <a:lnTo>
                    <a:pt x="1" y="4912"/>
                  </a:lnTo>
                  <a:lnTo>
                    <a:pt x="4913" y="4912"/>
                  </a:lnTo>
                  <a:lnTo>
                    <a:pt x="491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33" name="Google Shape;49433;p47"/>
            <p:cNvSpPr/>
            <p:nvPr/>
          </p:nvSpPr>
          <p:spPr>
            <a:xfrm>
              <a:off x="2500725" y="1756300"/>
              <a:ext cx="702700" cy="262675"/>
            </a:xfrm>
            <a:custGeom>
              <a:avLst/>
              <a:gdLst/>
              <a:ahLst/>
              <a:cxnLst/>
              <a:rect l="l" t="t" r="r" b="b"/>
              <a:pathLst>
                <a:path w="28108" h="10507" extrusionOk="0">
                  <a:moveTo>
                    <a:pt x="1" y="0"/>
                  </a:moveTo>
                  <a:lnTo>
                    <a:pt x="1" y="10506"/>
                  </a:lnTo>
                  <a:lnTo>
                    <a:pt x="28107" y="10506"/>
                  </a:lnTo>
                  <a:lnTo>
                    <a:pt x="2810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34" name="Google Shape;49434;p47"/>
            <p:cNvSpPr/>
            <p:nvPr/>
          </p:nvSpPr>
          <p:spPr>
            <a:xfrm>
              <a:off x="2500725" y="1756300"/>
              <a:ext cx="702700" cy="36400"/>
            </a:xfrm>
            <a:custGeom>
              <a:avLst/>
              <a:gdLst/>
              <a:ahLst/>
              <a:cxnLst/>
              <a:rect l="l" t="t" r="r" b="b"/>
              <a:pathLst>
                <a:path w="28108" h="1456" extrusionOk="0">
                  <a:moveTo>
                    <a:pt x="1" y="0"/>
                  </a:moveTo>
                  <a:lnTo>
                    <a:pt x="1" y="1456"/>
                  </a:lnTo>
                  <a:lnTo>
                    <a:pt x="28107" y="1456"/>
                  </a:lnTo>
                  <a:lnTo>
                    <a:pt x="28107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35" name="Google Shape;49435;p47"/>
            <p:cNvSpPr/>
            <p:nvPr/>
          </p:nvSpPr>
          <p:spPr>
            <a:xfrm>
              <a:off x="2517800" y="1241525"/>
              <a:ext cx="685625" cy="183925"/>
            </a:xfrm>
            <a:custGeom>
              <a:avLst/>
              <a:gdLst/>
              <a:ahLst/>
              <a:cxnLst/>
              <a:rect l="l" t="t" r="r" b="b"/>
              <a:pathLst>
                <a:path w="27425" h="7357" extrusionOk="0">
                  <a:moveTo>
                    <a:pt x="3434" y="0"/>
                  </a:moveTo>
                  <a:cubicBezTo>
                    <a:pt x="2683" y="0"/>
                    <a:pt x="1933" y="285"/>
                    <a:pt x="1365" y="853"/>
                  </a:cubicBezTo>
                  <a:lnTo>
                    <a:pt x="1228" y="989"/>
                  </a:lnTo>
                  <a:cubicBezTo>
                    <a:pt x="0" y="2217"/>
                    <a:pt x="0" y="4173"/>
                    <a:pt x="1228" y="5401"/>
                  </a:cubicBezTo>
                  <a:lnTo>
                    <a:pt x="2502" y="6674"/>
                  </a:lnTo>
                  <a:cubicBezTo>
                    <a:pt x="2911" y="7084"/>
                    <a:pt x="3502" y="7357"/>
                    <a:pt x="4093" y="7357"/>
                  </a:cubicBezTo>
                  <a:lnTo>
                    <a:pt x="27424" y="7357"/>
                  </a:lnTo>
                  <a:lnTo>
                    <a:pt x="27424" y="5446"/>
                  </a:lnTo>
                  <a:lnTo>
                    <a:pt x="6003" y="5446"/>
                  </a:lnTo>
                  <a:cubicBezTo>
                    <a:pt x="6003" y="4628"/>
                    <a:pt x="5276" y="3900"/>
                    <a:pt x="4457" y="3900"/>
                  </a:cubicBezTo>
                  <a:lnTo>
                    <a:pt x="3775" y="3900"/>
                  </a:lnTo>
                  <a:lnTo>
                    <a:pt x="3775" y="2263"/>
                  </a:lnTo>
                  <a:lnTo>
                    <a:pt x="3957" y="2399"/>
                  </a:lnTo>
                  <a:cubicBezTo>
                    <a:pt x="4162" y="2627"/>
                    <a:pt x="4434" y="2740"/>
                    <a:pt x="4713" y="2740"/>
                  </a:cubicBezTo>
                  <a:cubicBezTo>
                    <a:pt x="4992" y="2740"/>
                    <a:pt x="5276" y="2627"/>
                    <a:pt x="5503" y="2399"/>
                  </a:cubicBezTo>
                  <a:cubicBezTo>
                    <a:pt x="5913" y="1990"/>
                    <a:pt x="5913" y="1262"/>
                    <a:pt x="5503" y="853"/>
                  </a:cubicBezTo>
                  <a:cubicBezTo>
                    <a:pt x="4935" y="285"/>
                    <a:pt x="4184" y="0"/>
                    <a:pt x="34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36" name="Google Shape;49436;p47"/>
            <p:cNvSpPr/>
            <p:nvPr/>
          </p:nvSpPr>
          <p:spPr>
            <a:xfrm>
              <a:off x="2381350" y="1425425"/>
              <a:ext cx="822075" cy="330900"/>
            </a:xfrm>
            <a:custGeom>
              <a:avLst/>
              <a:gdLst/>
              <a:ahLst/>
              <a:cxnLst/>
              <a:rect l="l" t="t" r="r" b="b"/>
              <a:pathLst>
                <a:path w="32883" h="13236" extrusionOk="0">
                  <a:moveTo>
                    <a:pt x="9915" y="1"/>
                  </a:moveTo>
                  <a:lnTo>
                    <a:pt x="7232" y="4685"/>
                  </a:lnTo>
                  <a:cubicBezTo>
                    <a:pt x="5640" y="7459"/>
                    <a:pt x="3048" y="9460"/>
                    <a:pt x="1" y="10325"/>
                  </a:cubicBezTo>
                  <a:lnTo>
                    <a:pt x="637" y="11189"/>
                  </a:lnTo>
                  <a:cubicBezTo>
                    <a:pt x="1592" y="12462"/>
                    <a:pt x="4776" y="13235"/>
                    <a:pt x="4776" y="13235"/>
                  </a:cubicBezTo>
                  <a:lnTo>
                    <a:pt x="32882" y="13235"/>
                  </a:lnTo>
                  <a:lnTo>
                    <a:pt x="3288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37" name="Google Shape;49437;p47"/>
            <p:cNvSpPr/>
            <p:nvPr/>
          </p:nvSpPr>
          <p:spPr>
            <a:xfrm>
              <a:off x="2694025" y="1424300"/>
              <a:ext cx="509400" cy="332025"/>
            </a:xfrm>
            <a:custGeom>
              <a:avLst/>
              <a:gdLst/>
              <a:ahLst/>
              <a:cxnLst/>
              <a:rect l="l" t="t" r="r" b="b"/>
              <a:pathLst>
                <a:path w="20376" h="13281" extrusionOk="0">
                  <a:moveTo>
                    <a:pt x="8960" y="0"/>
                  </a:moveTo>
                  <a:lnTo>
                    <a:pt x="5822" y="6595"/>
                  </a:lnTo>
                  <a:cubicBezTo>
                    <a:pt x="4458" y="9505"/>
                    <a:pt x="2411" y="11779"/>
                    <a:pt x="1" y="13280"/>
                  </a:cubicBezTo>
                  <a:lnTo>
                    <a:pt x="20375" y="13280"/>
                  </a:lnTo>
                  <a:lnTo>
                    <a:pt x="2037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38" name="Google Shape;49438;p47"/>
            <p:cNvSpPr/>
            <p:nvPr/>
          </p:nvSpPr>
          <p:spPr>
            <a:xfrm>
              <a:off x="2275600" y="2350950"/>
              <a:ext cx="927825" cy="36400"/>
            </a:xfrm>
            <a:custGeom>
              <a:avLst/>
              <a:gdLst/>
              <a:ahLst/>
              <a:cxnLst/>
              <a:rect l="l" t="t" r="r" b="b"/>
              <a:pathLst>
                <a:path w="37113" h="1456" extrusionOk="0">
                  <a:moveTo>
                    <a:pt x="1" y="0"/>
                  </a:moveTo>
                  <a:lnTo>
                    <a:pt x="1" y="1410"/>
                  </a:lnTo>
                  <a:cubicBezTo>
                    <a:pt x="319" y="1410"/>
                    <a:pt x="683" y="1456"/>
                    <a:pt x="1001" y="1456"/>
                  </a:cubicBezTo>
                  <a:lnTo>
                    <a:pt x="37112" y="1456"/>
                  </a:lnTo>
                  <a:lnTo>
                    <a:pt x="3711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39" name="Google Shape;49439;p47"/>
            <p:cNvSpPr/>
            <p:nvPr/>
          </p:nvSpPr>
          <p:spPr>
            <a:xfrm>
              <a:off x="2080050" y="2018950"/>
              <a:ext cx="1123375" cy="332025"/>
            </a:xfrm>
            <a:custGeom>
              <a:avLst/>
              <a:gdLst/>
              <a:ahLst/>
              <a:cxnLst/>
              <a:rect l="l" t="t" r="r" b="b"/>
              <a:pathLst>
                <a:path w="44935" h="13281" extrusionOk="0">
                  <a:moveTo>
                    <a:pt x="16828" y="0"/>
                  </a:moveTo>
                  <a:lnTo>
                    <a:pt x="10643" y="5139"/>
                  </a:lnTo>
                  <a:cubicBezTo>
                    <a:pt x="7596" y="7641"/>
                    <a:pt x="3912" y="9142"/>
                    <a:pt x="0" y="9460"/>
                  </a:cubicBezTo>
                  <a:cubicBezTo>
                    <a:pt x="2274" y="11870"/>
                    <a:pt x="5458" y="13280"/>
                    <a:pt x="8823" y="13280"/>
                  </a:cubicBezTo>
                  <a:lnTo>
                    <a:pt x="44934" y="13280"/>
                  </a:lnTo>
                  <a:lnTo>
                    <a:pt x="4493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40" name="Google Shape;49440;p47"/>
            <p:cNvSpPr/>
            <p:nvPr/>
          </p:nvSpPr>
          <p:spPr>
            <a:xfrm>
              <a:off x="2458675" y="2018950"/>
              <a:ext cx="744750" cy="332025"/>
            </a:xfrm>
            <a:custGeom>
              <a:avLst/>
              <a:gdLst/>
              <a:ahLst/>
              <a:cxnLst/>
              <a:rect l="l" t="t" r="r" b="b"/>
              <a:pathLst>
                <a:path w="29790" h="13281" extrusionOk="0">
                  <a:moveTo>
                    <a:pt x="9960" y="0"/>
                  </a:moveTo>
                  <a:lnTo>
                    <a:pt x="5594" y="7550"/>
                  </a:lnTo>
                  <a:cubicBezTo>
                    <a:pt x="4002" y="10370"/>
                    <a:pt x="2047" y="12325"/>
                    <a:pt x="0" y="13280"/>
                  </a:cubicBezTo>
                  <a:lnTo>
                    <a:pt x="29789" y="13280"/>
                  </a:lnTo>
                  <a:lnTo>
                    <a:pt x="29789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41" name="Google Shape;49441;p47"/>
            <p:cNvSpPr/>
            <p:nvPr/>
          </p:nvSpPr>
          <p:spPr>
            <a:xfrm>
              <a:off x="2425700" y="2504450"/>
              <a:ext cx="777725" cy="224000"/>
            </a:xfrm>
            <a:custGeom>
              <a:avLst/>
              <a:gdLst/>
              <a:ahLst/>
              <a:cxnLst/>
              <a:rect l="l" t="t" r="r" b="b"/>
              <a:pathLst>
                <a:path w="31109" h="8960" extrusionOk="0">
                  <a:moveTo>
                    <a:pt x="0" y="0"/>
                  </a:moveTo>
                  <a:lnTo>
                    <a:pt x="0" y="8960"/>
                  </a:lnTo>
                  <a:lnTo>
                    <a:pt x="31108" y="8960"/>
                  </a:lnTo>
                  <a:lnTo>
                    <a:pt x="3110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42" name="Google Shape;49442;p47"/>
            <p:cNvSpPr/>
            <p:nvPr/>
          </p:nvSpPr>
          <p:spPr>
            <a:xfrm>
              <a:off x="2318825" y="2018950"/>
              <a:ext cx="884600" cy="485525"/>
            </a:xfrm>
            <a:custGeom>
              <a:avLst/>
              <a:gdLst/>
              <a:ahLst/>
              <a:cxnLst/>
              <a:rect l="l" t="t" r="r" b="b"/>
              <a:pathLst>
                <a:path w="35384" h="19421" extrusionOk="0">
                  <a:moveTo>
                    <a:pt x="35383" y="0"/>
                  </a:moveTo>
                  <a:lnTo>
                    <a:pt x="8732" y="14599"/>
                  </a:lnTo>
                  <a:cubicBezTo>
                    <a:pt x="6004" y="16100"/>
                    <a:pt x="3047" y="17010"/>
                    <a:pt x="0" y="17373"/>
                  </a:cubicBezTo>
                  <a:lnTo>
                    <a:pt x="500" y="17874"/>
                  </a:lnTo>
                  <a:cubicBezTo>
                    <a:pt x="1501" y="18874"/>
                    <a:pt x="2865" y="19420"/>
                    <a:pt x="4275" y="19420"/>
                  </a:cubicBezTo>
                  <a:lnTo>
                    <a:pt x="35383" y="19420"/>
                  </a:lnTo>
                  <a:lnTo>
                    <a:pt x="3538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43" name="Google Shape;49443;p47"/>
            <p:cNvSpPr/>
            <p:nvPr/>
          </p:nvSpPr>
          <p:spPr>
            <a:xfrm>
              <a:off x="2425700" y="2504450"/>
              <a:ext cx="777725" cy="30700"/>
            </a:xfrm>
            <a:custGeom>
              <a:avLst/>
              <a:gdLst/>
              <a:ahLst/>
              <a:cxnLst/>
              <a:rect l="l" t="t" r="r" b="b"/>
              <a:pathLst>
                <a:path w="31109" h="1228" extrusionOk="0">
                  <a:moveTo>
                    <a:pt x="0" y="0"/>
                  </a:moveTo>
                  <a:lnTo>
                    <a:pt x="0" y="1228"/>
                  </a:lnTo>
                  <a:lnTo>
                    <a:pt x="31108" y="1228"/>
                  </a:lnTo>
                  <a:lnTo>
                    <a:pt x="31108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44" name="Google Shape;49444;p47"/>
            <p:cNvSpPr/>
            <p:nvPr/>
          </p:nvSpPr>
          <p:spPr>
            <a:xfrm>
              <a:off x="2823650" y="2145150"/>
              <a:ext cx="379775" cy="208100"/>
            </a:xfrm>
            <a:custGeom>
              <a:avLst/>
              <a:gdLst/>
              <a:ahLst/>
              <a:cxnLst/>
              <a:rect l="l" t="t" r="r" b="b"/>
              <a:pathLst>
                <a:path w="15191" h="8324" extrusionOk="0">
                  <a:moveTo>
                    <a:pt x="15190" y="0"/>
                  </a:moveTo>
                  <a:lnTo>
                    <a:pt x="0" y="8323"/>
                  </a:lnTo>
                  <a:lnTo>
                    <a:pt x="15190" y="8323"/>
                  </a:lnTo>
                  <a:lnTo>
                    <a:pt x="15190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45" name="Google Shape;49445;p47"/>
            <p:cNvSpPr/>
            <p:nvPr/>
          </p:nvSpPr>
          <p:spPr>
            <a:xfrm>
              <a:off x="2080050" y="2018950"/>
              <a:ext cx="1123375" cy="332025"/>
            </a:xfrm>
            <a:custGeom>
              <a:avLst/>
              <a:gdLst/>
              <a:ahLst/>
              <a:cxnLst/>
              <a:rect l="l" t="t" r="r" b="b"/>
              <a:pathLst>
                <a:path w="44935" h="13281" extrusionOk="0">
                  <a:moveTo>
                    <a:pt x="16828" y="0"/>
                  </a:moveTo>
                  <a:lnTo>
                    <a:pt x="10643" y="5139"/>
                  </a:lnTo>
                  <a:cubicBezTo>
                    <a:pt x="7596" y="7641"/>
                    <a:pt x="3912" y="9142"/>
                    <a:pt x="0" y="9460"/>
                  </a:cubicBezTo>
                  <a:cubicBezTo>
                    <a:pt x="2274" y="11870"/>
                    <a:pt x="5458" y="13280"/>
                    <a:pt x="8823" y="13280"/>
                  </a:cubicBezTo>
                  <a:lnTo>
                    <a:pt x="44934" y="13280"/>
                  </a:lnTo>
                  <a:lnTo>
                    <a:pt x="4493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46" name="Google Shape;49446;p47"/>
            <p:cNvSpPr/>
            <p:nvPr/>
          </p:nvSpPr>
          <p:spPr>
            <a:xfrm>
              <a:off x="2458675" y="2018950"/>
              <a:ext cx="744750" cy="332025"/>
            </a:xfrm>
            <a:custGeom>
              <a:avLst/>
              <a:gdLst/>
              <a:ahLst/>
              <a:cxnLst/>
              <a:rect l="l" t="t" r="r" b="b"/>
              <a:pathLst>
                <a:path w="29790" h="13281" extrusionOk="0">
                  <a:moveTo>
                    <a:pt x="9960" y="0"/>
                  </a:moveTo>
                  <a:lnTo>
                    <a:pt x="5594" y="7550"/>
                  </a:lnTo>
                  <a:cubicBezTo>
                    <a:pt x="4002" y="10370"/>
                    <a:pt x="2047" y="12325"/>
                    <a:pt x="0" y="13280"/>
                  </a:cubicBezTo>
                  <a:lnTo>
                    <a:pt x="29789" y="13280"/>
                  </a:lnTo>
                  <a:lnTo>
                    <a:pt x="29789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47" name="Google Shape;49447;p47"/>
            <p:cNvSpPr/>
            <p:nvPr/>
          </p:nvSpPr>
          <p:spPr>
            <a:xfrm>
              <a:off x="2425700" y="2504450"/>
              <a:ext cx="777725" cy="224000"/>
            </a:xfrm>
            <a:custGeom>
              <a:avLst/>
              <a:gdLst/>
              <a:ahLst/>
              <a:cxnLst/>
              <a:rect l="l" t="t" r="r" b="b"/>
              <a:pathLst>
                <a:path w="31109" h="8960" extrusionOk="0">
                  <a:moveTo>
                    <a:pt x="0" y="0"/>
                  </a:moveTo>
                  <a:lnTo>
                    <a:pt x="0" y="8960"/>
                  </a:lnTo>
                  <a:lnTo>
                    <a:pt x="31108" y="8960"/>
                  </a:lnTo>
                  <a:lnTo>
                    <a:pt x="3110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48" name="Google Shape;49448;p47"/>
            <p:cNvSpPr/>
            <p:nvPr/>
          </p:nvSpPr>
          <p:spPr>
            <a:xfrm>
              <a:off x="2318825" y="2018950"/>
              <a:ext cx="884600" cy="485525"/>
            </a:xfrm>
            <a:custGeom>
              <a:avLst/>
              <a:gdLst/>
              <a:ahLst/>
              <a:cxnLst/>
              <a:rect l="l" t="t" r="r" b="b"/>
              <a:pathLst>
                <a:path w="35384" h="19421" extrusionOk="0">
                  <a:moveTo>
                    <a:pt x="35383" y="0"/>
                  </a:moveTo>
                  <a:lnTo>
                    <a:pt x="8732" y="14599"/>
                  </a:lnTo>
                  <a:cubicBezTo>
                    <a:pt x="6004" y="16100"/>
                    <a:pt x="3047" y="17010"/>
                    <a:pt x="0" y="17373"/>
                  </a:cubicBezTo>
                  <a:lnTo>
                    <a:pt x="500" y="17874"/>
                  </a:lnTo>
                  <a:cubicBezTo>
                    <a:pt x="1501" y="18874"/>
                    <a:pt x="2865" y="19420"/>
                    <a:pt x="4275" y="19420"/>
                  </a:cubicBezTo>
                  <a:lnTo>
                    <a:pt x="35383" y="19420"/>
                  </a:lnTo>
                  <a:lnTo>
                    <a:pt x="3538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49" name="Google Shape;49449;p47"/>
            <p:cNvSpPr/>
            <p:nvPr/>
          </p:nvSpPr>
          <p:spPr>
            <a:xfrm>
              <a:off x="2425700" y="2504450"/>
              <a:ext cx="777725" cy="30700"/>
            </a:xfrm>
            <a:custGeom>
              <a:avLst/>
              <a:gdLst/>
              <a:ahLst/>
              <a:cxnLst/>
              <a:rect l="l" t="t" r="r" b="b"/>
              <a:pathLst>
                <a:path w="31109" h="1228" extrusionOk="0">
                  <a:moveTo>
                    <a:pt x="0" y="0"/>
                  </a:moveTo>
                  <a:lnTo>
                    <a:pt x="0" y="1228"/>
                  </a:lnTo>
                  <a:lnTo>
                    <a:pt x="31108" y="1228"/>
                  </a:lnTo>
                  <a:lnTo>
                    <a:pt x="31108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50" name="Google Shape;49450;p47"/>
            <p:cNvSpPr/>
            <p:nvPr/>
          </p:nvSpPr>
          <p:spPr>
            <a:xfrm>
              <a:off x="2823650" y="2145150"/>
              <a:ext cx="379775" cy="208100"/>
            </a:xfrm>
            <a:custGeom>
              <a:avLst/>
              <a:gdLst/>
              <a:ahLst/>
              <a:cxnLst/>
              <a:rect l="l" t="t" r="r" b="b"/>
              <a:pathLst>
                <a:path w="15191" h="8324" extrusionOk="0">
                  <a:moveTo>
                    <a:pt x="15190" y="0"/>
                  </a:moveTo>
                  <a:lnTo>
                    <a:pt x="0" y="8323"/>
                  </a:lnTo>
                  <a:lnTo>
                    <a:pt x="15190" y="8323"/>
                  </a:lnTo>
                  <a:lnTo>
                    <a:pt x="1519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51" name="Google Shape;49451;p47"/>
            <p:cNvSpPr/>
            <p:nvPr/>
          </p:nvSpPr>
          <p:spPr>
            <a:xfrm>
              <a:off x="2256275" y="3590275"/>
              <a:ext cx="947150" cy="93250"/>
            </a:xfrm>
            <a:custGeom>
              <a:avLst/>
              <a:gdLst/>
              <a:ahLst/>
              <a:cxnLst/>
              <a:rect l="l" t="t" r="r" b="b"/>
              <a:pathLst>
                <a:path w="37886" h="3730" extrusionOk="0">
                  <a:moveTo>
                    <a:pt x="1" y="0"/>
                  </a:moveTo>
                  <a:lnTo>
                    <a:pt x="1" y="3730"/>
                  </a:lnTo>
                  <a:lnTo>
                    <a:pt x="37885" y="3730"/>
                  </a:lnTo>
                  <a:lnTo>
                    <a:pt x="37885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52" name="Google Shape;49452;p47"/>
            <p:cNvSpPr/>
            <p:nvPr/>
          </p:nvSpPr>
          <p:spPr>
            <a:xfrm>
              <a:off x="1876525" y="2943325"/>
              <a:ext cx="1326900" cy="160325"/>
            </a:xfrm>
            <a:custGeom>
              <a:avLst/>
              <a:gdLst/>
              <a:ahLst/>
              <a:cxnLst/>
              <a:rect l="l" t="t" r="r" b="b"/>
              <a:pathLst>
                <a:path w="53076" h="6413" extrusionOk="0">
                  <a:moveTo>
                    <a:pt x="0" y="0"/>
                  </a:moveTo>
                  <a:lnTo>
                    <a:pt x="0" y="6413"/>
                  </a:lnTo>
                  <a:lnTo>
                    <a:pt x="53075" y="6413"/>
                  </a:lnTo>
                  <a:lnTo>
                    <a:pt x="5307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53" name="Google Shape;49453;p47"/>
            <p:cNvSpPr/>
            <p:nvPr/>
          </p:nvSpPr>
          <p:spPr>
            <a:xfrm>
              <a:off x="1876525" y="2943325"/>
              <a:ext cx="1326900" cy="34125"/>
            </a:xfrm>
            <a:custGeom>
              <a:avLst/>
              <a:gdLst/>
              <a:ahLst/>
              <a:cxnLst/>
              <a:rect l="l" t="t" r="r" b="b"/>
              <a:pathLst>
                <a:path w="53076" h="1365" extrusionOk="0">
                  <a:moveTo>
                    <a:pt x="0" y="0"/>
                  </a:moveTo>
                  <a:lnTo>
                    <a:pt x="0" y="1365"/>
                  </a:lnTo>
                  <a:lnTo>
                    <a:pt x="53075" y="1365"/>
                  </a:lnTo>
                  <a:lnTo>
                    <a:pt x="53075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54" name="Google Shape;49454;p47"/>
            <p:cNvSpPr/>
            <p:nvPr/>
          </p:nvSpPr>
          <p:spPr>
            <a:xfrm>
              <a:off x="1871975" y="3315125"/>
              <a:ext cx="1331450" cy="33000"/>
            </a:xfrm>
            <a:custGeom>
              <a:avLst/>
              <a:gdLst/>
              <a:ahLst/>
              <a:cxnLst/>
              <a:rect l="l" t="t" r="r" b="b"/>
              <a:pathLst>
                <a:path w="53258" h="1320" extrusionOk="0">
                  <a:moveTo>
                    <a:pt x="1" y="0"/>
                  </a:moveTo>
                  <a:lnTo>
                    <a:pt x="1" y="1319"/>
                  </a:lnTo>
                  <a:lnTo>
                    <a:pt x="53257" y="1319"/>
                  </a:lnTo>
                  <a:lnTo>
                    <a:pt x="53257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55" name="Google Shape;49455;p47"/>
            <p:cNvSpPr/>
            <p:nvPr/>
          </p:nvSpPr>
          <p:spPr>
            <a:xfrm>
              <a:off x="1669600" y="3224150"/>
              <a:ext cx="1533825" cy="43225"/>
            </a:xfrm>
            <a:custGeom>
              <a:avLst/>
              <a:gdLst/>
              <a:ahLst/>
              <a:cxnLst/>
              <a:rect l="l" t="t" r="r" b="b"/>
              <a:pathLst>
                <a:path w="61353" h="1729" extrusionOk="0">
                  <a:moveTo>
                    <a:pt x="910" y="1"/>
                  </a:moveTo>
                  <a:cubicBezTo>
                    <a:pt x="637" y="137"/>
                    <a:pt x="319" y="228"/>
                    <a:pt x="0" y="365"/>
                  </a:cubicBezTo>
                  <a:cubicBezTo>
                    <a:pt x="1456" y="1274"/>
                    <a:pt x="3047" y="1729"/>
                    <a:pt x="4639" y="1729"/>
                  </a:cubicBezTo>
                  <a:lnTo>
                    <a:pt x="61352" y="1729"/>
                  </a:lnTo>
                  <a:lnTo>
                    <a:pt x="61352" y="956"/>
                  </a:lnTo>
                  <a:lnTo>
                    <a:pt x="4639" y="956"/>
                  </a:lnTo>
                  <a:cubicBezTo>
                    <a:pt x="3366" y="956"/>
                    <a:pt x="2138" y="637"/>
                    <a:pt x="91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56" name="Google Shape;49456;p47"/>
            <p:cNvSpPr/>
            <p:nvPr/>
          </p:nvSpPr>
          <p:spPr>
            <a:xfrm>
              <a:off x="2622400" y="2564700"/>
              <a:ext cx="103475" cy="103500"/>
            </a:xfrm>
            <a:custGeom>
              <a:avLst/>
              <a:gdLst/>
              <a:ahLst/>
              <a:cxnLst/>
              <a:rect l="l" t="t" r="r" b="b"/>
              <a:pathLst>
                <a:path w="4139" h="4140" extrusionOk="0">
                  <a:moveTo>
                    <a:pt x="0" y="0"/>
                  </a:moveTo>
                  <a:lnTo>
                    <a:pt x="0" y="4139"/>
                  </a:lnTo>
                  <a:lnTo>
                    <a:pt x="4139" y="4139"/>
                  </a:lnTo>
                  <a:lnTo>
                    <a:pt x="413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57" name="Google Shape;49457;p47"/>
            <p:cNvSpPr/>
            <p:nvPr/>
          </p:nvSpPr>
          <p:spPr>
            <a:xfrm>
              <a:off x="2769075" y="1848400"/>
              <a:ext cx="77325" cy="78475"/>
            </a:xfrm>
            <a:custGeom>
              <a:avLst/>
              <a:gdLst/>
              <a:ahLst/>
              <a:cxnLst/>
              <a:rect l="l" t="t" r="r" b="b"/>
              <a:pathLst>
                <a:path w="3093" h="3139" extrusionOk="0">
                  <a:moveTo>
                    <a:pt x="0" y="0"/>
                  </a:moveTo>
                  <a:lnTo>
                    <a:pt x="0" y="3138"/>
                  </a:lnTo>
                  <a:lnTo>
                    <a:pt x="3093" y="3138"/>
                  </a:lnTo>
                  <a:lnTo>
                    <a:pt x="309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58" name="Google Shape;49458;p47"/>
            <p:cNvSpPr/>
            <p:nvPr/>
          </p:nvSpPr>
          <p:spPr>
            <a:xfrm>
              <a:off x="2850925" y="4155350"/>
              <a:ext cx="352500" cy="503725"/>
            </a:xfrm>
            <a:custGeom>
              <a:avLst/>
              <a:gdLst/>
              <a:ahLst/>
              <a:cxnLst/>
              <a:rect l="l" t="t" r="r" b="b"/>
              <a:pathLst>
                <a:path w="14100" h="20149" extrusionOk="0">
                  <a:moveTo>
                    <a:pt x="1" y="1"/>
                  </a:moveTo>
                  <a:lnTo>
                    <a:pt x="1" y="20148"/>
                  </a:lnTo>
                  <a:lnTo>
                    <a:pt x="14099" y="20148"/>
                  </a:lnTo>
                  <a:lnTo>
                    <a:pt x="1409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59" name="Google Shape;49459;p47"/>
            <p:cNvSpPr/>
            <p:nvPr/>
          </p:nvSpPr>
          <p:spPr>
            <a:xfrm>
              <a:off x="2110750" y="2993350"/>
              <a:ext cx="1092675" cy="600350"/>
            </a:xfrm>
            <a:custGeom>
              <a:avLst/>
              <a:gdLst/>
              <a:ahLst/>
              <a:cxnLst/>
              <a:rect l="l" t="t" r="r" b="b"/>
              <a:pathLst>
                <a:path w="43707" h="24014" extrusionOk="0">
                  <a:moveTo>
                    <a:pt x="43706" y="0"/>
                  </a:moveTo>
                  <a:lnTo>
                    <a:pt x="10779" y="18056"/>
                  </a:lnTo>
                  <a:cubicBezTo>
                    <a:pt x="7459" y="19875"/>
                    <a:pt x="3775" y="21012"/>
                    <a:pt x="0" y="21421"/>
                  </a:cubicBezTo>
                  <a:lnTo>
                    <a:pt x="637" y="22058"/>
                  </a:lnTo>
                  <a:cubicBezTo>
                    <a:pt x="1865" y="23332"/>
                    <a:pt x="3548" y="24014"/>
                    <a:pt x="5321" y="24014"/>
                  </a:cubicBezTo>
                  <a:lnTo>
                    <a:pt x="43706" y="24014"/>
                  </a:lnTo>
                  <a:lnTo>
                    <a:pt x="4370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60" name="Google Shape;49460;p47"/>
            <p:cNvSpPr/>
            <p:nvPr/>
          </p:nvSpPr>
          <p:spPr>
            <a:xfrm>
              <a:off x="2648550" y="3100225"/>
              <a:ext cx="554875" cy="303600"/>
            </a:xfrm>
            <a:custGeom>
              <a:avLst/>
              <a:gdLst/>
              <a:ahLst/>
              <a:cxnLst/>
              <a:rect l="l" t="t" r="r" b="b"/>
              <a:pathLst>
                <a:path w="22195" h="12144" extrusionOk="0">
                  <a:moveTo>
                    <a:pt x="22194" y="0"/>
                  </a:moveTo>
                  <a:lnTo>
                    <a:pt x="0" y="12144"/>
                  </a:lnTo>
                  <a:lnTo>
                    <a:pt x="22194" y="12144"/>
                  </a:lnTo>
                  <a:lnTo>
                    <a:pt x="2219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61" name="Google Shape;49461;p47"/>
            <p:cNvSpPr/>
            <p:nvPr/>
          </p:nvSpPr>
          <p:spPr>
            <a:xfrm>
              <a:off x="2343825" y="3683500"/>
              <a:ext cx="859600" cy="482125"/>
            </a:xfrm>
            <a:custGeom>
              <a:avLst/>
              <a:gdLst/>
              <a:ahLst/>
              <a:cxnLst/>
              <a:rect l="l" t="t" r="r" b="b"/>
              <a:pathLst>
                <a:path w="34384" h="19285" extrusionOk="0">
                  <a:moveTo>
                    <a:pt x="1" y="1"/>
                  </a:moveTo>
                  <a:lnTo>
                    <a:pt x="1" y="19284"/>
                  </a:lnTo>
                  <a:lnTo>
                    <a:pt x="34383" y="19284"/>
                  </a:lnTo>
                  <a:lnTo>
                    <a:pt x="3438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62" name="Google Shape;49462;p47"/>
            <p:cNvSpPr/>
            <p:nvPr/>
          </p:nvSpPr>
          <p:spPr>
            <a:xfrm>
              <a:off x="2337000" y="4165600"/>
              <a:ext cx="866425" cy="44350"/>
            </a:xfrm>
            <a:custGeom>
              <a:avLst/>
              <a:gdLst/>
              <a:ahLst/>
              <a:cxnLst/>
              <a:rect l="l" t="t" r="r" b="b"/>
              <a:pathLst>
                <a:path w="34657" h="1774" extrusionOk="0">
                  <a:moveTo>
                    <a:pt x="1" y="0"/>
                  </a:moveTo>
                  <a:lnTo>
                    <a:pt x="1" y="1774"/>
                  </a:lnTo>
                  <a:lnTo>
                    <a:pt x="34656" y="1774"/>
                  </a:lnTo>
                  <a:lnTo>
                    <a:pt x="34656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63" name="Google Shape;49463;p47"/>
            <p:cNvSpPr/>
            <p:nvPr/>
          </p:nvSpPr>
          <p:spPr>
            <a:xfrm>
              <a:off x="2622400" y="3872250"/>
              <a:ext cx="103475" cy="104625"/>
            </a:xfrm>
            <a:custGeom>
              <a:avLst/>
              <a:gdLst/>
              <a:ahLst/>
              <a:cxnLst/>
              <a:rect l="l" t="t" r="r" b="b"/>
              <a:pathLst>
                <a:path w="4139" h="4185" extrusionOk="0">
                  <a:moveTo>
                    <a:pt x="0" y="0"/>
                  </a:moveTo>
                  <a:lnTo>
                    <a:pt x="0" y="4184"/>
                  </a:lnTo>
                  <a:lnTo>
                    <a:pt x="4139" y="4184"/>
                  </a:lnTo>
                  <a:lnTo>
                    <a:pt x="413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64" name="Google Shape;49464;p47"/>
            <p:cNvSpPr/>
            <p:nvPr/>
          </p:nvSpPr>
          <p:spPr>
            <a:xfrm>
              <a:off x="2067550" y="4595375"/>
              <a:ext cx="1135875" cy="63700"/>
            </a:xfrm>
            <a:custGeom>
              <a:avLst/>
              <a:gdLst/>
              <a:ahLst/>
              <a:cxnLst/>
              <a:rect l="l" t="t" r="r" b="b"/>
              <a:pathLst>
                <a:path w="45435" h="2548" extrusionOk="0">
                  <a:moveTo>
                    <a:pt x="0" y="0"/>
                  </a:moveTo>
                  <a:lnTo>
                    <a:pt x="0" y="2547"/>
                  </a:lnTo>
                  <a:lnTo>
                    <a:pt x="45434" y="2547"/>
                  </a:lnTo>
                  <a:lnTo>
                    <a:pt x="45434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10_1_1_1">
    <p:spTree>
      <p:nvGrpSpPr>
        <p:cNvPr id="1" name="Shape 49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466" name="Google Shape;49466;p48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49467" name="Google Shape;49467;p48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68" name="Google Shape;49468;p48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69" name="Google Shape;49469;p48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70" name="Google Shape;49470;p48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71" name="Google Shape;49471;p48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72" name="Google Shape;49472;p48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73" name="Google Shape;49473;p48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74" name="Google Shape;49474;p48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75" name="Google Shape;49475;p48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76" name="Google Shape;49476;p48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77" name="Google Shape;49477;p48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78" name="Google Shape;49478;p48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79" name="Google Shape;49479;p48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80" name="Google Shape;49480;p48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81" name="Google Shape;49481;p48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82" name="Google Shape;49482;p48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83" name="Google Shape;49483;p48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84" name="Google Shape;49484;p48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85" name="Google Shape;49485;p48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86" name="Google Shape;49486;p48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87" name="Google Shape;49487;p48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88" name="Google Shape;49488;p48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89" name="Google Shape;49489;p48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90" name="Google Shape;49490;p48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91" name="Google Shape;49491;p48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92" name="Google Shape;49492;p48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93" name="Google Shape;49493;p48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94" name="Google Shape;49494;p48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95" name="Google Shape;49495;p48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96" name="Google Shape;49496;p48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97" name="Google Shape;49497;p48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98" name="Google Shape;49498;p48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99" name="Google Shape;49499;p48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00" name="Google Shape;49500;p48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01" name="Google Shape;49501;p48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02" name="Google Shape;49502;p48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03" name="Google Shape;49503;p48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04" name="Google Shape;49504;p48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05" name="Google Shape;49505;p48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06" name="Google Shape;49506;p48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07" name="Google Shape;49507;p48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08" name="Google Shape;49508;p48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09" name="Google Shape;49509;p48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10" name="Google Shape;49510;p48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11" name="Google Shape;49511;p48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12" name="Google Shape;49512;p48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13" name="Google Shape;49513;p48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14" name="Google Shape;49514;p48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15" name="Google Shape;49515;p48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16" name="Google Shape;49516;p48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17" name="Google Shape;49517;p48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18" name="Google Shape;49518;p48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19" name="Google Shape;49519;p48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20" name="Google Shape;49520;p48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21" name="Google Shape;49521;p48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22" name="Google Shape;49522;p48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23" name="Google Shape;49523;p48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24" name="Google Shape;49524;p48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25" name="Google Shape;49525;p48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26" name="Google Shape;49526;p48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27" name="Google Shape;49527;p48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28" name="Google Shape;49528;p48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29" name="Google Shape;49529;p48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30" name="Google Shape;49530;p48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31" name="Google Shape;49531;p48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32" name="Google Shape;49532;p48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33" name="Google Shape;49533;p48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34" name="Google Shape;49534;p48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35" name="Google Shape;49535;p48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36" name="Google Shape;49536;p48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37" name="Google Shape;49537;p48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38" name="Google Shape;49538;p48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39" name="Google Shape;49539;p48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40" name="Google Shape;49540;p48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41" name="Google Shape;49541;p48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42" name="Google Shape;49542;p48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43" name="Google Shape;49543;p48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44" name="Google Shape;49544;p48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45" name="Google Shape;49545;p48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46" name="Google Shape;49546;p48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47" name="Google Shape;49547;p48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48" name="Google Shape;49548;p48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49" name="Google Shape;49549;p48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50" name="Google Shape;49550;p48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51" name="Google Shape;49551;p48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52" name="Google Shape;49552;p48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53" name="Google Shape;49553;p48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54" name="Google Shape;49554;p48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55" name="Google Shape;49555;p48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56" name="Google Shape;49556;p48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57" name="Google Shape;49557;p48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58" name="Google Shape;49558;p48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59" name="Google Shape;49559;p48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60" name="Google Shape;49560;p48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61" name="Google Shape;49561;p48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62" name="Google Shape;49562;p48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63" name="Google Shape;49563;p48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64" name="Google Shape;49564;p48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65" name="Google Shape;49565;p48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66" name="Google Shape;49566;p48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67" name="Google Shape;49567;p48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68" name="Google Shape;49568;p48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69" name="Google Shape;49569;p48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70" name="Google Shape;49570;p48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71" name="Google Shape;49571;p48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72" name="Google Shape;49572;p48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73" name="Google Shape;49573;p48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74" name="Google Shape;49574;p48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75" name="Google Shape;49575;p48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76" name="Google Shape;49576;p48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77" name="Google Shape;49577;p48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78" name="Google Shape;49578;p48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79" name="Google Shape;49579;p48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80" name="Google Shape;49580;p48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81" name="Google Shape;49581;p48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82" name="Google Shape;49582;p48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83" name="Google Shape;49583;p48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84" name="Google Shape;49584;p48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85" name="Google Shape;49585;p48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86" name="Google Shape;49586;p48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87" name="Google Shape;49587;p48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88" name="Google Shape;49588;p48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89" name="Google Shape;49589;p48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90" name="Google Shape;49590;p48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91" name="Google Shape;49591;p48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92" name="Google Shape;49592;p48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93" name="Google Shape;49593;p48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94" name="Google Shape;49594;p48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95" name="Google Shape;49595;p48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96" name="Google Shape;49596;p48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97" name="Google Shape;49597;p48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98" name="Google Shape;49598;p48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99" name="Google Shape;49599;p48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00" name="Google Shape;49600;p48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01" name="Google Shape;49601;p48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02" name="Google Shape;49602;p48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03" name="Google Shape;49603;p48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04" name="Google Shape;49604;p48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05" name="Google Shape;49605;p48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06" name="Google Shape;49606;p48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07" name="Google Shape;49607;p48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08" name="Google Shape;49608;p48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09" name="Google Shape;49609;p48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10" name="Google Shape;49610;p48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11" name="Google Shape;49611;p48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12" name="Google Shape;49612;p48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13" name="Google Shape;49613;p48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14" name="Google Shape;49614;p48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15" name="Google Shape;49615;p48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16" name="Google Shape;49616;p48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17" name="Google Shape;49617;p48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18" name="Google Shape;49618;p48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19" name="Google Shape;49619;p48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20" name="Google Shape;49620;p48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21" name="Google Shape;49621;p48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22" name="Google Shape;49622;p48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23" name="Google Shape;49623;p48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24" name="Google Shape;49624;p48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25" name="Google Shape;49625;p48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26" name="Google Shape;49626;p48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27" name="Google Shape;49627;p48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28" name="Google Shape;49628;p48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29" name="Google Shape;49629;p48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30" name="Google Shape;49630;p48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31" name="Google Shape;49631;p48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32" name="Google Shape;49632;p48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33" name="Google Shape;49633;p48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34" name="Google Shape;49634;p48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35" name="Google Shape;49635;p48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36" name="Google Shape;49636;p48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37" name="Google Shape;49637;p48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38" name="Google Shape;49638;p48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39" name="Google Shape;49639;p48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40" name="Google Shape;49640;p48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41" name="Google Shape;49641;p48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42" name="Google Shape;49642;p48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43" name="Google Shape;49643;p48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44" name="Google Shape;49644;p48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45" name="Google Shape;49645;p48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46" name="Google Shape;49646;p48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47" name="Google Shape;49647;p48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48" name="Google Shape;49648;p48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49" name="Google Shape;49649;p48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50" name="Google Shape;49650;p48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51" name="Google Shape;49651;p48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52" name="Google Shape;49652;p48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53" name="Google Shape;49653;p48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54" name="Google Shape;49654;p48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55" name="Google Shape;49655;p48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56" name="Google Shape;49656;p48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57" name="Google Shape;49657;p48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58" name="Google Shape;49658;p48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59" name="Google Shape;49659;p48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60" name="Google Shape;49660;p48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61" name="Google Shape;49661;p48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62" name="Google Shape;49662;p48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63" name="Google Shape;49663;p48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64" name="Google Shape;49664;p48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65" name="Google Shape;49665;p48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66" name="Google Shape;49666;p48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67" name="Google Shape;49667;p48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68" name="Google Shape;49668;p48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69" name="Google Shape;49669;p48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70" name="Google Shape;49670;p48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71" name="Google Shape;49671;p48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72" name="Google Shape;49672;p48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73" name="Google Shape;49673;p48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74" name="Google Shape;49674;p48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75" name="Google Shape;49675;p48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76" name="Google Shape;49676;p48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77" name="Google Shape;49677;p48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78" name="Google Shape;49678;p48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79" name="Google Shape;49679;p48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80" name="Google Shape;49680;p48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81" name="Google Shape;49681;p48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82" name="Google Shape;49682;p48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83" name="Google Shape;49683;p48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84" name="Google Shape;49684;p48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85" name="Google Shape;49685;p48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86" name="Google Shape;49686;p48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87" name="Google Shape;49687;p48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88" name="Google Shape;49688;p48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89" name="Google Shape;49689;p48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90" name="Google Shape;49690;p48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91" name="Google Shape;49691;p48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92" name="Google Shape;49692;p48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93" name="Google Shape;49693;p48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94" name="Google Shape;49694;p48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95" name="Google Shape;49695;p48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96" name="Google Shape;49696;p48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97" name="Google Shape;49697;p48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98" name="Google Shape;49698;p48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99" name="Google Shape;49699;p48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00" name="Google Shape;49700;p48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01" name="Google Shape;49701;p48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02" name="Google Shape;49702;p48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03" name="Google Shape;49703;p48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04" name="Google Shape;49704;p48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05" name="Google Shape;49705;p48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06" name="Google Shape;49706;p48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07" name="Google Shape;49707;p48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08" name="Google Shape;49708;p48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09" name="Google Shape;49709;p48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10" name="Google Shape;49710;p48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11" name="Google Shape;49711;p48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12" name="Google Shape;49712;p48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13" name="Google Shape;49713;p48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14" name="Google Shape;49714;p48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15" name="Google Shape;49715;p48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16" name="Google Shape;49716;p48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17" name="Google Shape;49717;p48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18" name="Google Shape;49718;p48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19" name="Google Shape;49719;p48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20" name="Google Shape;49720;p48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21" name="Google Shape;49721;p48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22" name="Google Shape;49722;p48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23" name="Google Shape;49723;p48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24" name="Google Shape;49724;p48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25" name="Google Shape;49725;p48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26" name="Google Shape;49726;p48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27" name="Google Shape;49727;p48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28" name="Google Shape;49728;p48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29" name="Google Shape;49729;p48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30" name="Google Shape;49730;p48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31" name="Google Shape;49731;p48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32" name="Google Shape;49732;p48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33" name="Google Shape;49733;p48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34" name="Google Shape;49734;p48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35" name="Google Shape;49735;p48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36" name="Google Shape;49736;p48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37" name="Google Shape;49737;p48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38" name="Google Shape;49738;p48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39" name="Google Shape;49739;p48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40" name="Google Shape;49740;p48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41" name="Google Shape;49741;p48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42" name="Google Shape;49742;p48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43" name="Google Shape;49743;p48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44" name="Google Shape;49744;p48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45" name="Google Shape;49745;p48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46" name="Google Shape;49746;p48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47" name="Google Shape;49747;p48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48" name="Google Shape;49748;p48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49" name="Google Shape;49749;p48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50" name="Google Shape;49750;p48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51" name="Google Shape;49751;p48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52" name="Google Shape;49752;p48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53" name="Google Shape;49753;p48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54" name="Google Shape;49754;p48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55" name="Google Shape;49755;p48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56" name="Google Shape;49756;p48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57" name="Google Shape;49757;p48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58" name="Google Shape;49758;p48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59" name="Google Shape;49759;p48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60" name="Google Shape;49760;p48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61" name="Google Shape;49761;p48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62" name="Google Shape;49762;p48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63" name="Google Shape;49763;p48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64" name="Google Shape;49764;p48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65" name="Google Shape;49765;p48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66" name="Google Shape;49766;p48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67" name="Google Shape;49767;p48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68" name="Google Shape;49768;p48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69" name="Google Shape;49769;p48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70" name="Google Shape;49770;p48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71" name="Google Shape;49771;p48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72" name="Google Shape;49772;p48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73" name="Google Shape;49773;p48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74" name="Google Shape;49774;p48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75" name="Google Shape;49775;p48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76" name="Google Shape;49776;p48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77" name="Google Shape;49777;p48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78" name="Google Shape;49778;p48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79" name="Google Shape;49779;p48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80" name="Google Shape;49780;p48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81" name="Google Shape;49781;p48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82" name="Google Shape;49782;p48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83" name="Google Shape;49783;p48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84" name="Google Shape;49784;p48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85" name="Google Shape;49785;p48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86" name="Google Shape;49786;p48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87" name="Google Shape;49787;p48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88" name="Google Shape;49788;p48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89" name="Google Shape;49789;p48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90" name="Google Shape;49790;p48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91" name="Google Shape;49791;p48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92" name="Google Shape;49792;p48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93" name="Google Shape;49793;p48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94" name="Google Shape;49794;p48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95" name="Google Shape;49795;p48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96" name="Google Shape;49796;p48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97" name="Google Shape;49797;p48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98" name="Google Shape;49798;p48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99" name="Google Shape;49799;p48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00" name="Google Shape;49800;p48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01" name="Google Shape;49801;p48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02" name="Google Shape;49802;p48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03" name="Google Shape;49803;p48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04" name="Google Shape;49804;p48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05" name="Google Shape;49805;p48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06" name="Google Shape;49806;p48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07" name="Google Shape;49807;p48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08" name="Google Shape;49808;p48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09" name="Google Shape;49809;p48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10" name="Google Shape;49810;p48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11" name="Google Shape;49811;p48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12" name="Google Shape;49812;p48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13" name="Google Shape;49813;p48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14" name="Google Shape;49814;p48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15" name="Google Shape;49815;p48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16" name="Google Shape;49816;p48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17" name="Google Shape;49817;p48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18" name="Google Shape;49818;p48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19" name="Google Shape;49819;p48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20" name="Google Shape;49820;p48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21" name="Google Shape;49821;p48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22" name="Google Shape;49822;p48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23" name="Google Shape;49823;p48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24" name="Google Shape;49824;p48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25" name="Google Shape;49825;p48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26" name="Google Shape;49826;p48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27" name="Google Shape;49827;p48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28" name="Google Shape;49828;p48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29" name="Google Shape;49829;p48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30" name="Google Shape;49830;p48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31" name="Google Shape;49831;p48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32" name="Google Shape;49832;p48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33" name="Google Shape;49833;p48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34" name="Google Shape;49834;p48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35" name="Google Shape;49835;p48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36" name="Google Shape;49836;p48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37" name="Google Shape;49837;p48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38" name="Google Shape;49838;p48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39" name="Google Shape;49839;p48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40" name="Google Shape;49840;p48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41" name="Google Shape;49841;p48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42" name="Google Shape;49842;p48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43" name="Google Shape;49843;p48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44" name="Google Shape;49844;p48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45" name="Google Shape;49845;p48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46" name="Google Shape;49846;p48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47" name="Google Shape;49847;p48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48" name="Google Shape;49848;p48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49" name="Google Shape;49849;p48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50" name="Google Shape;49850;p48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51" name="Google Shape;49851;p48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52" name="Google Shape;49852;p48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53" name="Google Shape;49853;p48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54" name="Google Shape;49854;p48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55" name="Google Shape;49855;p48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56" name="Google Shape;49856;p48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57" name="Google Shape;49857;p48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58" name="Google Shape;49858;p48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59" name="Google Shape;49859;p48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60" name="Google Shape;49860;p48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61" name="Google Shape;49861;p48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62" name="Google Shape;49862;p48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63" name="Google Shape;49863;p48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64" name="Google Shape;49864;p48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65" name="Google Shape;49865;p48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66" name="Google Shape;49866;p48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67" name="Google Shape;49867;p48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68" name="Google Shape;49868;p48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69" name="Google Shape;49869;p48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70" name="Google Shape;49870;p48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71" name="Google Shape;49871;p48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72" name="Google Shape;49872;p48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73" name="Google Shape;49873;p48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74" name="Google Shape;49874;p48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75" name="Google Shape;49875;p48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76" name="Google Shape;49876;p48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77" name="Google Shape;49877;p48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78" name="Google Shape;49878;p48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79" name="Google Shape;49879;p48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80" name="Google Shape;49880;p48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81" name="Google Shape;49881;p48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82" name="Google Shape;49882;p48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83" name="Google Shape;49883;p48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84" name="Google Shape;49884;p48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85" name="Google Shape;49885;p48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86" name="Google Shape;49886;p48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87" name="Google Shape;49887;p48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88" name="Google Shape;49888;p48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89" name="Google Shape;49889;p48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90" name="Google Shape;49890;p48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91" name="Google Shape;49891;p48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92" name="Google Shape;49892;p48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93" name="Google Shape;49893;p48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94" name="Google Shape;49894;p48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95" name="Google Shape;49895;p48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96" name="Google Shape;49896;p48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97" name="Google Shape;49897;p48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98" name="Google Shape;49898;p48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99" name="Google Shape;49899;p48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00" name="Google Shape;49900;p48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01" name="Google Shape;49901;p48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02" name="Google Shape;49902;p48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03" name="Google Shape;49903;p48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04" name="Google Shape;49904;p48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05" name="Google Shape;49905;p48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06" name="Google Shape;49906;p48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07" name="Google Shape;49907;p48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08" name="Google Shape;49908;p48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09" name="Google Shape;49909;p48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10" name="Google Shape;49910;p48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11" name="Google Shape;49911;p48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12" name="Google Shape;49912;p48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13" name="Google Shape;49913;p48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14" name="Google Shape;49914;p48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15" name="Google Shape;49915;p48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16" name="Google Shape;49916;p48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17" name="Google Shape;49917;p48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18" name="Google Shape;49918;p48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19" name="Google Shape;49919;p48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20" name="Google Shape;49920;p48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21" name="Google Shape;49921;p48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22" name="Google Shape;49922;p48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23" name="Google Shape;49923;p48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24" name="Google Shape;49924;p48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25" name="Google Shape;49925;p48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26" name="Google Shape;49926;p48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27" name="Google Shape;49927;p48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28" name="Google Shape;49928;p48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29" name="Google Shape;49929;p48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30" name="Google Shape;49930;p48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31" name="Google Shape;49931;p48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32" name="Google Shape;49932;p48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33" name="Google Shape;49933;p48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34" name="Google Shape;49934;p48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35" name="Google Shape;49935;p48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36" name="Google Shape;49936;p48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37" name="Google Shape;49937;p48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38" name="Google Shape;49938;p48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39" name="Google Shape;49939;p48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40" name="Google Shape;49940;p48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41" name="Google Shape;49941;p48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42" name="Google Shape;49942;p48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43" name="Google Shape;49943;p48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44" name="Google Shape;49944;p48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45" name="Google Shape;49945;p48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46" name="Google Shape;49946;p48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47" name="Google Shape;49947;p48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48" name="Google Shape;49948;p48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49" name="Google Shape;49949;p48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50" name="Google Shape;49950;p48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51" name="Google Shape;49951;p48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52" name="Google Shape;49952;p48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53" name="Google Shape;49953;p48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54" name="Google Shape;49954;p48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55" name="Google Shape;49955;p48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56" name="Google Shape;49956;p48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57" name="Google Shape;49957;p48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58" name="Google Shape;49958;p48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59" name="Google Shape;49959;p48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60" name="Google Shape;49960;p48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61" name="Google Shape;49961;p48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62" name="Google Shape;49962;p48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63" name="Google Shape;49963;p48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64" name="Google Shape;49964;p48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65" name="Google Shape;49965;p48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66" name="Google Shape;49966;p48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67" name="Google Shape;49967;p48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68" name="Google Shape;49968;p48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69" name="Google Shape;49969;p48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70" name="Google Shape;49970;p48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71" name="Google Shape;49971;p48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72" name="Google Shape;49972;p48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73" name="Google Shape;49973;p48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74" name="Google Shape;49974;p48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75" name="Google Shape;49975;p48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76" name="Google Shape;49976;p48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77" name="Google Shape;49977;p48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78" name="Google Shape;49978;p48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79" name="Google Shape;49979;p48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80" name="Google Shape;49980;p48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81" name="Google Shape;49981;p48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82" name="Google Shape;49982;p48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83" name="Google Shape;49983;p48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84" name="Google Shape;49984;p48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85" name="Google Shape;49985;p48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86" name="Google Shape;49986;p48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87" name="Google Shape;49987;p48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88" name="Google Shape;49988;p48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89" name="Google Shape;49989;p48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90" name="Google Shape;49990;p48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91" name="Google Shape;49991;p48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92" name="Google Shape;49992;p48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93" name="Google Shape;49993;p48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94" name="Google Shape;49994;p48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95" name="Google Shape;49995;p48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96" name="Google Shape;49996;p48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97" name="Google Shape;49997;p48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98" name="Google Shape;49998;p48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99" name="Google Shape;49999;p48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00" name="Google Shape;50000;p48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01" name="Google Shape;50001;p48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02" name="Google Shape;50002;p48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03" name="Google Shape;50003;p48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04" name="Google Shape;50004;p48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05" name="Google Shape;50005;p48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06" name="Google Shape;50006;p48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07" name="Google Shape;50007;p48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08" name="Google Shape;50008;p48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09" name="Google Shape;50009;p48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10" name="Google Shape;50010;p48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11" name="Google Shape;50011;p48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12" name="Google Shape;50012;p48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13" name="Google Shape;50013;p48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14" name="Google Shape;50014;p48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15" name="Google Shape;50015;p48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16" name="Google Shape;50016;p48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17" name="Google Shape;50017;p48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18" name="Google Shape;50018;p48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19" name="Google Shape;50019;p48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20" name="Google Shape;50020;p48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21" name="Google Shape;50021;p48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22" name="Google Shape;50022;p48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23" name="Google Shape;50023;p48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24" name="Google Shape;50024;p48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25" name="Google Shape;50025;p48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26" name="Google Shape;50026;p48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27" name="Google Shape;50027;p48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28" name="Google Shape;50028;p48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29" name="Google Shape;50029;p48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30" name="Google Shape;50030;p48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31" name="Google Shape;50031;p48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32" name="Google Shape;50032;p48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33" name="Google Shape;50033;p48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34" name="Google Shape;50034;p48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35" name="Google Shape;50035;p48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36" name="Google Shape;50036;p48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37" name="Google Shape;50037;p48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38" name="Google Shape;50038;p48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39" name="Google Shape;50039;p48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40" name="Google Shape;50040;p48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41" name="Google Shape;50041;p48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42" name="Google Shape;50042;p48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43" name="Google Shape;50043;p48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44" name="Google Shape;50044;p48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45" name="Google Shape;50045;p48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46" name="Google Shape;50046;p48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47" name="Google Shape;50047;p48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48" name="Google Shape;50048;p48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49" name="Google Shape;50049;p48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50" name="Google Shape;50050;p48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51" name="Google Shape;50051;p48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52" name="Google Shape;50052;p48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53" name="Google Shape;50053;p48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54" name="Google Shape;50054;p48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55" name="Google Shape;50055;p48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56" name="Google Shape;50056;p48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57" name="Google Shape;50057;p48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58" name="Google Shape;50058;p48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59" name="Google Shape;50059;p48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60" name="Google Shape;50060;p48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61" name="Google Shape;50061;p48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62" name="Google Shape;50062;p48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63" name="Google Shape;50063;p48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64" name="Google Shape;50064;p48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65" name="Google Shape;50065;p48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66" name="Google Shape;50066;p48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67" name="Google Shape;50067;p48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68" name="Google Shape;50068;p48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69" name="Google Shape;50069;p48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70" name="Google Shape;50070;p48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71" name="Google Shape;50071;p48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72" name="Google Shape;50072;p48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73" name="Google Shape;50073;p48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74" name="Google Shape;50074;p48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75" name="Google Shape;50075;p48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76" name="Google Shape;50076;p48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77" name="Google Shape;50077;p48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78" name="Google Shape;50078;p48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79" name="Google Shape;50079;p48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80" name="Google Shape;50080;p48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81" name="Google Shape;50081;p48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82" name="Google Shape;50082;p48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83" name="Google Shape;50083;p48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84" name="Google Shape;50084;p48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85" name="Google Shape;50085;p48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86" name="Google Shape;50086;p48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87" name="Google Shape;50087;p48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88" name="Google Shape;50088;p48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89" name="Google Shape;50089;p48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90" name="Google Shape;50090;p48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91" name="Google Shape;50091;p48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92" name="Google Shape;50092;p48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93" name="Google Shape;50093;p48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94" name="Google Shape;50094;p48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95" name="Google Shape;50095;p48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96" name="Google Shape;50096;p48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97" name="Google Shape;50097;p48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98" name="Google Shape;50098;p48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99" name="Google Shape;50099;p48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00" name="Google Shape;50100;p48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01" name="Google Shape;50101;p48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02" name="Google Shape;50102;p48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03" name="Google Shape;50103;p48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04" name="Google Shape;50104;p48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05" name="Google Shape;50105;p48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06" name="Google Shape;50106;p48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07" name="Google Shape;50107;p48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08" name="Google Shape;50108;p48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09" name="Google Shape;50109;p48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10" name="Google Shape;50110;p48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11" name="Google Shape;50111;p48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12" name="Google Shape;50112;p48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13" name="Google Shape;50113;p48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14" name="Google Shape;50114;p48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15" name="Google Shape;50115;p48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16" name="Google Shape;50116;p48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17" name="Google Shape;50117;p48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18" name="Google Shape;50118;p48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19" name="Google Shape;50119;p48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20" name="Google Shape;50120;p48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21" name="Google Shape;50121;p48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22" name="Google Shape;50122;p48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23" name="Google Shape;50123;p48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24" name="Google Shape;50124;p48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25" name="Google Shape;50125;p48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26" name="Google Shape;50126;p48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27" name="Google Shape;50127;p48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28" name="Google Shape;50128;p48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29" name="Google Shape;50129;p48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30" name="Google Shape;50130;p48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31" name="Google Shape;50131;p48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32" name="Google Shape;50132;p48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33" name="Google Shape;50133;p48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34" name="Google Shape;50134;p48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35" name="Google Shape;50135;p48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36" name="Google Shape;50136;p48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37" name="Google Shape;50137;p48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38" name="Google Shape;50138;p48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39" name="Google Shape;50139;p48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40" name="Google Shape;50140;p48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41" name="Google Shape;50141;p48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42" name="Google Shape;50142;p48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43" name="Google Shape;50143;p48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44" name="Google Shape;50144;p48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45" name="Google Shape;50145;p48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46" name="Google Shape;50146;p48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47" name="Google Shape;50147;p48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48" name="Google Shape;50148;p48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49" name="Google Shape;50149;p48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50" name="Google Shape;50150;p48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51" name="Google Shape;50151;p48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52" name="Google Shape;50152;p48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53" name="Google Shape;50153;p48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54" name="Google Shape;50154;p48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55" name="Google Shape;50155;p48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56" name="Google Shape;50156;p48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57" name="Google Shape;50157;p48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58" name="Google Shape;50158;p48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59" name="Google Shape;50159;p48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60" name="Google Shape;50160;p48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61" name="Google Shape;50161;p48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62" name="Google Shape;50162;p48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63" name="Google Shape;50163;p48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64" name="Google Shape;50164;p48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65" name="Google Shape;50165;p48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66" name="Google Shape;50166;p48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67" name="Google Shape;50167;p48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68" name="Google Shape;50168;p48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69" name="Google Shape;50169;p48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70" name="Google Shape;50170;p48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71" name="Google Shape;50171;p48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72" name="Google Shape;50172;p48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73" name="Google Shape;50173;p48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74" name="Google Shape;50174;p48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75" name="Google Shape;50175;p48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76" name="Google Shape;50176;p48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77" name="Google Shape;50177;p48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78" name="Google Shape;50178;p48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79" name="Google Shape;50179;p48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80" name="Google Shape;50180;p48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81" name="Google Shape;50181;p48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82" name="Google Shape;50182;p48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83" name="Google Shape;50183;p48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84" name="Google Shape;50184;p48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85" name="Google Shape;50185;p48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86" name="Google Shape;50186;p48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87" name="Google Shape;50187;p48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88" name="Google Shape;50188;p48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89" name="Google Shape;50189;p48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90" name="Google Shape;50190;p48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91" name="Google Shape;50191;p48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92" name="Google Shape;50192;p48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93" name="Google Shape;50193;p48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94" name="Google Shape;50194;p48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95" name="Google Shape;50195;p48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96" name="Google Shape;50196;p48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97" name="Google Shape;50197;p48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98" name="Google Shape;50198;p48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99" name="Google Shape;50199;p48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00" name="Google Shape;50200;p48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01" name="Google Shape;50201;p48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02" name="Google Shape;50202;p48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03" name="Google Shape;50203;p48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04" name="Google Shape;50204;p48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05" name="Google Shape;50205;p48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06" name="Google Shape;50206;p48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07" name="Google Shape;50207;p48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08" name="Google Shape;50208;p48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09" name="Google Shape;50209;p48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10" name="Google Shape;50210;p48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11" name="Google Shape;50211;p48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12" name="Google Shape;50212;p48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13" name="Google Shape;50213;p48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14" name="Google Shape;50214;p48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15" name="Google Shape;50215;p48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16" name="Google Shape;50216;p48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17" name="Google Shape;50217;p48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18" name="Google Shape;50218;p48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19" name="Google Shape;50219;p48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20" name="Google Shape;50220;p48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21" name="Google Shape;50221;p48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22" name="Google Shape;50222;p48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23" name="Google Shape;50223;p48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24" name="Google Shape;50224;p48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25" name="Google Shape;50225;p48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26" name="Google Shape;50226;p48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27" name="Google Shape;50227;p48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28" name="Google Shape;50228;p48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29" name="Google Shape;50229;p48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30" name="Google Shape;50230;p48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31" name="Google Shape;50231;p48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32" name="Google Shape;50232;p48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33" name="Google Shape;50233;p48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34" name="Google Shape;50234;p48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35" name="Google Shape;50235;p48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36" name="Google Shape;50236;p48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37" name="Google Shape;50237;p48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38" name="Google Shape;50238;p48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39" name="Google Shape;50239;p48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40" name="Google Shape;50240;p48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41" name="Google Shape;50241;p48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42" name="Google Shape;50242;p48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43" name="Google Shape;50243;p48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44" name="Google Shape;50244;p48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45" name="Google Shape;50245;p48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46" name="Google Shape;50246;p48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47" name="Google Shape;50247;p48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48" name="Google Shape;50248;p48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49" name="Google Shape;50249;p48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50" name="Google Shape;50250;p48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51" name="Google Shape;50251;p48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52" name="Google Shape;50252;p48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53" name="Google Shape;50253;p48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54" name="Google Shape;50254;p48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55" name="Google Shape;50255;p48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56" name="Google Shape;50256;p48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57" name="Google Shape;50257;p48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58" name="Google Shape;50258;p48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59" name="Google Shape;50259;p48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60" name="Google Shape;50260;p48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61" name="Google Shape;50261;p48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62" name="Google Shape;50262;p48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63" name="Google Shape;50263;p48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64" name="Google Shape;50264;p48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65" name="Google Shape;50265;p48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66" name="Google Shape;50266;p48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67" name="Google Shape;50267;p48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68" name="Google Shape;50268;p48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69" name="Google Shape;50269;p48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70" name="Google Shape;50270;p48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71" name="Google Shape;50271;p48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72" name="Google Shape;50272;p48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73" name="Google Shape;50273;p48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74" name="Google Shape;50274;p48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75" name="Google Shape;50275;p48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76" name="Google Shape;50276;p48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77" name="Google Shape;50277;p48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78" name="Google Shape;50278;p48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79" name="Google Shape;50279;p48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80" name="Google Shape;50280;p48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81" name="Google Shape;50281;p48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82" name="Google Shape;50282;p48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83" name="Google Shape;50283;p48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84" name="Google Shape;50284;p48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85" name="Google Shape;50285;p48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86" name="Google Shape;50286;p48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87" name="Google Shape;50287;p48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88" name="Google Shape;50288;p48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89" name="Google Shape;50289;p48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90" name="Google Shape;50290;p48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91" name="Google Shape;50291;p48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92" name="Google Shape;50292;p48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93" name="Google Shape;50293;p48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94" name="Google Shape;50294;p48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95" name="Google Shape;50295;p48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96" name="Google Shape;50296;p48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97" name="Google Shape;50297;p48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98" name="Google Shape;50298;p48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99" name="Google Shape;50299;p48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00" name="Google Shape;50300;p48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01" name="Google Shape;50301;p48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02" name="Google Shape;50302;p48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03" name="Google Shape;50303;p48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04" name="Google Shape;50304;p48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05" name="Google Shape;50305;p48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06" name="Google Shape;50306;p48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07" name="Google Shape;50307;p48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08" name="Google Shape;50308;p48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09" name="Google Shape;50309;p48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10" name="Google Shape;50310;p48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11" name="Google Shape;50311;p48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12" name="Google Shape;50312;p48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13" name="Google Shape;50313;p48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14" name="Google Shape;50314;p48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15" name="Google Shape;50315;p48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16" name="Google Shape;50316;p48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17" name="Google Shape;50317;p48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18" name="Google Shape;50318;p48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19" name="Google Shape;50319;p48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20" name="Google Shape;50320;p48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21" name="Google Shape;50321;p48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22" name="Google Shape;50322;p48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23" name="Google Shape;50323;p48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24" name="Google Shape;50324;p48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25" name="Google Shape;50325;p48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26" name="Google Shape;50326;p48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27" name="Google Shape;50327;p48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28" name="Google Shape;50328;p48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29" name="Google Shape;50329;p48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30" name="Google Shape;50330;p48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31" name="Google Shape;50331;p48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32" name="Google Shape;50332;p48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33" name="Google Shape;50333;p48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34" name="Google Shape;50334;p48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35" name="Google Shape;50335;p48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36" name="Google Shape;50336;p48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37" name="Google Shape;50337;p48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38" name="Google Shape;50338;p48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39" name="Google Shape;50339;p48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40" name="Google Shape;50340;p48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41" name="Google Shape;50341;p48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42" name="Google Shape;50342;p48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43" name="Google Shape;50343;p48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44" name="Google Shape;50344;p48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45" name="Google Shape;50345;p48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46" name="Google Shape;50346;p48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47" name="Google Shape;50347;p48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48" name="Google Shape;50348;p48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49" name="Google Shape;50349;p48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50" name="Google Shape;50350;p48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51" name="Google Shape;50351;p48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52" name="Google Shape;50352;p48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53" name="Google Shape;50353;p48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54" name="Google Shape;50354;p48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55" name="Google Shape;50355;p48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56" name="Google Shape;50356;p48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57" name="Google Shape;50357;p48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58" name="Google Shape;50358;p48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59" name="Google Shape;50359;p48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60" name="Google Shape;50360;p48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61" name="Google Shape;50361;p48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62" name="Google Shape;50362;p48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63" name="Google Shape;50363;p48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64" name="Google Shape;50364;p48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65" name="Google Shape;50365;p48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66" name="Google Shape;50366;p48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67" name="Google Shape;50367;p48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68" name="Google Shape;50368;p48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69" name="Google Shape;50369;p48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70" name="Google Shape;50370;p48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71" name="Google Shape;50371;p48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72" name="Google Shape;50372;p48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73" name="Google Shape;50373;p48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74" name="Google Shape;50374;p48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75" name="Google Shape;50375;p48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76" name="Google Shape;50376;p48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77" name="Google Shape;50377;p48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78" name="Google Shape;50378;p48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79" name="Google Shape;50379;p48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80" name="Google Shape;50380;p48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81" name="Google Shape;50381;p48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82" name="Google Shape;50382;p48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83" name="Google Shape;50383;p48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84" name="Google Shape;50384;p48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85" name="Google Shape;50385;p48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86" name="Google Shape;50386;p48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87" name="Google Shape;50387;p48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88" name="Google Shape;50388;p48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89" name="Google Shape;50389;p48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90" name="Google Shape;50390;p48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91" name="Google Shape;50391;p48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92" name="Google Shape;50392;p48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93" name="Google Shape;50393;p48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94" name="Google Shape;50394;p48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95" name="Google Shape;50395;p48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96" name="Google Shape;50396;p48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97" name="Google Shape;50397;p48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98" name="Google Shape;50398;p48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99" name="Google Shape;50399;p48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00" name="Google Shape;50400;p48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01" name="Google Shape;50401;p48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02" name="Google Shape;50402;p48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03" name="Google Shape;50403;p48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04" name="Google Shape;50404;p48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05" name="Google Shape;50405;p48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06" name="Google Shape;50406;p48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07" name="Google Shape;50407;p48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08" name="Google Shape;50408;p48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09" name="Google Shape;50409;p48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10" name="Google Shape;50410;p48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11" name="Google Shape;50411;p48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12" name="Google Shape;50412;p48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13" name="Google Shape;50413;p48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14" name="Google Shape;50414;p48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15" name="Google Shape;50415;p48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16" name="Google Shape;50416;p48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17" name="Google Shape;50417;p48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18" name="Google Shape;50418;p48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19" name="Google Shape;50419;p48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20" name="Google Shape;50420;p48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21" name="Google Shape;50421;p48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22" name="Google Shape;50422;p48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23" name="Google Shape;50423;p48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24" name="Google Shape;50424;p48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25" name="Google Shape;50425;p48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26" name="Google Shape;50426;p48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27" name="Google Shape;50427;p48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28" name="Google Shape;50428;p48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29" name="Google Shape;50429;p48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30" name="Google Shape;50430;p48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31" name="Google Shape;50431;p48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32" name="Google Shape;50432;p48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33" name="Google Shape;50433;p48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34" name="Google Shape;50434;p48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35" name="Google Shape;50435;p48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36" name="Google Shape;50436;p48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37" name="Google Shape;50437;p48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38" name="Google Shape;50438;p48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39" name="Google Shape;50439;p48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40" name="Google Shape;50440;p48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41" name="Google Shape;50441;p48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42" name="Google Shape;50442;p48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43" name="Google Shape;50443;p48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44" name="Google Shape;50444;p48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45" name="Google Shape;50445;p48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46" name="Google Shape;50446;p48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47" name="Google Shape;50447;p48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48" name="Google Shape;50448;p48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49" name="Google Shape;50449;p48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50" name="Google Shape;50450;p48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51" name="Google Shape;50451;p48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52" name="Google Shape;50452;p48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53" name="Google Shape;50453;p48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54" name="Google Shape;50454;p48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55" name="Google Shape;50455;p48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56" name="Google Shape;50456;p48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57" name="Google Shape;50457;p48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58" name="Google Shape;50458;p48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59" name="Google Shape;50459;p48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60" name="Google Shape;50460;p48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61" name="Google Shape;50461;p48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62" name="Google Shape;50462;p48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63" name="Google Shape;50463;p48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64" name="Google Shape;50464;p48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65" name="Google Shape;50465;p48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66" name="Google Shape;50466;p48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67" name="Google Shape;50467;p48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68" name="Google Shape;50468;p48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69" name="Google Shape;50469;p48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70" name="Google Shape;50470;p48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71" name="Google Shape;50471;p48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72" name="Google Shape;50472;p48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73" name="Google Shape;50473;p48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74" name="Google Shape;50474;p48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75" name="Google Shape;50475;p48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76" name="Google Shape;50476;p48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77" name="Google Shape;50477;p48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78" name="Google Shape;50478;p48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79" name="Google Shape;50479;p48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80" name="Google Shape;50480;p48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81" name="Google Shape;50481;p48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82" name="Google Shape;50482;p48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83" name="Google Shape;50483;p48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84" name="Google Shape;50484;p48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85" name="Google Shape;50485;p48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86" name="Google Shape;50486;p48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87" name="Google Shape;50487;p48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88" name="Google Shape;50488;p48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0489" name="Google Shape;50489;p48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0490" name="Google Shape;50490;p48"/>
          <p:cNvGrpSpPr/>
          <p:nvPr/>
        </p:nvGrpSpPr>
        <p:grpSpPr>
          <a:xfrm>
            <a:off x="-32865" y="1055110"/>
            <a:ext cx="1562566" cy="3259365"/>
            <a:chOff x="4174400" y="1241475"/>
            <a:chExt cx="1638425" cy="3417600"/>
          </a:xfrm>
        </p:grpSpPr>
        <p:sp>
          <p:nvSpPr>
            <p:cNvPr id="50491" name="Google Shape;50491;p48"/>
            <p:cNvSpPr/>
            <p:nvPr/>
          </p:nvSpPr>
          <p:spPr>
            <a:xfrm>
              <a:off x="5032825" y="2093975"/>
              <a:ext cx="402525" cy="519650"/>
            </a:xfrm>
            <a:custGeom>
              <a:avLst/>
              <a:gdLst/>
              <a:ahLst/>
              <a:cxnLst/>
              <a:rect l="l" t="t" r="r" b="b"/>
              <a:pathLst>
                <a:path w="16101" h="20786" extrusionOk="0">
                  <a:moveTo>
                    <a:pt x="13781" y="1"/>
                  </a:moveTo>
                  <a:cubicBezTo>
                    <a:pt x="12871" y="1"/>
                    <a:pt x="12007" y="592"/>
                    <a:pt x="11643" y="1456"/>
                  </a:cubicBezTo>
                  <a:lnTo>
                    <a:pt x="11371" y="2138"/>
                  </a:lnTo>
                  <a:lnTo>
                    <a:pt x="1" y="2138"/>
                  </a:lnTo>
                  <a:lnTo>
                    <a:pt x="1" y="20785"/>
                  </a:lnTo>
                  <a:lnTo>
                    <a:pt x="16100" y="20785"/>
                  </a:lnTo>
                  <a:lnTo>
                    <a:pt x="16100" y="2320"/>
                  </a:lnTo>
                  <a:cubicBezTo>
                    <a:pt x="16100" y="1047"/>
                    <a:pt x="15054" y="1"/>
                    <a:pt x="137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92" name="Google Shape;50492;p48"/>
            <p:cNvSpPr/>
            <p:nvPr/>
          </p:nvSpPr>
          <p:spPr>
            <a:xfrm>
              <a:off x="5032825" y="2093975"/>
              <a:ext cx="402525" cy="161475"/>
            </a:xfrm>
            <a:custGeom>
              <a:avLst/>
              <a:gdLst/>
              <a:ahLst/>
              <a:cxnLst/>
              <a:rect l="l" t="t" r="r" b="b"/>
              <a:pathLst>
                <a:path w="16101" h="6459" extrusionOk="0">
                  <a:moveTo>
                    <a:pt x="13781" y="1"/>
                  </a:moveTo>
                  <a:cubicBezTo>
                    <a:pt x="12871" y="1"/>
                    <a:pt x="12007" y="592"/>
                    <a:pt x="11643" y="1456"/>
                  </a:cubicBezTo>
                  <a:lnTo>
                    <a:pt x="11371" y="2138"/>
                  </a:lnTo>
                  <a:lnTo>
                    <a:pt x="1" y="2138"/>
                  </a:lnTo>
                  <a:lnTo>
                    <a:pt x="1" y="6459"/>
                  </a:lnTo>
                  <a:lnTo>
                    <a:pt x="16100" y="6459"/>
                  </a:lnTo>
                  <a:lnTo>
                    <a:pt x="16100" y="2320"/>
                  </a:lnTo>
                  <a:cubicBezTo>
                    <a:pt x="16100" y="1047"/>
                    <a:pt x="15054" y="1"/>
                    <a:pt x="1378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93" name="Google Shape;50493;p48"/>
            <p:cNvSpPr/>
            <p:nvPr/>
          </p:nvSpPr>
          <p:spPr>
            <a:xfrm>
              <a:off x="4174400" y="3103625"/>
              <a:ext cx="1638425" cy="211525"/>
            </a:xfrm>
            <a:custGeom>
              <a:avLst/>
              <a:gdLst/>
              <a:ahLst/>
              <a:cxnLst/>
              <a:rect l="l" t="t" r="r" b="b"/>
              <a:pathLst>
                <a:path w="65537" h="8461" extrusionOk="0">
                  <a:moveTo>
                    <a:pt x="0" y="1"/>
                  </a:moveTo>
                  <a:lnTo>
                    <a:pt x="0" y="8460"/>
                  </a:lnTo>
                  <a:lnTo>
                    <a:pt x="57896" y="8460"/>
                  </a:lnTo>
                  <a:cubicBezTo>
                    <a:pt x="60716" y="8460"/>
                    <a:pt x="63399" y="7505"/>
                    <a:pt x="65537" y="5731"/>
                  </a:cubicBezTo>
                  <a:lnTo>
                    <a:pt x="65082" y="5731"/>
                  </a:lnTo>
                  <a:cubicBezTo>
                    <a:pt x="62535" y="5731"/>
                    <a:pt x="60079" y="4958"/>
                    <a:pt x="58033" y="3503"/>
                  </a:cubicBezTo>
                  <a:lnTo>
                    <a:pt x="5307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94" name="Google Shape;50494;p48"/>
            <p:cNvSpPr/>
            <p:nvPr/>
          </p:nvSpPr>
          <p:spPr>
            <a:xfrm>
              <a:off x="4174400" y="3103625"/>
              <a:ext cx="1030150" cy="211525"/>
            </a:xfrm>
            <a:custGeom>
              <a:avLst/>
              <a:gdLst/>
              <a:ahLst/>
              <a:cxnLst/>
              <a:rect l="l" t="t" r="r" b="b"/>
              <a:pathLst>
                <a:path w="41206" h="8461" extrusionOk="0">
                  <a:moveTo>
                    <a:pt x="0" y="1"/>
                  </a:moveTo>
                  <a:lnTo>
                    <a:pt x="0" y="8460"/>
                  </a:lnTo>
                  <a:lnTo>
                    <a:pt x="41205" y="8460"/>
                  </a:lnTo>
                  <a:cubicBezTo>
                    <a:pt x="39068" y="8142"/>
                    <a:pt x="37021" y="7050"/>
                    <a:pt x="35293" y="5186"/>
                  </a:cubicBezTo>
                  <a:lnTo>
                    <a:pt x="3033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95" name="Google Shape;50495;p48"/>
            <p:cNvSpPr/>
            <p:nvPr/>
          </p:nvSpPr>
          <p:spPr>
            <a:xfrm>
              <a:off x="4174400" y="2350950"/>
              <a:ext cx="927800" cy="377500"/>
            </a:xfrm>
            <a:custGeom>
              <a:avLst/>
              <a:gdLst/>
              <a:ahLst/>
              <a:cxnLst/>
              <a:rect l="l" t="t" r="r" b="b"/>
              <a:pathLst>
                <a:path w="37112" h="15100" extrusionOk="0">
                  <a:moveTo>
                    <a:pt x="0" y="0"/>
                  </a:moveTo>
                  <a:lnTo>
                    <a:pt x="0" y="15100"/>
                  </a:lnTo>
                  <a:lnTo>
                    <a:pt x="36111" y="15100"/>
                  </a:lnTo>
                  <a:cubicBezTo>
                    <a:pt x="36475" y="15100"/>
                    <a:pt x="36794" y="15100"/>
                    <a:pt x="37112" y="15054"/>
                  </a:cubicBezTo>
                  <a:lnTo>
                    <a:pt x="3711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96" name="Google Shape;50496;p48"/>
            <p:cNvSpPr/>
            <p:nvPr/>
          </p:nvSpPr>
          <p:spPr>
            <a:xfrm>
              <a:off x="4174400" y="2613600"/>
              <a:ext cx="1638425" cy="329750"/>
            </a:xfrm>
            <a:custGeom>
              <a:avLst/>
              <a:gdLst/>
              <a:ahLst/>
              <a:cxnLst/>
              <a:rect l="l" t="t" r="r" b="b"/>
              <a:pathLst>
                <a:path w="65537" h="13190" extrusionOk="0">
                  <a:moveTo>
                    <a:pt x="0" y="0"/>
                  </a:moveTo>
                  <a:lnTo>
                    <a:pt x="0" y="13189"/>
                  </a:lnTo>
                  <a:lnTo>
                    <a:pt x="55713" y="13189"/>
                  </a:lnTo>
                  <a:cubicBezTo>
                    <a:pt x="59306" y="13189"/>
                    <a:pt x="62763" y="11779"/>
                    <a:pt x="65309" y="9232"/>
                  </a:cubicBezTo>
                  <a:lnTo>
                    <a:pt x="65537" y="8960"/>
                  </a:lnTo>
                  <a:cubicBezTo>
                    <a:pt x="62171" y="8960"/>
                    <a:pt x="58897" y="7686"/>
                    <a:pt x="56395" y="5412"/>
                  </a:cubicBezTo>
                  <a:lnTo>
                    <a:pt x="5043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97" name="Google Shape;50497;p48"/>
            <p:cNvSpPr/>
            <p:nvPr/>
          </p:nvSpPr>
          <p:spPr>
            <a:xfrm>
              <a:off x="4174400" y="2613600"/>
              <a:ext cx="946000" cy="329750"/>
            </a:xfrm>
            <a:custGeom>
              <a:avLst/>
              <a:gdLst/>
              <a:ahLst/>
              <a:cxnLst/>
              <a:rect l="l" t="t" r="r" b="b"/>
              <a:pathLst>
                <a:path w="37840" h="13190" extrusionOk="0">
                  <a:moveTo>
                    <a:pt x="0" y="0"/>
                  </a:moveTo>
                  <a:lnTo>
                    <a:pt x="0" y="13189"/>
                  </a:lnTo>
                  <a:lnTo>
                    <a:pt x="37840" y="13189"/>
                  </a:lnTo>
                  <a:cubicBezTo>
                    <a:pt x="35611" y="12416"/>
                    <a:pt x="33519" y="10733"/>
                    <a:pt x="31791" y="8277"/>
                  </a:cubicBezTo>
                  <a:lnTo>
                    <a:pt x="2601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98" name="Google Shape;50498;p48"/>
            <p:cNvSpPr/>
            <p:nvPr/>
          </p:nvSpPr>
          <p:spPr>
            <a:xfrm>
              <a:off x="4174400" y="2817100"/>
              <a:ext cx="1545200" cy="76225"/>
            </a:xfrm>
            <a:custGeom>
              <a:avLst/>
              <a:gdLst/>
              <a:ahLst/>
              <a:cxnLst/>
              <a:rect l="l" t="t" r="r" b="b"/>
              <a:pathLst>
                <a:path w="61808" h="3049" extrusionOk="0">
                  <a:moveTo>
                    <a:pt x="60943" y="1"/>
                  </a:moveTo>
                  <a:cubicBezTo>
                    <a:pt x="58897" y="1502"/>
                    <a:pt x="56532" y="2320"/>
                    <a:pt x="54076" y="2320"/>
                  </a:cubicBezTo>
                  <a:lnTo>
                    <a:pt x="0" y="2320"/>
                  </a:lnTo>
                  <a:lnTo>
                    <a:pt x="0" y="3048"/>
                  </a:lnTo>
                  <a:lnTo>
                    <a:pt x="54076" y="3048"/>
                  </a:lnTo>
                  <a:cubicBezTo>
                    <a:pt x="56850" y="3048"/>
                    <a:pt x="59533" y="2093"/>
                    <a:pt x="61807" y="319"/>
                  </a:cubicBezTo>
                  <a:cubicBezTo>
                    <a:pt x="61535" y="228"/>
                    <a:pt x="61262" y="137"/>
                    <a:pt x="6094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99" name="Google Shape;50499;p48"/>
            <p:cNvSpPr/>
            <p:nvPr/>
          </p:nvSpPr>
          <p:spPr>
            <a:xfrm>
              <a:off x="4174400" y="3315125"/>
              <a:ext cx="1331450" cy="278575"/>
            </a:xfrm>
            <a:custGeom>
              <a:avLst/>
              <a:gdLst/>
              <a:ahLst/>
              <a:cxnLst/>
              <a:rect l="l" t="t" r="r" b="b"/>
              <a:pathLst>
                <a:path w="53258" h="11143" extrusionOk="0">
                  <a:moveTo>
                    <a:pt x="0" y="0"/>
                  </a:moveTo>
                  <a:lnTo>
                    <a:pt x="0" y="11143"/>
                  </a:lnTo>
                  <a:lnTo>
                    <a:pt x="53257" y="11143"/>
                  </a:lnTo>
                  <a:lnTo>
                    <a:pt x="5325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00" name="Google Shape;50500;p48"/>
            <p:cNvSpPr/>
            <p:nvPr/>
          </p:nvSpPr>
          <p:spPr>
            <a:xfrm>
              <a:off x="4513225" y="3607325"/>
              <a:ext cx="1197275" cy="1036975"/>
            </a:xfrm>
            <a:custGeom>
              <a:avLst/>
              <a:gdLst/>
              <a:ahLst/>
              <a:cxnLst/>
              <a:rect l="l" t="t" r="r" b="b"/>
              <a:pathLst>
                <a:path w="47891" h="41479" extrusionOk="0">
                  <a:moveTo>
                    <a:pt x="25242" y="0"/>
                  </a:moveTo>
                  <a:lnTo>
                    <a:pt x="27561" y="2002"/>
                  </a:lnTo>
                  <a:lnTo>
                    <a:pt x="29744" y="3821"/>
                  </a:lnTo>
                  <a:lnTo>
                    <a:pt x="31245" y="2047"/>
                  </a:lnTo>
                  <a:lnTo>
                    <a:pt x="32973" y="0"/>
                  </a:lnTo>
                  <a:close/>
                  <a:moveTo>
                    <a:pt x="34474" y="0"/>
                  </a:moveTo>
                  <a:lnTo>
                    <a:pt x="32427" y="2411"/>
                  </a:lnTo>
                  <a:lnTo>
                    <a:pt x="30699" y="4457"/>
                  </a:lnTo>
                  <a:lnTo>
                    <a:pt x="31700" y="5003"/>
                  </a:lnTo>
                  <a:lnTo>
                    <a:pt x="36157" y="7414"/>
                  </a:lnTo>
                  <a:lnTo>
                    <a:pt x="39158" y="6277"/>
                  </a:lnTo>
                  <a:lnTo>
                    <a:pt x="40477" y="5776"/>
                  </a:lnTo>
                  <a:lnTo>
                    <a:pt x="39249" y="0"/>
                  </a:lnTo>
                  <a:close/>
                  <a:moveTo>
                    <a:pt x="23741" y="228"/>
                  </a:moveTo>
                  <a:lnTo>
                    <a:pt x="20648" y="3275"/>
                  </a:lnTo>
                  <a:lnTo>
                    <a:pt x="20648" y="9233"/>
                  </a:lnTo>
                  <a:lnTo>
                    <a:pt x="21467" y="9324"/>
                  </a:lnTo>
                  <a:lnTo>
                    <a:pt x="24468" y="9597"/>
                  </a:lnTo>
                  <a:lnTo>
                    <a:pt x="28152" y="5549"/>
                  </a:lnTo>
                  <a:lnTo>
                    <a:pt x="28971" y="4685"/>
                  </a:lnTo>
                  <a:lnTo>
                    <a:pt x="26561" y="2593"/>
                  </a:lnTo>
                  <a:lnTo>
                    <a:pt x="23741" y="228"/>
                  </a:lnTo>
                  <a:close/>
                  <a:moveTo>
                    <a:pt x="29926" y="5367"/>
                  </a:moveTo>
                  <a:lnTo>
                    <a:pt x="29881" y="5458"/>
                  </a:lnTo>
                  <a:lnTo>
                    <a:pt x="29835" y="5413"/>
                  </a:lnTo>
                  <a:lnTo>
                    <a:pt x="29426" y="5867"/>
                  </a:lnTo>
                  <a:lnTo>
                    <a:pt x="25424" y="10233"/>
                  </a:lnTo>
                  <a:lnTo>
                    <a:pt x="27925" y="13644"/>
                  </a:lnTo>
                  <a:lnTo>
                    <a:pt x="31245" y="13008"/>
                  </a:lnTo>
                  <a:lnTo>
                    <a:pt x="34338" y="12371"/>
                  </a:lnTo>
                  <a:lnTo>
                    <a:pt x="34974" y="10052"/>
                  </a:lnTo>
                  <a:lnTo>
                    <a:pt x="35429" y="8323"/>
                  </a:lnTo>
                  <a:lnTo>
                    <a:pt x="31154" y="6004"/>
                  </a:lnTo>
                  <a:lnTo>
                    <a:pt x="29926" y="5367"/>
                  </a:lnTo>
                  <a:close/>
                  <a:moveTo>
                    <a:pt x="40705" y="6913"/>
                  </a:moveTo>
                  <a:lnTo>
                    <a:pt x="36566" y="8460"/>
                  </a:lnTo>
                  <a:lnTo>
                    <a:pt x="36020" y="10597"/>
                  </a:lnTo>
                  <a:lnTo>
                    <a:pt x="35429" y="12780"/>
                  </a:lnTo>
                  <a:lnTo>
                    <a:pt x="39431" y="18920"/>
                  </a:lnTo>
                  <a:lnTo>
                    <a:pt x="43115" y="18511"/>
                  </a:lnTo>
                  <a:lnTo>
                    <a:pt x="40705" y="6913"/>
                  </a:lnTo>
                  <a:close/>
                  <a:moveTo>
                    <a:pt x="20648" y="10370"/>
                  </a:moveTo>
                  <a:lnTo>
                    <a:pt x="20648" y="14054"/>
                  </a:lnTo>
                  <a:lnTo>
                    <a:pt x="25787" y="19511"/>
                  </a:lnTo>
                  <a:lnTo>
                    <a:pt x="26879" y="15191"/>
                  </a:lnTo>
                  <a:lnTo>
                    <a:pt x="27061" y="14418"/>
                  </a:lnTo>
                  <a:lnTo>
                    <a:pt x="24514" y="10916"/>
                  </a:lnTo>
                  <a:lnTo>
                    <a:pt x="24378" y="10734"/>
                  </a:lnTo>
                  <a:lnTo>
                    <a:pt x="20648" y="10370"/>
                  </a:lnTo>
                  <a:close/>
                  <a:moveTo>
                    <a:pt x="20648" y="15691"/>
                  </a:moveTo>
                  <a:lnTo>
                    <a:pt x="20648" y="21876"/>
                  </a:lnTo>
                  <a:lnTo>
                    <a:pt x="21558" y="25287"/>
                  </a:lnTo>
                  <a:lnTo>
                    <a:pt x="25333" y="20694"/>
                  </a:lnTo>
                  <a:lnTo>
                    <a:pt x="20648" y="15691"/>
                  </a:lnTo>
                  <a:close/>
                  <a:moveTo>
                    <a:pt x="34565" y="13508"/>
                  </a:moveTo>
                  <a:lnTo>
                    <a:pt x="31427" y="14099"/>
                  </a:lnTo>
                  <a:lnTo>
                    <a:pt x="28152" y="14781"/>
                  </a:lnTo>
                  <a:lnTo>
                    <a:pt x="27970" y="15464"/>
                  </a:lnTo>
                  <a:lnTo>
                    <a:pt x="26742" y="20466"/>
                  </a:lnTo>
                  <a:lnTo>
                    <a:pt x="33110" y="26424"/>
                  </a:lnTo>
                  <a:lnTo>
                    <a:pt x="34610" y="27789"/>
                  </a:lnTo>
                  <a:lnTo>
                    <a:pt x="38522" y="19602"/>
                  </a:lnTo>
                  <a:lnTo>
                    <a:pt x="34565" y="13508"/>
                  </a:lnTo>
                  <a:close/>
                  <a:moveTo>
                    <a:pt x="9733" y="22513"/>
                  </a:moveTo>
                  <a:lnTo>
                    <a:pt x="11143" y="29153"/>
                  </a:lnTo>
                  <a:lnTo>
                    <a:pt x="19648" y="31609"/>
                  </a:lnTo>
                  <a:lnTo>
                    <a:pt x="20830" y="31927"/>
                  </a:lnTo>
                  <a:lnTo>
                    <a:pt x="20739" y="26561"/>
                  </a:lnTo>
                  <a:lnTo>
                    <a:pt x="19602" y="22513"/>
                  </a:lnTo>
                  <a:close/>
                  <a:moveTo>
                    <a:pt x="43206" y="19648"/>
                  </a:moveTo>
                  <a:lnTo>
                    <a:pt x="39522" y="20057"/>
                  </a:lnTo>
                  <a:lnTo>
                    <a:pt x="35566" y="28516"/>
                  </a:lnTo>
                  <a:lnTo>
                    <a:pt x="38931" y="30517"/>
                  </a:lnTo>
                  <a:lnTo>
                    <a:pt x="42388" y="32564"/>
                  </a:lnTo>
                  <a:lnTo>
                    <a:pt x="44480" y="32337"/>
                  </a:lnTo>
                  <a:lnTo>
                    <a:pt x="45980" y="32200"/>
                  </a:lnTo>
                  <a:lnTo>
                    <a:pt x="43343" y="19648"/>
                  </a:lnTo>
                  <a:close/>
                  <a:moveTo>
                    <a:pt x="26151" y="21512"/>
                  </a:moveTo>
                  <a:lnTo>
                    <a:pt x="21876" y="26697"/>
                  </a:lnTo>
                  <a:lnTo>
                    <a:pt x="21876" y="27334"/>
                  </a:lnTo>
                  <a:lnTo>
                    <a:pt x="21967" y="32200"/>
                  </a:lnTo>
                  <a:lnTo>
                    <a:pt x="27516" y="33110"/>
                  </a:lnTo>
                  <a:lnTo>
                    <a:pt x="33883" y="28698"/>
                  </a:lnTo>
                  <a:lnTo>
                    <a:pt x="32109" y="27016"/>
                  </a:lnTo>
                  <a:lnTo>
                    <a:pt x="26424" y="21740"/>
                  </a:lnTo>
                  <a:lnTo>
                    <a:pt x="26424" y="21785"/>
                  </a:lnTo>
                  <a:lnTo>
                    <a:pt x="26151" y="21512"/>
                  </a:lnTo>
                  <a:close/>
                  <a:moveTo>
                    <a:pt x="0" y="22513"/>
                  </a:moveTo>
                  <a:lnTo>
                    <a:pt x="0" y="32382"/>
                  </a:lnTo>
                  <a:lnTo>
                    <a:pt x="2502" y="33883"/>
                  </a:lnTo>
                  <a:lnTo>
                    <a:pt x="4093" y="34838"/>
                  </a:lnTo>
                  <a:lnTo>
                    <a:pt x="8778" y="30517"/>
                  </a:lnTo>
                  <a:lnTo>
                    <a:pt x="10006" y="29426"/>
                  </a:lnTo>
                  <a:lnTo>
                    <a:pt x="8596" y="22513"/>
                  </a:lnTo>
                  <a:close/>
                  <a:moveTo>
                    <a:pt x="10779" y="30245"/>
                  </a:moveTo>
                  <a:lnTo>
                    <a:pt x="9597" y="31336"/>
                  </a:lnTo>
                  <a:lnTo>
                    <a:pt x="5094" y="35475"/>
                  </a:lnTo>
                  <a:lnTo>
                    <a:pt x="14008" y="40887"/>
                  </a:lnTo>
                  <a:lnTo>
                    <a:pt x="14326" y="41114"/>
                  </a:lnTo>
                  <a:lnTo>
                    <a:pt x="20466" y="33019"/>
                  </a:lnTo>
                  <a:lnTo>
                    <a:pt x="20193" y="32928"/>
                  </a:lnTo>
                  <a:lnTo>
                    <a:pt x="10779" y="30245"/>
                  </a:lnTo>
                  <a:close/>
                  <a:moveTo>
                    <a:pt x="21649" y="33337"/>
                  </a:moveTo>
                  <a:lnTo>
                    <a:pt x="21330" y="33747"/>
                  </a:lnTo>
                  <a:lnTo>
                    <a:pt x="15600" y="41296"/>
                  </a:lnTo>
                  <a:lnTo>
                    <a:pt x="28653" y="41296"/>
                  </a:lnTo>
                  <a:lnTo>
                    <a:pt x="27197" y="34201"/>
                  </a:lnTo>
                  <a:lnTo>
                    <a:pt x="22013" y="33383"/>
                  </a:lnTo>
                  <a:lnTo>
                    <a:pt x="22013" y="33474"/>
                  </a:lnTo>
                  <a:lnTo>
                    <a:pt x="21649" y="33337"/>
                  </a:lnTo>
                  <a:close/>
                  <a:moveTo>
                    <a:pt x="34747" y="29471"/>
                  </a:moveTo>
                  <a:lnTo>
                    <a:pt x="28289" y="33974"/>
                  </a:lnTo>
                  <a:lnTo>
                    <a:pt x="29835" y="41296"/>
                  </a:lnTo>
                  <a:lnTo>
                    <a:pt x="36975" y="41296"/>
                  </a:lnTo>
                  <a:lnTo>
                    <a:pt x="40614" y="34884"/>
                  </a:lnTo>
                  <a:lnTo>
                    <a:pt x="41523" y="33383"/>
                  </a:lnTo>
                  <a:lnTo>
                    <a:pt x="38294" y="31473"/>
                  </a:lnTo>
                  <a:lnTo>
                    <a:pt x="35065" y="29562"/>
                  </a:lnTo>
                  <a:lnTo>
                    <a:pt x="34974" y="29699"/>
                  </a:lnTo>
                  <a:lnTo>
                    <a:pt x="34747" y="29471"/>
                  </a:lnTo>
                  <a:close/>
                  <a:moveTo>
                    <a:pt x="46208" y="33337"/>
                  </a:moveTo>
                  <a:lnTo>
                    <a:pt x="44843" y="33474"/>
                  </a:lnTo>
                  <a:lnTo>
                    <a:pt x="42615" y="33701"/>
                  </a:lnTo>
                  <a:lnTo>
                    <a:pt x="41842" y="35065"/>
                  </a:lnTo>
                  <a:lnTo>
                    <a:pt x="38294" y="41296"/>
                  </a:lnTo>
                  <a:lnTo>
                    <a:pt x="47891" y="41296"/>
                  </a:lnTo>
                  <a:lnTo>
                    <a:pt x="46208" y="33337"/>
                  </a:lnTo>
                  <a:close/>
                  <a:moveTo>
                    <a:pt x="0" y="33701"/>
                  </a:moveTo>
                  <a:lnTo>
                    <a:pt x="0" y="41478"/>
                  </a:lnTo>
                  <a:lnTo>
                    <a:pt x="12507" y="41342"/>
                  </a:lnTo>
                  <a:lnTo>
                    <a:pt x="0" y="3370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01" name="Google Shape;50501;p48"/>
            <p:cNvSpPr/>
            <p:nvPr/>
          </p:nvSpPr>
          <p:spPr>
            <a:xfrm>
              <a:off x="4174400" y="2555600"/>
              <a:ext cx="134175" cy="122825"/>
            </a:xfrm>
            <a:custGeom>
              <a:avLst/>
              <a:gdLst/>
              <a:ahLst/>
              <a:cxnLst/>
              <a:rect l="l" t="t" r="r" b="b"/>
              <a:pathLst>
                <a:path w="5367" h="4913" extrusionOk="0">
                  <a:moveTo>
                    <a:pt x="0" y="1"/>
                  </a:moveTo>
                  <a:lnTo>
                    <a:pt x="0" y="728"/>
                  </a:lnTo>
                  <a:lnTo>
                    <a:pt x="819" y="728"/>
                  </a:lnTo>
                  <a:cubicBezTo>
                    <a:pt x="2775" y="728"/>
                    <a:pt x="4412" y="2229"/>
                    <a:pt x="4594" y="4139"/>
                  </a:cubicBezTo>
                  <a:lnTo>
                    <a:pt x="0" y="4139"/>
                  </a:lnTo>
                  <a:lnTo>
                    <a:pt x="0" y="4912"/>
                  </a:lnTo>
                  <a:lnTo>
                    <a:pt x="5367" y="4912"/>
                  </a:lnTo>
                  <a:lnTo>
                    <a:pt x="5367" y="4503"/>
                  </a:lnTo>
                  <a:cubicBezTo>
                    <a:pt x="5367" y="2002"/>
                    <a:pt x="3320" y="1"/>
                    <a:pt x="81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02" name="Google Shape;50502;p48"/>
            <p:cNvSpPr/>
            <p:nvPr/>
          </p:nvSpPr>
          <p:spPr>
            <a:xfrm>
              <a:off x="4174400" y="1756300"/>
              <a:ext cx="703825" cy="262675"/>
            </a:xfrm>
            <a:custGeom>
              <a:avLst/>
              <a:gdLst/>
              <a:ahLst/>
              <a:cxnLst/>
              <a:rect l="l" t="t" r="r" b="b"/>
              <a:pathLst>
                <a:path w="28153" h="10507" extrusionOk="0">
                  <a:moveTo>
                    <a:pt x="0" y="0"/>
                  </a:moveTo>
                  <a:lnTo>
                    <a:pt x="0" y="10506"/>
                  </a:lnTo>
                  <a:lnTo>
                    <a:pt x="28152" y="10506"/>
                  </a:lnTo>
                  <a:lnTo>
                    <a:pt x="2815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03" name="Google Shape;50503;p48"/>
            <p:cNvSpPr/>
            <p:nvPr/>
          </p:nvSpPr>
          <p:spPr>
            <a:xfrm>
              <a:off x="4174400" y="1756300"/>
              <a:ext cx="703825" cy="36400"/>
            </a:xfrm>
            <a:custGeom>
              <a:avLst/>
              <a:gdLst/>
              <a:ahLst/>
              <a:cxnLst/>
              <a:rect l="l" t="t" r="r" b="b"/>
              <a:pathLst>
                <a:path w="28153" h="1456" extrusionOk="0">
                  <a:moveTo>
                    <a:pt x="0" y="0"/>
                  </a:moveTo>
                  <a:lnTo>
                    <a:pt x="0" y="1456"/>
                  </a:lnTo>
                  <a:lnTo>
                    <a:pt x="28152" y="1456"/>
                  </a:lnTo>
                  <a:lnTo>
                    <a:pt x="2815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04" name="Google Shape;50504;p48"/>
            <p:cNvSpPr/>
            <p:nvPr/>
          </p:nvSpPr>
          <p:spPr>
            <a:xfrm>
              <a:off x="4174400" y="1241475"/>
              <a:ext cx="685625" cy="183975"/>
            </a:xfrm>
            <a:custGeom>
              <a:avLst/>
              <a:gdLst/>
              <a:ahLst/>
              <a:cxnLst/>
              <a:rect l="l" t="t" r="r" b="b"/>
              <a:pathLst>
                <a:path w="27425" h="7359" extrusionOk="0">
                  <a:moveTo>
                    <a:pt x="24027" y="1"/>
                  </a:moveTo>
                  <a:cubicBezTo>
                    <a:pt x="23337" y="1"/>
                    <a:pt x="22647" y="240"/>
                    <a:pt x="22104" y="719"/>
                  </a:cubicBezTo>
                  <a:cubicBezTo>
                    <a:pt x="21649" y="1082"/>
                    <a:pt x="21467" y="1719"/>
                    <a:pt x="21785" y="2219"/>
                  </a:cubicBezTo>
                  <a:cubicBezTo>
                    <a:pt x="22015" y="2552"/>
                    <a:pt x="22375" y="2726"/>
                    <a:pt x="22734" y="2726"/>
                  </a:cubicBezTo>
                  <a:cubicBezTo>
                    <a:pt x="23014" y="2726"/>
                    <a:pt x="23294" y="2620"/>
                    <a:pt x="23513" y="2401"/>
                  </a:cubicBezTo>
                  <a:lnTo>
                    <a:pt x="23650" y="2265"/>
                  </a:lnTo>
                  <a:lnTo>
                    <a:pt x="23650" y="3902"/>
                  </a:lnTo>
                  <a:lnTo>
                    <a:pt x="23013" y="3902"/>
                  </a:lnTo>
                  <a:cubicBezTo>
                    <a:pt x="22149" y="3902"/>
                    <a:pt x="21467" y="4630"/>
                    <a:pt x="21467" y="5448"/>
                  </a:cubicBezTo>
                  <a:lnTo>
                    <a:pt x="0" y="5448"/>
                  </a:lnTo>
                  <a:lnTo>
                    <a:pt x="0" y="7359"/>
                  </a:lnTo>
                  <a:lnTo>
                    <a:pt x="23331" y="7359"/>
                  </a:lnTo>
                  <a:cubicBezTo>
                    <a:pt x="23968" y="7359"/>
                    <a:pt x="24514" y="7086"/>
                    <a:pt x="24969" y="6676"/>
                  </a:cubicBezTo>
                  <a:lnTo>
                    <a:pt x="26242" y="5403"/>
                  </a:lnTo>
                  <a:cubicBezTo>
                    <a:pt x="27425" y="4175"/>
                    <a:pt x="27425" y="2219"/>
                    <a:pt x="26242" y="991"/>
                  </a:cubicBezTo>
                  <a:lnTo>
                    <a:pt x="26106" y="855"/>
                  </a:lnTo>
                  <a:cubicBezTo>
                    <a:pt x="25536" y="286"/>
                    <a:pt x="24781" y="1"/>
                    <a:pt x="240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05" name="Google Shape;50505;p48"/>
            <p:cNvSpPr/>
            <p:nvPr/>
          </p:nvSpPr>
          <p:spPr>
            <a:xfrm>
              <a:off x="4174400" y="1425425"/>
              <a:ext cx="822075" cy="330900"/>
            </a:xfrm>
            <a:custGeom>
              <a:avLst/>
              <a:gdLst/>
              <a:ahLst/>
              <a:cxnLst/>
              <a:rect l="l" t="t" r="r" b="b"/>
              <a:pathLst>
                <a:path w="32883" h="13236" extrusionOk="0">
                  <a:moveTo>
                    <a:pt x="0" y="1"/>
                  </a:moveTo>
                  <a:lnTo>
                    <a:pt x="0" y="13235"/>
                  </a:lnTo>
                  <a:lnTo>
                    <a:pt x="28152" y="13235"/>
                  </a:lnTo>
                  <a:cubicBezTo>
                    <a:pt x="28152" y="13235"/>
                    <a:pt x="31290" y="12462"/>
                    <a:pt x="32246" y="11189"/>
                  </a:cubicBezTo>
                  <a:lnTo>
                    <a:pt x="32882" y="10325"/>
                  </a:lnTo>
                  <a:cubicBezTo>
                    <a:pt x="29835" y="9460"/>
                    <a:pt x="27243" y="7459"/>
                    <a:pt x="25651" y="4685"/>
                  </a:cubicBezTo>
                  <a:lnTo>
                    <a:pt x="2296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06" name="Google Shape;50506;p48"/>
            <p:cNvSpPr/>
            <p:nvPr/>
          </p:nvSpPr>
          <p:spPr>
            <a:xfrm>
              <a:off x="4174400" y="1424300"/>
              <a:ext cx="510525" cy="332025"/>
            </a:xfrm>
            <a:custGeom>
              <a:avLst/>
              <a:gdLst/>
              <a:ahLst/>
              <a:cxnLst/>
              <a:rect l="l" t="t" r="r" b="b"/>
              <a:pathLst>
                <a:path w="20421" h="13281" extrusionOk="0">
                  <a:moveTo>
                    <a:pt x="0" y="0"/>
                  </a:moveTo>
                  <a:lnTo>
                    <a:pt x="0" y="13280"/>
                  </a:lnTo>
                  <a:lnTo>
                    <a:pt x="20421" y="13280"/>
                  </a:lnTo>
                  <a:cubicBezTo>
                    <a:pt x="17965" y="11779"/>
                    <a:pt x="15964" y="9505"/>
                    <a:pt x="14599" y="6595"/>
                  </a:cubicBezTo>
                  <a:lnTo>
                    <a:pt x="1141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07" name="Google Shape;50507;p48"/>
            <p:cNvSpPr/>
            <p:nvPr/>
          </p:nvSpPr>
          <p:spPr>
            <a:xfrm>
              <a:off x="4174400" y="2350950"/>
              <a:ext cx="927800" cy="36400"/>
            </a:xfrm>
            <a:custGeom>
              <a:avLst/>
              <a:gdLst/>
              <a:ahLst/>
              <a:cxnLst/>
              <a:rect l="l" t="t" r="r" b="b"/>
              <a:pathLst>
                <a:path w="37112" h="1456" extrusionOk="0">
                  <a:moveTo>
                    <a:pt x="0" y="0"/>
                  </a:moveTo>
                  <a:lnTo>
                    <a:pt x="0" y="1456"/>
                  </a:lnTo>
                  <a:lnTo>
                    <a:pt x="36111" y="1456"/>
                  </a:lnTo>
                  <a:cubicBezTo>
                    <a:pt x="36475" y="1456"/>
                    <a:pt x="36794" y="1410"/>
                    <a:pt x="37112" y="1410"/>
                  </a:cubicBezTo>
                  <a:lnTo>
                    <a:pt x="3711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08" name="Google Shape;50508;p48"/>
            <p:cNvSpPr/>
            <p:nvPr/>
          </p:nvSpPr>
          <p:spPr>
            <a:xfrm>
              <a:off x="4174400" y="2018950"/>
              <a:ext cx="1123375" cy="332025"/>
            </a:xfrm>
            <a:custGeom>
              <a:avLst/>
              <a:gdLst/>
              <a:ahLst/>
              <a:cxnLst/>
              <a:rect l="l" t="t" r="r" b="b"/>
              <a:pathLst>
                <a:path w="44935" h="13281" extrusionOk="0">
                  <a:moveTo>
                    <a:pt x="0" y="0"/>
                  </a:moveTo>
                  <a:lnTo>
                    <a:pt x="0" y="13280"/>
                  </a:lnTo>
                  <a:lnTo>
                    <a:pt x="36111" y="13280"/>
                  </a:lnTo>
                  <a:cubicBezTo>
                    <a:pt x="39477" y="13280"/>
                    <a:pt x="42660" y="11870"/>
                    <a:pt x="44934" y="9460"/>
                  </a:cubicBezTo>
                  <a:cubicBezTo>
                    <a:pt x="41069" y="9142"/>
                    <a:pt x="37339" y="7641"/>
                    <a:pt x="34338" y="5139"/>
                  </a:cubicBezTo>
                  <a:lnTo>
                    <a:pt x="2815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09" name="Google Shape;50509;p48"/>
            <p:cNvSpPr/>
            <p:nvPr/>
          </p:nvSpPr>
          <p:spPr>
            <a:xfrm>
              <a:off x="4174400" y="2018950"/>
              <a:ext cx="744750" cy="332025"/>
            </a:xfrm>
            <a:custGeom>
              <a:avLst/>
              <a:gdLst/>
              <a:ahLst/>
              <a:cxnLst/>
              <a:rect l="l" t="t" r="r" b="b"/>
              <a:pathLst>
                <a:path w="29790" h="13281" extrusionOk="0">
                  <a:moveTo>
                    <a:pt x="0" y="0"/>
                  </a:moveTo>
                  <a:lnTo>
                    <a:pt x="0" y="13280"/>
                  </a:lnTo>
                  <a:lnTo>
                    <a:pt x="29790" y="13280"/>
                  </a:lnTo>
                  <a:cubicBezTo>
                    <a:pt x="27743" y="12325"/>
                    <a:pt x="25833" y="10370"/>
                    <a:pt x="24196" y="7550"/>
                  </a:cubicBezTo>
                  <a:lnTo>
                    <a:pt x="1983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10" name="Google Shape;50510;p48"/>
            <p:cNvSpPr/>
            <p:nvPr/>
          </p:nvSpPr>
          <p:spPr>
            <a:xfrm>
              <a:off x="4174400" y="2504450"/>
              <a:ext cx="777725" cy="224000"/>
            </a:xfrm>
            <a:custGeom>
              <a:avLst/>
              <a:gdLst/>
              <a:ahLst/>
              <a:cxnLst/>
              <a:rect l="l" t="t" r="r" b="b"/>
              <a:pathLst>
                <a:path w="31109" h="8960" extrusionOk="0">
                  <a:moveTo>
                    <a:pt x="0" y="0"/>
                  </a:moveTo>
                  <a:lnTo>
                    <a:pt x="0" y="8960"/>
                  </a:lnTo>
                  <a:lnTo>
                    <a:pt x="31109" y="8960"/>
                  </a:lnTo>
                  <a:lnTo>
                    <a:pt x="3110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11" name="Google Shape;50511;p48"/>
            <p:cNvSpPr/>
            <p:nvPr/>
          </p:nvSpPr>
          <p:spPr>
            <a:xfrm>
              <a:off x="4174400" y="2018950"/>
              <a:ext cx="885750" cy="485525"/>
            </a:xfrm>
            <a:custGeom>
              <a:avLst/>
              <a:gdLst/>
              <a:ahLst/>
              <a:cxnLst/>
              <a:rect l="l" t="t" r="r" b="b"/>
              <a:pathLst>
                <a:path w="35430" h="19421" extrusionOk="0">
                  <a:moveTo>
                    <a:pt x="0" y="0"/>
                  </a:moveTo>
                  <a:lnTo>
                    <a:pt x="0" y="19420"/>
                  </a:lnTo>
                  <a:lnTo>
                    <a:pt x="31109" y="19420"/>
                  </a:lnTo>
                  <a:cubicBezTo>
                    <a:pt x="32518" y="19420"/>
                    <a:pt x="33883" y="18874"/>
                    <a:pt x="34883" y="17874"/>
                  </a:cubicBezTo>
                  <a:lnTo>
                    <a:pt x="35429" y="17373"/>
                  </a:lnTo>
                  <a:cubicBezTo>
                    <a:pt x="32336" y="17010"/>
                    <a:pt x="29380" y="16100"/>
                    <a:pt x="26697" y="14599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12" name="Google Shape;50512;p48"/>
            <p:cNvSpPr/>
            <p:nvPr/>
          </p:nvSpPr>
          <p:spPr>
            <a:xfrm>
              <a:off x="4174400" y="2504450"/>
              <a:ext cx="777725" cy="30700"/>
            </a:xfrm>
            <a:custGeom>
              <a:avLst/>
              <a:gdLst/>
              <a:ahLst/>
              <a:cxnLst/>
              <a:rect l="l" t="t" r="r" b="b"/>
              <a:pathLst>
                <a:path w="31109" h="1228" extrusionOk="0">
                  <a:moveTo>
                    <a:pt x="0" y="0"/>
                  </a:moveTo>
                  <a:lnTo>
                    <a:pt x="0" y="1228"/>
                  </a:lnTo>
                  <a:lnTo>
                    <a:pt x="31109" y="1228"/>
                  </a:lnTo>
                  <a:lnTo>
                    <a:pt x="31109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13" name="Google Shape;50513;p48"/>
            <p:cNvSpPr/>
            <p:nvPr/>
          </p:nvSpPr>
          <p:spPr>
            <a:xfrm>
              <a:off x="4174400" y="2145150"/>
              <a:ext cx="379775" cy="208100"/>
            </a:xfrm>
            <a:custGeom>
              <a:avLst/>
              <a:gdLst/>
              <a:ahLst/>
              <a:cxnLst/>
              <a:rect l="l" t="t" r="r" b="b"/>
              <a:pathLst>
                <a:path w="15191" h="8324" extrusionOk="0">
                  <a:moveTo>
                    <a:pt x="0" y="0"/>
                  </a:moveTo>
                  <a:lnTo>
                    <a:pt x="0" y="8323"/>
                  </a:lnTo>
                  <a:lnTo>
                    <a:pt x="15191" y="83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14" name="Google Shape;50514;p48"/>
            <p:cNvSpPr/>
            <p:nvPr/>
          </p:nvSpPr>
          <p:spPr>
            <a:xfrm>
              <a:off x="4174400" y="2018950"/>
              <a:ext cx="1123375" cy="332025"/>
            </a:xfrm>
            <a:custGeom>
              <a:avLst/>
              <a:gdLst/>
              <a:ahLst/>
              <a:cxnLst/>
              <a:rect l="l" t="t" r="r" b="b"/>
              <a:pathLst>
                <a:path w="44935" h="13281" extrusionOk="0">
                  <a:moveTo>
                    <a:pt x="0" y="0"/>
                  </a:moveTo>
                  <a:lnTo>
                    <a:pt x="0" y="13280"/>
                  </a:lnTo>
                  <a:lnTo>
                    <a:pt x="36111" y="13280"/>
                  </a:lnTo>
                  <a:cubicBezTo>
                    <a:pt x="39477" y="13280"/>
                    <a:pt x="42660" y="11870"/>
                    <a:pt x="44934" y="9460"/>
                  </a:cubicBezTo>
                  <a:cubicBezTo>
                    <a:pt x="41069" y="9142"/>
                    <a:pt x="37339" y="7641"/>
                    <a:pt x="34338" y="5139"/>
                  </a:cubicBezTo>
                  <a:lnTo>
                    <a:pt x="2815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15" name="Google Shape;50515;p48"/>
            <p:cNvSpPr/>
            <p:nvPr/>
          </p:nvSpPr>
          <p:spPr>
            <a:xfrm>
              <a:off x="4174400" y="2018950"/>
              <a:ext cx="744750" cy="332025"/>
            </a:xfrm>
            <a:custGeom>
              <a:avLst/>
              <a:gdLst/>
              <a:ahLst/>
              <a:cxnLst/>
              <a:rect l="l" t="t" r="r" b="b"/>
              <a:pathLst>
                <a:path w="29790" h="13281" extrusionOk="0">
                  <a:moveTo>
                    <a:pt x="0" y="0"/>
                  </a:moveTo>
                  <a:lnTo>
                    <a:pt x="0" y="13280"/>
                  </a:lnTo>
                  <a:lnTo>
                    <a:pt x="29790" y="13280"/>
                  </a:lnTo>
                  <a:cubicBezTo>
                    <a:pt x="27743" y="12325"/>
                    <a:pt x="25833" y="10370"/>
                    <a:pt x="24196" y="7550"/>
                  </a:cubicBezTo>
                  <a:lnTo>
                    <a:pt x="1983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16" name="Google Shape;50516;p48"/>
            <p:cNvSpPr/>
            <p:nvPr/>
          </p:nvSpPr>
          <p:spPr>
            <a:xfrm>
              <a:off x="4174400" y="2504450"/>
              <a:ext cx="777725" cy="224000"/>
            </a:xfrm>
            <a:custGeom>
              <a:avLst/>
              <a:gdLst/>
              <a:ahLst/>
              <a:cxnLst/>
              <a:rect l="l" t="t" r="r" b="b"/>
              <a:pathLst>
                <a:path w="31109" h="8960" extrusionOk="0">
                  <a:moveTo>
                    <a:pt x="0" y="0"/>
                  </a:moveTo>
                  <a:lnTo>
                    <a:pt x="0" y="8960"/>
                  </a:lnTo>
                  <a:lnTo>
                    <a:pt x="31109" y="8960"/>
                  </a:lnTo>
                  <a:lnTo>
                    <a:pt x="3110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17" name="Google Shape;50517;p48"/>
            <p:cNvSpPr/>
            <p:nvPr/>
          </p:nvSpPr>
          <p:spPr>
            <a:xfrm>
              <a:off x="4174400" y="2018950"/>
              <a:ext cx="885750" cy="485525"/>
            </a:xfrm>
            <a:custGeom>
              <a:avLst/>
              <a:gdLst/>
              <a:ahLst/>
              <a:cxnLst/>
              <a:rect l="l" t="t" r="r" b="b"/>
              <a:pathLst>
                <a:path w="35430" h="19421" extrusionOk="0">
                  <a:moveTo>
                    <a:pt x="0" y="0"/>
                  </a:moveTo>
                  <a:lnTo>
                    <a:pt x="0" y="19420"/>
                  </a:lnTo>
                  <a:lnTo>
                    <a:pt x="31109" y="19420"/>
                  </a:lnTo>
                  <a:cubicBezTo>
                    <a:pt x="32518" y="19420"/>
                    <a:pt x="33883" y="18874"/>
                    <a:pt x="34883" y="17874"/>
                  </a:cubicBezTo>
                  <a:lnTo>
                    <a:pt x="35429" y="17373"/>
                  </a:lnTo>
                  <a:cubicBezTo>
                    <a:pt x="32336" y="17010"/>
                    <a:pt x="29380" y="16100"/>
                    <a:pt x="26697" y="14599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18" name="Google Shape;50518;p48"/>
            <p:cNvSpPr/>
            <p:nvPr/>
          </p:nvSpPr>
          <p:spPr>
            <a:xfrm>
              <a:off x="4174400" y="2504450"/>
              <a:ext cx="777725" cy="30700"/>
            </a:xfrm>
            <a:custGeom>
              <a:avLst/>
              <a:gdLst/>
              <a:ahLst/>
              <a:cxnLst/>
              <a:rect l="l" t="t" r="r" b="b"/>
              <a:pathLst>
                <a:path w="31109" h="1228" extrusionOk="0">
                  <a:moveTo>
                    <a:pt x="0" y="0"/>
                  </a:moveTo>
                  <a:lnTo>
                    <a:pt x="0" y="1228"/>
                  </a:lnTo>
                  <a:lnTo>
                    <a:pt x="31109" y="1228"/>
                  </a:lnTo>
                  <a:lnTo>
                    <a:pt x="31109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19" name="Google Shape;50519;p48"/>
            <p:cNvSpPr/>
            <p:nvPr/>
          </p:nvSpPr>
          <p:spPr>
            <a:xfrm>
              <a:off x="4174400" y="2145150"/>
              <a:ext cx="379775" cy="208100"/>
            </a:xfrm>
            <a:custGeom>
              <a:avLst/>
              <a:gdLst/>
              <a:ahLst/>
              <a:cxnLst/>
              <a:rect l="l" t="t" r="r" b="b"/>
              <a:pathLst>
                <a:path w="15191" h="8324" extrusionOk="0">
                  <a:moveTo>
                    <a:pt x="0" y="0"/>
                  </a:moveTo>
                  <a:lnTo>
                    <a:pt x="0" y="8323"/>
                  </a:lnTo>
                  <a:lnTo>
                    <a:pt x="15191" y="83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20" name="Google Shape;50520;p48"/>
            <p:cNvSpPr/>
            <p:nvPr/>
          </p:nvSpPr>
          <p:spPr>
            <a:xfrm>
              <a:off x="4174400" y="3590275"/>
              <a:ext cx="948275" cy="93250"/>
            </a:xfrm>
            <a:custGeom>
              <a:avLst/>
              <a:gdLst/>
              <a:ahLst/>
              <a:cxnLst/>
              <a:rect l="l" t="t" r="r" b="b"/>
              <a:pathLst>
                <a:path w="37931" h="3730" extrusionOk="0">
                  <a:moveTo>
                    <a:pt x="0" y="0"/>
                  </a:moveTo>
                  <a:lnTo>
                    <a:pt x="0" y="3730"/>
                  </a:lnTo>
                  <a:lnTo>
                    <a:pt x="37931" y="3730"/>
                  </a:lnTo>
                  <a:lnTo>
                    <a:pt x="37931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21" name="Google Shape;50521;p48"/>
            <p:cNvSpPr/>
            <p:nvPr/>
          </p:nvSpPr>
          <p:spPr>
            <a:xfrm>
              <a:off x="4174400" y="2943325"/>
              <a:ext cx="1326900" cy="160325"/>
            </a:xfrm>
            <a:custGeom>
              <a:avLst/>
              <a:gdLst/>
              <a:ahLst/>
              <a:cxnLst/>
              <a:rect l="l" t="t" r="r" b="b"/>
              <a:pathLst>
                <a:path w="53076" h="6413" extrusionOk="0">
                  <a:moveTo>
                    <a:pt x="0" y="0"/>
                  </a:moveTo>
                  <a:lnTo>
                    <a:pt x="0" y="6413"/>
                  </a:lnTo>
                  <a:lnTo>
                    <a:pt x="53075" y="6413"/>
                  </a:lnTo>
                  <a:lnTo>
                    <a:pt x="5307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22" name="Google Shape;50522;p48"/>
            <p:cNvSpPr/>
            <p:nvPr/>
          </p:nvSpPr>
          <p:spPr>
            <a:xfrm>
              <a:off x="4174400" y="2943325"/>
              <a:ext cx="1326900" cy="34125"/>
            </a:xfrm>
            <a:custGeom>
              <a:avLst/>
              <a:gdLst/>
              <a:ahLst/>
              <a:cxnLst/>
              <a:rect l="l" t="t" r="r" b="b"/>
              <a:pathLst>
                <a:path w="53076" h="1365" extrusionOk="0">
                  <a:moveTo>
                    <a:pt x="0" y="0"/>
                  </a:moveTo>
                  <a:lnTo>
                    <a:pt x="0" y="1365"/>
                  </a:lnTo>
                  <a:lnTo>
                    <a:pt x="53075" y="1365"/>
                  </a:lnTo>
                  <a:lnTo>
                    <a:pt x="53075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23" name="Google Shape;50523;p48"/>
            <p:cNvSpPr/>
            <p:nvPr/>
          </p:nvSpPr>
          <p:spPr>
            <a:xfrm>
              <a:off x="4174400" y="3315125"/>
              <a:ext cx="1331450" cy="33000"/>
            </a:xfrm>
            <a:custGeom>
              <a:avLst/>
              <a:gdLst/>
              <a:ahLst/>
              <a:cxnLst/>
              <a:rect l="l" t="t" r="r" b="b"/>
              <a:pathLst>
                <a:path w="53258" h="1320" extrusionOk="0">
                  <a:moveTo>
                    <a:pt x="0" y="0"/>
                  </a:moveTo>
                  <a:lnTo>
                    <a:pt x="0" y="1319"/>
                  </a:lnTo>
                  <a:lnTo>
                    <a:pt x="53257" y="1319"/>
                  </a:lnTo>
                  <a:lnTo>
                    <a:pt x="53257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24" name="Google Shape;50524;p48"/>
            <p:cNvSpPr/>
            <p:nvPr/>
          </p:nvSpPr>
          <p:spPr>
            <a:xfrm>
              <a:off x="4174400" y="3224150"/>
              <a:ext cx="1534975" cy="43225"/>
            </a:xfrm>
            <a:custGeom>
              <a:avLst/>
              <a:gdLst/>
              <a:ahLst/>
              <a:cxnLst/>
              <a:rect l="l" t="t" r="r" b="b"/>
              <a:pathLst>
                <a:path w="61399" h="1729" extrusionOk="0">
                  <a:moveTo>
                    <a:pt x="60443" y="1"/>
                  </a:moveTo>
                  <a:cubicBezTo>
                    <a:pt x="59261" y="637"/>
                    <a:pt x="57987" y="956"/>
                    <a:pt x="56714" y="956"/>
                  </a:cubicBezTo>
                  <a:lnTo>
                    <a:pt x="0" y="956"/>
                  </a:lnTo>
                  <a:lnTo>
                    <a:pt x="0" y="1729"/>
                  </a:lnTo>
                  <a:lnTo>
                    <a:pt x="56714" y="1729"/>
                  </a:lnTo>
                  <a:cubicBezTo>
                    <a:pt x="58351" y="1729"/>
                    <a:pt x="59897" y="1274"/>
                    <a:pt x="61398" y="365"/>
                  </a:cubicBezTo>
                  <a:cubicBezTo>
                    <a:pt x="61080" y="228"/>
                    <a:pt x="60761" y="137"/>
                    <a:pt x="6044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25" name="Google Shape;50525;p48"/>
            <p:cNvSpPr/>
            <p:nvPr/>
          </p:nvSpPr>
          <p:spPr>
            <a:xfrm>
              <a:off x="4174400" y="2564700"/>
              <a:ext cx="125100" cy="103500"/>
            </a:xfrm>
            <a:custGeom>
              <a:avLst/>
              <a:gdLst/>
              <a:ahLst/>
              <a:cxnLst/>
              <a:rect l="l" t="t" r="r" b="b"/>
              <a:pathLst>
                <a:path w="5004" h="4140" extrusionOk="0">
                  <a:moveTo>
                    <a:pt x="0" y="0"/>
                  </a:moveTo>
                  <a:lnTo>
                    <a:pt x="0" y="4139"/>
                  </a:lnTo>
                  <a:lnTo>
                    <a:pt x="5003" y="4139"/>
                  </a:lnTo>
                  <a:cubicBezTo>
                    <a:pt x="5003" y="1865"/>
                    <a:pt x="3138" y="0"/>
                    <a:pt x="81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26" name="Google Shape;50526;p48"/>
            <p:cNvSpPr/>
            <p:nvPr/>
          </p:nvSpPr>
          <p:spPr>
            <a:xfrm>
              <a:off x="4651925" y="2564700"/>
              <a:ext cx="104625" cy="103500"/>
            </a:xfrm>
            <a:custGeom>
              <a:avLst/>
              <a:gdLst/>
              <a:ahLst/>
              <a:cxnLst/>
              <a:rect l="l" t="t" r="r" b="b"/>
              <a:pathLst>
                <a:path w="4185" h="4140" extrusionOk="0">
                  <a:moveTo>
                    <a:pt x="1" y="0"/>
                  </a:moveTo>
                  <a:lnTo>
                    <a:pt x="1" y="4139"/>
                  </a:lnTo>
                  <a:lnTo>
                    <a:pt x="4185" y="4139"/>
                  </a:lnTo>
                  <a:lnTo>
                    <a:pt x="418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27" name="Google Shape;50527;p48"/>
            <p:cNvSpPr/>
            <p:nvPr/>
          </p:nvSpPr>
          <p:spPr>
            <a:xfrm>
              <a:off x="4174400" y="1848400"/>
              <a:ext cx="93250" cy="78475"/>
            </a:xfrm>
            <a:custGeom>
              <a:avLst/>
              <a:gdLst/>
              <a:ahLst/>
              <a:cxnLst/>
              <a:rect l="l" t="t" r="r" b="b"/>
              <a:pathLst>
                <a:path w="3730" h="3139" extrusionOk="0">
                  <a:moveTo>
                    <a:pt x="0" y="0"/>
                  </a:moveTo>
                  <a:lnTo>
                    <a:pt x="0" y="3138"/>
                  </a:lnTo>
                  <a:lnTo>
                    <a:pt x="3730" y="3138"/>
                  </a:lnTo>
                  <a:cubicBezTo>
                    <a:pt x="3730" y="1410"/>
                    <a:pt x="2365" y="0"/>
                    <a:pt x="63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28" name="Google Shape;50528;p48"/>
            <p:cNvSpPr/>
            <p:nvPr/>
          </p:nvSpPr>
          <p:spPr>
            <a:xfrm>
              <a:off x="4531400" y="1848400"/>
              <a:ext cx="77350" cy="78475"/>
            </a:xfrm>
            <a:custGeom>
              <a:avLst/>
              <a:gdLst/>
              <a:ahLst/>
              <a:cxnLst/>
              <a:rect l="l" t="t" r="r" b="b"/>
              <a:pathLst>
                <a:path w="3094" h="3139" extrusionOk="0">
                  <a:moveTo>
                    <a:pt x="1" y="0"/>
                  </a:moveTo>
                  <a:lnTo>
                    <a:pt x="1" y="3138"/>
                  </a:lnTo>
                  <a:lnTo>
                    <a:pt x="3094" y="3138"/>
                  </a:lnTo>
                  <a:lnTo>
                    <a:pt x="309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29" name="Google Shape;50529;p48"/>
            <p:cNvSpPr/>
            <p:nvPr/>
          </p:nvSpPr>
          <p:spPr>
            <a:xfrm>
              <a:off x="4174400" y="4155350"/>
              <a:ext cx="353625" cy="503725"/>
            </a:xfrm>
            <a:custGeom>
              <a:avLst/>
              <a:gdLst/>
              <a:ahLst/>
              <a:cxnLst/>
              <a:rect l="l" t="t" r="r" b="b"/>
              <a:pathLst>
                <a:path w="14145" h="20149" extrusionOk="0">
                  <a:moveTo>
                    <a:pt x="0" y="1"/>
                  </a:moveTo>
                  <a:lnTo>
                    <a:pt x="0" y="20148"/>
                  </a:lnTo>
                  <a:lnTo>
                    <a:pt x="14145" y="20148"/>
                  </a:lnTo>
                  <a:lnTo>
                    <a:pt x="1414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30" name="Google Shape;50530;p48"/>
            <p:cNvSpPr/>
            <p:nvPr/>
          </p:nvSpPr>
          <p:spPr>
            <a:xfrm>
              <a:off x="4174400" y="4283825"/>
              <a:ext cx="145550" cy="375250"/>
            </a:xfrm>
            <a:custGeom>
              <a:avLst/>
              <a:gdLst/>
              <a:ahLst/>
              <a:cxnLst/>
              <a:rect l="l" t="t" r="r" b="b"/>
              <a:pathLst>
                <a:path w="5822" h="15010" extrusionOk="0">
                  <a:moveTo>
                    <a:pt x="0" y="1"/>
                  </a:moveTo>
                  <a:lnTo>
                    <a:pt x="0" y="15009"/>
                  </a:lnTo>
                  <a:lnTo>
                    <a:pt x="5822" y="15009"/>
                  </a:lnTo>
                  <a:lnTo>
                    <a:pt x="5822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31" name="Google Shape;50531;p48"/>
            <p:cNvSpPr/>
            <p:nvPr/>
          </p:nvSpPr>
          <p:spPr>
            <a:xfrm>
              <a:off x="4174400" y="2993350"/>
              <a:ext cx="1092675" cy="600350"/>
            </a:xfrm>
            <a:custGeom>
              <a:avLst/>
              <a:gdLst/>
              <a:ahLst/>
              <a:cxnLst/>
              <a:rect l="l" t="t" r="r" b="b"/>
              <a:pathLst>
                <a:path w="43707" h="24014" extrusionOk="0">
                  <a:moveTo>
                    <a:pt x="0" y="0"/>
                  </a:moveTo>
                  <a:lnTo>
                    <a:pt x="0" y="24014"/>
                  </a:lnTo>
                  <a:lnTo>
                    <a:pt x="38431" y="24014"/>
                  </a:lnTo>
                  <a:cubicBezTo>
                    <a:pt x="40159" y="24014"/>
                    <a:pt x="41842" y="23332"/>
                    <a:pt x="43070" y="22058"/>
                  </a:cubicBezTo>
                  <a:lnTo>
                    <a:pt x="43706" y="21421"/>
                  </a:lnTo>
                  <a:cubicBezTo>
                    <a:pt x="39932" y="21012"/>
                    <a:pt x="36293" y="19875"/>
                    <a:pt x="32928" y="18056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32" name="Google Shape;50532;p48"/>
            <p:cNvSpPr/>
            <p:nvPr/>
          </p:nvSpPr>
          <p:spPr>
            <a:xfrm>
              <a:off x="4174400" y="3100225"/>
              <a:ext cx="554875" cy="303600"/>
            </a:xfrm>
            <a:custGeom>
              <a:avLst/>
              <a:gdLst/>
              <a:ahLst/>
              <a:cxnLst/>
              <a:rect l="l" t="t" r="r" b="b"/>
              <a:pathLst>
                <a:path w="22195" h="12144" extrusionOk="0">
                  <a:moveTo>
                    <a:pt x="0" y="0"/>
                  </a:moveTo>
                  <a:lnTo>
                    <a:pt x="0" y="12144"/>
                  </a:lnTo>
                  <a:lnTo>
                    <a:pt x="22194" y="121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33" name="Google Shape;50533;p48"/>
            <p:cNvSpPr/>
            <p:nvPr/>
          </p:nvSpPr>
          <p:spPr>
            <a:xfrm>
              <a:off x="4174400" y="3683500"/>
              <a:ext cx="859600" cy="482125"/>
            </a:xfrm>
            <a:custGeom>
              <a:avLst/>
              <a:gdLst/>
              <a:ahLst/>
              <a:cxnLst/>
              <a:rect l="l" t="t" r="r" b="b"/>
              <a:pathLst>
                <a:path w="34384" h="19285" extrusionOk="0">
                  <a:moveTo>
                    <a:pt x="0" y="1"/>
                  </a:moveTo>
                  <a:lnTo>
                    <a:pt x="0" y="19284"/>
                  </a:lnTo>
                  <a:lnTo>
                    <a:pt x="34383" y="19284"/>
                  </a:lnTo>
                  <a:lnTo>
                    <a:pt x="3438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34" name="Google Shape;50534;p48"/>
            <p:cNvSpPr/>
            <p:nvPr/>
          </p:nvSpPr>
          <p:spPr>
            <a:xfrm>
              <a:off x="4174400" y="4165600"/>
              <a:ext cx="866400" cy="44350"/>
            </a:xfrm>
            <a:custGeom>
              <a:avLst/>
              <a:gdLst/>
              <a:ahLst/>
              <a:cxnLst/>
              <a:rect l="l" t="t" r="r" b="b"/>
              <a:pathLst>
                <a:path w="34656" h="1774" extrusionOk="0">
                  <a:moveTo>
                    <a:pt x="0" y="0"/>
                  </a:moveTo>
                  <a:lnTo>
                    <a:pt x="0" y="1774"/>
                  </a:lnTo>
                  <a:lnTo>
                    <a:pt x="34656" y="1774"/>
                  </a:lnTo>
                  <a:lnTo>
                    <a:pt x="34656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35" name="Google Shape;50535;p48"/>
            <p:cNvSpPr/>
            <p:nvPr/>
          </p:nvSpPr>
          <p:spPr>
            <a:xfrm>
              <a:off x="4174400" y="3872250"/>
              <a:ext cx="125100" cy="104625"/>
            </a:xfrm>
            <a:custGeom>
              <a:avLst/>
              <a:gdLst/>
              <a:ahLst/>
              <a:cxnLst/>
              <a:rect l="l" t="t" r="r" b="b"/>
              <a:pathLst>
                <a:path w="5004" h="4185" extrusionOk="0">
                  <a:moveTo>
                    <a:pt x="0" y="0"/>
                  </a:moveTo>
                  <a:lnTo>
                    <a:pt x="0" y="4184"/>
                  </a:lnTo>
                  <a:lnTo>
                    <a:pt x="5003" y="4184"/>
                  </a:lnTo>
                  <a:cubicBezTo>
                    <a:pt x="5003" y="1865"/>
                    <a:pt x="3138" y="0"/>
                    <a:pt x="81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36" name="Google Shape;50536;p48"/>
            <p:cNvSpPr/>
            <p:nvPr/>
          </p:nvSpPr>
          <p:spPr>
            <a:xfrm>
              <a:off x="4651925" y="3872250"/>
              <a:ext cx="104625" cy="104625"/>
            </a:xfrm>
            <a:custGeom>
              <a:avLst/>
              <a:gdLst/>
              <a:ahLst/>
              <a:cxnLst/>
              <a:rect l="l" t="t" r="r" b="b"/>
              <a:pathLst>
                <a:path w="4185" h="4185" extrusionOk="0">
                  <a:moveTo>
                    <a:pt x="1" y="0"/>
                  </a:moveTo>
                  <a:lnTo>
                    <a:pt x="1" y="4184"/>
                  </a:lnTo>
                  <a:lnTo>
                    <a:pt x="4185" y="4184"/>
                  </a:lnTo>
                  <a:lnTo>
                    <a:pt x="418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37" name="Google Shape;50537;p48"/>
            <p:cNvSpPr/>
            <p:nvPr/>
          </p:nvSpPr>
          <p:spPr>
            <a:xfrm>
              <a:off x="4174400" y="4595375"/>
              <a:ext cx="1135875" cy="63700"/>
            </a:xfrm>
            <a:custGeom>
              <a:avLst/>
              <a:gdLst/>
              <a:ahLst/>
              <a:cxnLst/>
              <a:rect l="l" t="t" r="r" b="b"/>
              <a:pathLst>
                <a:path w="45435" h="2548" extrusionOk="0">
                  <a:moveTo>
                    <a:pt x="0" y="0"/>
                  </a:moveTo>
                  <a:lnTo>
                    <a:pt x="0" y="2547"/>
                  </a:lnTo>
                  <a:lnTo>
                    <a:pt x="45435" y="2547"/>
                  </a:lnTo>
                  <a:lnTo>
                    <a:pt x="45435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538" name="Google Shape;50538;p48"/>
          <p:cNvGrpSpPr/>
          <p:nvPr/>
        </p:nvGrpSpPr>
        <p:grpSpPr>
          <a:xfrm>
            <a:off x="7581422" y="1055158"/>
            <a:ext cx="1562566" cy="3259317"/>
            <a:chOff x="1565000" y="1241525"/>
            <a:chExt cx="1638425" cy="3417550"/>
          </a:xfrm>
        </p:grpSpPr>
        <p:sp>
          <p:nvSpPr>
            <p:cNvPr id="50539" name="Google Shape;50539;p48"/>
            <p:cNvSpPr/>
            <p:nvPr/>
          </p:nvSpPr>
          <p:spPr>
            <a:xfrm>
              <a:off x="1942475" y="2093975"/>
              <a:ext cx="403650" cy="519650"/>
            </a:xfrm>
            <a:custGeom>
              <a:avLst/>
              <a:gdLst/>
              <a:ahLst/>
              <a:cxnLst/>
              <a:rect l="l" t="t" r="r" b="b"/>
              <a:pathLst>
                <a:path w="16146" h="20786" extrusionOk="0">
                  <a:moveTo>
                    <a:pt x="2320" y="1"/>
                  </a:moveTo>
                  <a:cubicBezTo>
                    <a:pt x="1046" y="1"/>
                    <a:pt x="0" y="1047"/>
                    <a:pt x="0" y="2320"/>
                  </a:cubicBezTo>
                  <a:lnTo>
                    <a:pt x="0" y="20785"/>
                  </a:lnTo>
                  <a:lnTo>
                    <a:pt x="16146" y="20785"/>
                  </a:lnTo>
                  <a:lnTo>
                    <a:pt x="16146" y="2138"/>
                  </a:lnTo>
                  <a:lnTo>
                    <a:pt x="4730" y="2138"/>
                  </a:lnTo>
                  <a:lnTo>
                    <a:pt x="4457" y="1456"/>
                  </a:lnTo>
                  <a:cubicBezTo>
                    <a:pt x="4094" y="592"/>
                    <a:pt x="3275" y="1"/>
                    <a:pt x="2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40" name="Google Shape;50540;p48"/>
            <p:cNvSpPr/>
            <p:nvPr/>
          </p:nvSpPr>
          <p:spPr>
            <a:xfrm>
              <a:off x="1942475" y="2093975"/>
              <a:ext cx="403650" cy="161475"/>
            </a:xfrm>
            <a:custGeom>
              <a:avLst/>
              <a:gdLst/>
              <a:ahLst/>
              <a:cxnLst/>
              <a:rect l="l" t="t" r="r" b="b"/>
              <a:pathLst>
                <a:path w="16146" h="6459" extrusionOk="0">
                  <a:moveTo>
                    <a:pt x="2320" y="1"/>
                  </a:moveTo>
                  <a:cubicBezTo>
                    <a:pt x="1046" y="1"/>
                    <a:pt x="0" y="1047"/>
                    <a:pt x="0" y="2320"/>
                  </a:cubicBezTo>
                  <a:lnTo>
                    <a:pt x="0" y="6459"/>
                  </a:lnTo>
                  <a:lnTo>
                    <a:pt x="16146" y="6459"/>
                  </a:lnTo>
                  <a:lnTo>
                    <a:pt x="16146" y="2138"/>
                  </a:lnTo>
                  <a:lnTo>
                    <a:pt x="4730" y="2138"/>
                  </a:lnTo>
                  <a:lnTo>
                    <a:pt x="4457" y="1456"/>
                  </a:lnTo>
                  <a:cubicBezTo>
                    <a:pt x="4094" y="592"/>
                    <a:pt x="3275" y="1"/>
                    <a:pt x="23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41" name="Google Shape;50541;p48"/>
            <p:cNvSpPr/>
            <p:nvPr/>
          </p:nvSpPr>
          <p:spPr>
            <a:xfrm>
              <a:off x="1565000" y="3103625"/>
              <a:ext cx="1638425" cy="211525"/>
            </a:xfrm>
            <a:custGeom>
              <a:avLst/>
              <a:gdLst/>
              <a:ahLst/>
              <a:cxnLst/>
              <a:rect l="l" t="t" r="r" b="b"/>
              <a:pathLst>
                <a:path w="65537" h="8461" extrusionOk="0">
                  <a:moveTo>
                    <a:pt x="12461" y="1"/>
                  </a:moveTo>
                  <a:lnTo>
                    <a:pt x="7504" y="3503"/>
                  </a:lnTo>
                  <a:cubicBezTo>
                    <a:pt x="5458" y="4958"/>
                    <a:pt x="3002" y="5731"/>
                    <a:pt x="500" y="5731"/>
                  </a:cubicBezTo>
                  <a:lnTo>
                    <a:pt x="0" y="5731"/>
                  </a:lnTo>
                  <a:cubicBezTo>
                    <a:pt x="2138" y="7505"/>
                    <a:pt x="4866" y="8460"/>
                    <a:pt x="7641" y="8460"/>
                  </a:cubicBezTo>
                  <a:lnTo>
                    <a:pt x="65536" y="8460"/>
                  </a:lnTo>
                  <a:lnTo>
                    <a:pt x="655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42" name="Google Shape;50542;p48"/>
            <p:cNvSpPr/>
            <p:nvPr/>
          </p:nvSpPr>
          <p:spPr>
            <a:xfrm>
              <a:off x="2173275" y="3103625"/>
              <a:ext cx="1030150" cy="211525"/>
            </a:xfrm>
            <a:custGeom>
              <a:avLst/>
              <a:gdLst/>
              <a:ahLst/>
              <a:cxnLst/>
              <a:rect l="l" t="t" r="r" b="b"/>
              <a:pathLst>
                <a:path w="41206" h="8461" extrusionOk="0">
                  <a:moveTo>
                    <a:pt x="10870" y="1"/>
                  </a:moveTo>
                  <a:lnTo>
                    <a:pt x="5913" y="5186"/>
                  </a:lnTo>
                  <a:cubicBezTo>
                    <a:pt x="4185" y="7050"/>
                    <a:pt x="2138" y="8142"/>
                    <a:pt x="1" y="8460"/>
                  </a:cubicBezTo>
                  <a:lnTo>
                    <a:pt x="41205" y="8460"/>
                  </a:lnTo>
                  <a:lnTo>
                    <a:pt x="4120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43" name="Google Shape;50543;p48"/>
            <p:cNvSpPr/>
            <p:nvPr/>
          </p:nvSpPr>
          <p:spPr>
            <a:xfrm>
              <a:off x="2275600" y="2350950"/>
              <a:ext cx="927825" cy="377500"/>
            </a:xfrm>
            <a:custGeom>
              <a:avLst/>
              <a:gdLst/>
              <a:ahLst/>
              <a:cxnLst/>
              <a:rect l="l" t="t" r="r" b="b"/>
              <a:pathLst>
                <a:path w="37113" h="15100" extrusionOk="0">
                  <a:moveTo>
                    <a:pt x="1" y="0"/>
                  </a:moveTo>
                  <a:lnTo>
                    <a:pt x="1" y="15054"/>
                  </a:lnTo>
                  <a:cubicBezTo>
                    <a:pt x="319" y="15100"/>
                    <a:pt x="683" y="15100"/>
                    <a:pt x="1001" y="15100"/>
                  </a:cubicBezTo>
                  <a:lnTo>
                    <a:pt x="37112" y="15100"/>
                  </a:lnTo>
                  <a:lnTo>
                    <a:pt x="3711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44" name="Google Shape;50544;p48"/>
            <p:cNvSpPr/>
            <p:nvPr/>
          </p:nvSpPr>
          <p:spPr>
            <a:xfrm>
              <a:off x="1565000" y="2613600"/>
              <a:ext cx="1638425" cy="329750"/>
            </a:xfrm>
            <a:custGeom>
              <a:avLst/>
              <a:gdLst/>
              <a:ahLst/>
              <a:cxnLst/>
              <a:rect l="l" t="t" r="r" b="b"/>
              <a:pathLst>
                <a:path w="65537" h="13190" extrusionOk="0">
                  <a:moveTo>
                    <a:pt x="15099" y="0"/>
                  </a:moveTo>
                  <a:lnTo>
                    <a:pt x="9141" y="5412"/>
                  </a:lnTo>
                  <a:cubicBezTo>
                    <a:pt x="6640" y="7686"/>
                    <a:pt x="3366" y="8960"/>
                    <a:pt x="0" y="8960"/>
                  </a:cubicBezTo>
                  <a:lnTo>
                    <a:pt x="227" y="9232"/>
                  </a:lnTo>
                  <a:cubicBezTo>
                    <a:pt x="2774" y="11779"/>
                    <a:pt x="6231" y="13189"/>
                    <a:pt x="9869" y="13189"/>
                  </a:cubicBezTo>
                  <a:lnTo>
                    <a:pt x="65536" y="13189"/>
                  </a:lnTo>
                  <a:lnTo>
                    <a:pt x="655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45" name="Google Shape;50545;p48"/>
            <p:cNvSpPr/>
            <p:nvPr/>
          </p:nvSpPr>
          <p:spPr>
            <a:xfrm>
              <a:off x="2258550" y="2613600"/>
              <a:ext cx="944875" cy="329750"/>
            </a:xfrm>
            <a:custGeom>
              <a:avLst/>
              <a:gdLst/>
              <a:ahLst/>
              <a:cxnLst/>
              <a:rect l="l" t="t" r="r" b="b"/>
              <a:pathLst>
                <a:path w="37795" h="13190" extrusionOk="0">
                  <a:moveTo>
                    <a:pt x="11780" y="0"/>
                  </a:moveTo>
                  <a:lnTo>
                    <a:pt x="6004" y="8277"/>
                  </a:lnTo>
                  <a:cubicBezTo>
                    <a:pt x="4276" y="10733"/>
                    <a:pt x="2229" y="12416"/>
                    <a:pt x="1" y="13189"/>
                  </a:cubicBezTo>
                  <a:lnTo>
                    <a:pt x="37794" y="13189"/>
                  </a:lnTo>
                  <a:lnTo>
                    <a:pt x="3779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46" name="Google Shape;50546;p48"/>
            <p:cNvSpPr/>
            <p:nvPr/>
          </p:nvSpPr>
          <p:spPr>
            <a:xfrm>
              <a:off x="1658225" y="2817100"/>
              <a:ext cx="1545200" cy="76225"/>
            </a:xfrm>
            <a:custGeom>
              <a:avLst/>
              <a:gdLst/>
              <a:ahLst/>
              <a:cxnLst/>
              <a:rect l="l" t="t" r="r" b="b"/>
              <a:pathLst>
                <a:path w="61808" h="3049" extrusionOk="0">
                  <a:moveTo>
                    <a:pt x="864" y="1"/>
                  </a:moveTo>
                  <a:cubicBezTo>
                    <a:pt x="592" y="137"/>
                    <a:pt x="273" y="228"/>
                    <a:pt x="0" y="319"/>
                  </a:cubicBezTo>
                  <a:cubicBezTo>
                    <a:pt x="2274" y="2093"/>
                    <a:pt x="4958" y="3048"/>
                    <a:pt x="7732" y="3048"/>
                  </a:cubicBezTo>
                  <a:lnTo>
                    <a:pt x="61807" y="3048"/>
                  </a:lnTo>
                  <a:lnTo>
                    <a:pt x="61807" y="2320"/>
                  </a:lnTo>
                  <a:lnTo>
                    <a:pt x="7732" y="2320"/>
                  </a:lnTo>
                  <a:cubicBezTo>
                    <a:pt x="5276" y="2320"/>
                    <a:pt x="2911" y="1502"/>
                    <a:pt x="86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47" name="Google Shape;50547;p48"/>
            <p:cNvSpPr/>
            <p:nvPr/>
          </p:nvSpPr>
          <p:spPr>
            <a:xfrm>
              <a:off x="1871975" y="3315125"/>
              <a:ext cx="1331450" cy="278575"/>
            </a:xfrm>
            <a:custGeom>
              <a:avLst/>
              <a:gdLst/>
              <a:ahLst/>
              <a:cxnLst/>
              <a:rect l="l" t="t" r="r" b="b"/>
              <a:pathLst>
                <a:path w="53258" h="11143" extrusionOk="0">
                  <a:moveTo>
                    <a:pt x="1" y="0"/>
                  </a:moveTo>
                  <a:lnTo>
                    <a:pt x="1" y="11143"/>
                  </a:lnTo>
                  <a:lnTo>
                    <a:pt x="53257" y="11143"/>
                  </a:lnTo>
                  <a:lnTo>
                    <a:pt x="5325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48" name="Google Shape;50548;p48"/>
            <p:cNvSpPr/>
            <p:nvPr/>
          </p:nvSpPr>
          <p:spPr>
            <a:xfrm>
              <a:off x="2017500" y="4145125"/>
              <a:ext cx="301350" cy="289950"/>
            </a:xfrm>
            <a:custGeom>
              <a:avLst/>
              <a:gdLst/>
              <a:ahLst/>
              <a:cxnLst/>
              <a:rect l="l" t="t" r="r" b="b"/>
              <a:pathLst>
                <a:path w="12054" h="11598" extrusionOk="0">
                  <a:moveTo>
                    <a:pt x="7778" y="0"/>
                  </a:moveTo>
                  <a:lnTo>
                    <a:pt x="7505" y="273"/>
                  </a:lnTo>
                  <a:lnTo>
                    <a:pt x="7460" y="228"/>
                  </a:lnTo>
                  <a:lnTo>
                    <a:pt x="1775" y="5504"/>
                  </a:lnTo>
                  <a:lnTo>
                    <a:pt x="1" y="7186"/>
                  </a:lnTo>
                  <a:lnTo>
                    <a:pt x="6368" y="11598"/>
                  </a:lnTo>
                  <a:lnTo>
                    <a:pt x="11917" y="10688"/>
                  </a:lnTo>
                  <a:lnTo>
                    <a:pt x="12008" y="5822"/>
                  </a:lnTo>
                  <a:lnTo>
                    <a:pt x="12053" y="5185"/>
                  </a:lnTo>
                  <a:lnTo>
                    <a:pt x="7778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49" name="Google Shape;50549;p48"/>
            <p:cNvSpPr/>
            <p:nvPr/>
          </p:nvSpPr>
          <p:spPr>
            <a:xfrm>
              <a:off x="2140300" y="3613000"/>
              <a:ext cx="209250" cy="234250"/>
            </a:xfrm>
            <a:custGeom>
              <a:avLst/>
              <a:gdLst/>
              <a:ahLst/>
              <a:cxnLst/>
              <a:rect l="l" t="t" r="r" b="b"/>
              <a:pathLst>
                <a:path w="8370" h="9370" extrusionOk="0">
                  <a:moveTo>
                    <a:pt x="5231" y="1"/>
                  </a:moveTo>
                  <a:lnTo>
                    <a:pt x="2457" y="2366"/>
                  </a:lnTo>
                  <a:lnTo>
                    <a:pt x="1" y="4458"/>
                  </a:lnTo>
                  <a:lnTo>
                    <a:pt x="819" y="5322"/>
                  </a:lnTo>
                  <a:lnTo>
                    <a:pt x="4503" y="9370"/>
                  </a:lnTo>
                  <a:lnTo>
                    <a:pt x="7505" y="9097"/>
                  </a:lnTo>
                  <a:lnTo>
                    <a:pt x="8369" y="9006"/>
                  </a:lnTo>
                  <a:lnTo>
                    <a:pt x="8369" y="3048"/>
                  </a:lnTo>
                  <a:lnTo>
                    <a:pt x="5231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50" name="Google Shape;50550;p48"/>
            <p:cNvSpPr/>
            <p:nvPr/>
          </p:nvSpPr>
          <p:spPr>
            <a:xfrm>
              <a:off x="2231275" y="3999600"/>
              <a:ext cx="118275" cy="239925"/>
            </a:xfrm>
            <a:custGeom>
              <a:avLst/>
              <a:gdLst/>
              <a:ahLst/>
              <a:cxnLst/>
              <a:rect l="l" t="t" r="r" b="b"/>
              <a:pathLst>
                <a:path w="4731" h="9597" extrusionOk="0">
                  <a:moveTo>
                    <a:pt x="4730" y="0"/>
                  </a:moveTo>
                  <a:lnTo>
                    <a:pt x="0" y="5003"/>
                  </a:lnTo>
                  <a:lnTo>
                    <a:pt x="3821" y="9596"/>
                  </a:lnTo>
                  <a:lnTo>
                    <a:pt x="4730" y="6185"/>
                  </a:lnTo>
                  <a:lnTo>
                    <a:pt x="4730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51" name="Google Shape;50551;p48"/>
            <p:cNvSpPr/>
            <p:nvPr/>
          </p:nvSpPr>
          <p:spPr>
            <a:xfrm>
              <a:off x="2040250" y="3607325"/>
              <a:ext cx="193325" cy="95525"/>
            </a:xfrm>
            <a:custGeom>
              <a:avLst/>
              <a:gdLst/>
              <a:ahLst/>
              <a:cxnLst/>
              <a:rect l="l" t="t" r="r" b="b"/>
              <a:pathLst>
                <a:path w="7733" h="3821" extrusionOk="0">
                  <a:moveTo>
                    <a:pt x="1" y="0"/>
                  </a:moveTo>
                  <a:lnTo>
                    <a:pt x="1774" y="2047"/>
                  </a:lnTo>
                  <a:lnTo>
                    <a:pt x="3275" y="3821"/>
                  </a:lnTo>
                  <a:lnTo>
                    <a:pt x="5413" y="2002"/>
                  </a:lnTo>
                  <a:lnTo>
                    <a:pt x="773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52" name="Google Shape;50552;p48"/>
            <p:cNvSpPr/>
            <p:nvPr/>
          </p:nvSpPr>
          <p:spPr>
            <a:xfrm>
              <a:off x="1902675" y="3945000"/>
              <a:ext cx="293375" cy="357050"/>
            </a:xfrm>
            <a:custGeom>
              <a:avLst/>
              <a:gdLst/>
              <a:ahLst/>
              <a:cxnLst/>
              <a:rect l="l" t="t" r="r" b="b"/>
              <a:pathLst>
                <a:path w="11735" h="14282" extrusionOk="0">
                  <a:moveTo>
                    <a:pt x="3957" y="1"/>
                  </a:moveTo>
                  <a:lnTo>
                    <a:pt x="1" y="6095"/>
                  </a:lnTo>
                  <a:lnTo>
                    <a:pt x="3866" y="14282"/>
                  </a:lnTo>
                  <a:lnTo>
                    <a:pt x="5367" y="12917"/>
                  </a:lnTo>
                  <a:lnTo>
                    <a:pt x="11734" y="6959"/>
                  </a:lnTo>
                  <a:lnTo>
                    <a:pt x="10552" y="1957"/>
                  </a:lnTo>
                  <a:lnTo>
                    <a:pt x="10370" y="1274"/>
                  </a:lnTo>
                  <a:lnTo>
                    <a:pt x="7050" y="592"/>
                  </a:lnTo>
                  <a:lnTo>
                    <a:pt x="3957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53" name="Google Shape;50553;p48"/>
            <p:cNvSpPr/>
            <p:nvPr/>
          </p:nvSpPr>
          <p:spPr>
            <a:xfrm>
              <a:off x="2343825" y="4170125"/>
              <a:ext cx="277450" cy="235400"/>
            </a:xfrm>
            <a:custGeom>
              <a:avLst/>
              <a:gdLst/>
              <a:ahLst/>
              <a:cxnLst/>
              <a:rect l="l" t="t" r="r" b="b"/>
              <a:pathLst>
                <a:path w="11098" h="9416" extrusionOk="0">
                  <a:moveTo>
                    <a:pt x="1229" y="1"/>
                  </a:moveTo>
                  <a:lnTo>
                    <a:pt x="137" y="4049"/>
                  </a:lnTo>
                  <a:lnTo>
                    <a:pt x="1" y="9415"/>
                  </a:lnTo>
                  <a:lnTo>
                    <a:pt x="1183" y="9097"/>
                  </a:lnTo>
                  <a:lnTo>
                    <a:pt x="9733" y="6641"/>
                  </a:lnTo>
                  <a:lnTo>
                    <a:pt x="11098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54" name="Google Shape;50554;p48"/>
            <p:cNvSpPr/>
            <p:nvPr/>
          </p:nvSpPr>
          <p:spPr>
            <a:xfrm>
              <a:off x="2188050" y="3866550"/>
              <a:ext cx="161500" cy="228575"/>
            </a:xfrm>
            <a:custGeom>
              <a:avLst/>
              <a:gdLst/>
              <a:ahLst/>
              <a:cxnLst/>
              <a:rect l="l" t="t" r="r" b="b"/>
              <a:pathLst>
                <a:path w="6460" h="9143" extrusionOk="0">
                  <a:moveTo>
                    <a:pt x="6459" y="1"/>
                  </a:moveTo>
                  <a:lnTo>
                    <a:pt x="2684" y="365"/>
                  </a:lnTo>
                  <a:lnTo>
                    <a:pt x="2548" y="547"/>
                  </a:lnTo>
                  <a:lnTo>
                    <a:pt x="1" y="4049"/>
                  </a:lnTo>
                  <a:lnTo>
                    <a:pt x="228" y="4822"/>
                  </a:lnTo>
                  <a:lnTo>
                    <a:pt x="1274" y="9142"/>
                  </a:lnTo>
                  <a:lnTo>
                    <a:pt x="6459" y="3685"/>
                  </a:lnTo>
                  <a:lnTo>
                    <a:pt x="6459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55" name="Google Shape;50555;p48"/>
            <p:cNvSpPr/>
            <p:nvPr/>
          </p:nvSpPr>
          <p:spPr>
            <a:xfrm>
              <a:off x="1978850" y="3741500"/>
              <a:ext cx="250175" cy="206950"/>
            </a:xfrm>
            <a:custGeom>
              <a:avLst/>
              <a:gdLst/>
              <a:ahLst/>
              <a:cxnLst/>
              <a:rect l="l" t="t" r="r" b="b"/>
              <a:pathLst>
                <a:path w="10007" h="8278" extrusionOk="0">
                  <a:moveTo>
                    <a:pt x="5504" y="0"/>
                  </a:moveTo>
                  <a:lnTo>
                    <a:pt x="4276" y="637"/>
                  </a:lnTo>
                  <a:lnTo>
                    <a:pt x="1" y="2956"/>
                  </a:lnTo>
                  <a:lnTo>
                    <a:pt x="455" y="4685"/>
                  </a:lnTo>
                  <a:lnTo>
                    <a:pt x="1092" y="7004"/>
                  </a:lnTo>
                  <a:lnTo>
                    <a:pt x="4185" y="7641"/>
                  </a:lnTo>
                  <a:lnTo>
                    <a:pt x="7550" y="8277"/>
                  </a:lnTo>
                  <a:lnTo>
                    <a:pt x="10006" y="4866"/>
                  </a:lnTo>
                  <a:lnTo>
                    <a:pt x="6004" y="500"/>
                  </a:lnTo>
                  <a:lnTo>
                    <a:pt x="5595" y="46"/>
                  </a:lnTo>
                  <a:lnTo>
                    <a:pt x="5595" y="91"/>
                  </a:lnTo>
                  <a:lnTo>
                    <a:pt x="5504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56" name="Google Shape;50556;p48"/>
            <p:cNvSpPr/>
            <p:nvPr/>
          </p:nvSpPr>
          <p:spPr>
            <a:xfrm>
              <a:off x="2148275" y="4440750"/>
              <a:ext cx="326325" cy="199000"/>
            </a:xfrm>
            <a:custGeom>
              <a:avLst/>
              <a:gdLst/>
              <a:ahLst/>
              <a:cxnLst/>
              <a:rect l="l" t="t" r="r" b="b"/>
              <a:pathLst>
                <a:path w="13053" h="7960" extrusionOk="0">
                  <a:moveTo>
                    <a:pt x="7004" y="0"/>
                  </a:moveTo>
                  <a:lnTo>
                    <a:pt x="6640" y="137"/>
                  </a:lnTo>
                  <a:lnTo>
                    <a:pt x="6640" y="46"/>
                  </a:lnTo>
                  <a:lnTo>
                    <a:pt x="1456" y="864"/>
                  </a:lnTo>
                  <a:lnTo>
                    <a:pt x="0" y="7959"/>
                  </a:lnTo>
                  <a:lnTo>
                    <a:pt x="13053" y="7959"/>
                  </a:lnTo>
                  <a:lnTo>
                    <a:pt x="7322" y="410"/>
                  </a:lnTo>
                  <a:lnTo>
                    <a:pt x="7004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57" name="Google Shape;50557;p48"/>
            <p:cNvSpPr/>
            <p:nvPr/>
          </p:nvSpPr>
          <p:spPr>
            <a:xfrm>
              <a:off x="2553050" y="4449850"/>
              <a:ext cx="312675" cy="194450"/>
            </a:xfrm>
            <a:custGeom>
              <a:avLst/>
              <a:gdLst/>
              <a:ahLst/>
              <a:cxnLst/>
              <a:rect l="l" t="t" r="r" b="b"/>
              <a:pathLst>
                <a:path w="12507" h="7778" extrusionOk="0">
                  <a:moveTo>
                    <a:pt x="12507" y="0"/>
                  </a:moveTo>
                  <a:lnTo>
                    <a:pt x="0" y="7641"/>
                  </a:lnTo>
                  <a:lnTo>
                    <a:pt x="12507" y="7777"/>
                  </a:lnTo>
                  <a:lnTo>
                    <a:pt x="12507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58" name="Google Shape;50558;p48"/>
            <p:cNvSpPr/>
            <p:nvPr/>
          </p:nvSpPr>
          <p:spPr>
            <a:xfrm>
              <a:off x="1853775" y="3607325"/>
              <a:ext cx="244500" cy="185350"/>
            </a:xfrm>
            <a:custGeom>
              <a:avLst/>
              <a:gdLst/>
              <a:ahLst/>
              <a:cxnLst/>
              <a:rect l="l" t="t" r="r" b="b"/>
              <a:pathLst>
                <a:path w="9780" h="7414" extrusionOk="0">
                  <a:moveTo>
                    <a:pt x="1183" y="0"/>
                  </a:moveTo>
                  <a:lnTo>
                    <a:pt x="1" y="5776"/>
                  </a:lnTo>
                  <a:lnTo>
                    <a:pt x="1274" y="6277"/>
                  </a:lnTo>
                  <a:lnTo>
                    <a:pt x="4321" y="7414"/>
                  </a:lnTo>
                  <a:lnTo>
                    <a:pt x="8779" y="5003"/>
                  </a:lnTo>
                  <a:lnTo>
                    <a:pt x="9779" y="4457"/>
                  </a:lnTo>
                  <a:lnTo>
                    <a:pt x="8005" y="2411"/>
                  </a:lnTo>
                  <a:lnTo>
                    <a:pt x="6004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59" name="Google Shape;50559;p48"/>
            <p:cNvSpPr/>
            <p:nvPr/>
          </p:nvSpPr>
          <p:spPr>
            <a:xfrm>
              <a:off x="2352925" y="4363425"/>
              <a:ext cx="384325" cy="271775"/>
            </a:xfrm>
            <a:custGeom>
              <a:avLst/>
              <a:gdLst/>
              <a:ahLst/>
              <a:cxnLst/>
              <a:rect l="l" t="t" r="r" b="b"/>
              <a:pathLst>
                <a:path w="15373" h="10871" extrusionOk="0">
                  <a:moveTo>
                    <a:pt x="9688" y="1"/>
                  </a:moveTo>
                  <a:lnTo>
                    <a:pt x="273" y="2684"/>
                  </a:lnTo>
                  <a:lnTo>
                    <a:pt x="1" y="2775"/>
                  </a:lnTo>
                  <a:lnTo>
                    <a:pt x="6140" y="10870"/>
                  </a:lnTo>
                  <a:lnTo>
                    <a:pt x="6504" y="10643"/>
                  </a:lnTo>
                  <a:lnTo>
                    <a:pt x="15373" y="5231"/>
                  </a:lnTo>
                  <a:lnTo>
                    <a:pt x="10870" y="1092"/>
                  </a:lnTo>
                  <a:lnTo>
                    <a:pt x="9688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60" name="Google Shape;50560;p48"/>
            <p:cNvSpPr/>
            <p:nvPr/>
          </p:nvSpPr>
          <p:spPr>
            <a:xfrm>
              <a:off x="2614425" y="4170125"/>
              <a:ext cx="251300" cy="308175"/>
            </a:xfrm>
            <a:custGeom>
              <a:avLst/>
              <a:gdLst/>
              <a:ahLst/>
              <a:cxnLst/>
              <a:rect l="l" t="t" r="r" b="b"/>
              <a:pathLst>
                <a:path w="10052" h="12327" extrusionOk="0">
                  <a:moveTo>
                    <a:pt x="1456" y="1"/>
                  </a:moveTo>
                  <a:lnTo>
                    <a:pt x="1" y="6914"/>
                  </a:lnTo>
                  <a:lnTo>
                    <a:pt x="1229" y="8005"/>
                  </a:lnTo>
                  <a:lnTo>
                    <a:pt x="5913" y="12326"/>
                  </a:lnTo>
                  <a:lnTo>
                    <a:pt x="7551" y="11371"/>
                  </a:lnTo>
                  <a:lnTo>
                    <a:pt x="10052" y="9870"/>
                  </a:lnTo>
                  <a:lnTo>
                    <a:pt x="10052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61" name="Google Shape;50561;p48"/>
            <p:cNvSpPr/>
            <p:nvPr/>
          </p:nvSpPr>
          <p:spPr>
            <a:xfrm>
              <a:off x="1827625" y="4344100"/>
              <a:ext cx="329775" cy="295650"/>
            </a:xfrm>
            <a:custGeom>
              <a:avLst/>
              <a:gdLst/>
              <a:ahLst/>
              <a:cxnLst/>
              <a:rect l="l" t="t" r="r" b="b"/>
              <a:pathLst>
                <a:path w="13191" h="11826" extrusionOk="0">
                  <a:moveTo>
                    <a:pt x="6732" y="0"/>
                  </a:moveTo>
                  <a:lnTo>
                    <a:pt x="6504" y="228"/>
                  </a:lnTo>
                  <a:lnTo>
                    <a:pt x="6414" y="91"/>
                  </a:lnTo>
                  <a:lnTo>
                    <a:pt x="3184" y="2002"/>
                  </a:lnTo>
                  <a:lnTo>
                    <a:pt x="1" y="3912"/>
                  </a:lnTo>
                  <a:lnTo>
                    <a:pt x="865" y="5413"/>
                  </a:lnTo>
                  <a:lnTo>
                    <a:pt x="4503" y="11825"/>
                  </a:lnTo>
                  <a:lnTo>
                    <a:pt x="11644" y="11825"/>
                  </a:lnTo>
                  <a:lnTo>
                    <a:pt x="13190" y="4503"/>
                  </a:lnTo>
                  <a:lnTo>
                    <a:pt x="673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62" name="Google Shape;50562;p48"/>
            <p:cNvSpPr/>
            <p:nvPr/>
          </p:nvSpPr>
          <p:spPr>
            <a:xfrm>
              <a:off x="1786700" y="3780150"/>
              <a:ext cx="192175" cy="300200"/>
            </a:xfrm>
            <a:custGeom>
              <a:avLst/>
              <a:gdLst/>
              <a:ahLst/>
              <a:cxnLst/>
              <a:rect l="l" t="t" r="r" b="b"/>
              <a:pathLst>
                <a:path w="7687" h="12008" extrusionOk="0">
                  <a:moveTo>
                    <a:pt x="2456" y="0"/>
                  </a:moveTo>
                  <a:lnTo>
                    <a:pt x="1" y="11598"/>
                  </a:lnTo>
                  <a:lnTo>
                    <a:pt x="3684" y="12007"/>
                  </a:lnTo>
                  <a:lnTo>
                    <a:pt x="7687" y="5867"/>
                  </a:lnTo>
                  <a:lnTo>
                    <a:pt x="7141" y="3684"/>
                  </a:lnTo>
                  <a:lnTo>
                    <a:pt x="6550" y="1547"/>
                  </a:lnTo>
                  <a:lnTo>
                    <a:pt x="2456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63" name="Google Shape;50563;p48"/>
            <p:cNvSpPr/>
            <p:nvPr/>
          </p:nvSpPr>
          <p:spPr>
            <a:xfrm>
              <a:off x="1667325" y="4440750"/>
              <a:ext cx="239925" cy="199000"/>
            </a:xfrm>
            <a:custGeom>
              <a:avLst/>
              <a:gdLst/>
              <a:ahLst/>
              <a:cxnLst/>
              <a:rect l="l" t="t" r="r" b="b"/>
              <a:pathLst>
                <a:path w="9597" h="7960" extrusionOk="0">
                  <a:moveTo>
                    <a:pt x="1683" y="0"/>
                  </a:moveTo>
                  <a:lnTo>
                    <a:pt x="0" y="7959"/>
                  </a:lnTo>
                  <a:lnTo>
                    <a:pt x="9596" y="7959"/>
                  </a:lnTo>
                  <a:lnTo>
                    <a:pt x="6049" y="1728"/>
                  </a:lnTo>
                  <a:lnTo>
                    <a:pt x="5276" y="364"/>
                  </a:lnTo>
                  <a:lnTo>
                    <a:pt x="3047" y="137"/>
                  </a:lnTo>
                  <a:lnTo>
                    <a:pt x="1683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64" name="Google Shape;50564;p48"/>
            <p:cNvSpPr/>
            <p:nvPr/>
          </p:nvSpPr>
          <p:spPr>
            <a:xfrm>
              <a:off x="1715075" y="4098500"/>
              <a:ext cx="261525" cy="322950"/>
            </a:xfrm>
            <a:custGeom>
              <a:avLst/>
              <a:gdLst/>
              <a:ahLst/>
              <a:cxnLst/>
              <a:rect l="l" t="t" r="r" b="b"/>
              <a:pathLst>
                <a:path w="10461" h="12918" extrusionOk="0">
                  <a:moveTo>
                    <a:pt x="2638" y="1"/>
                  </a:moveTo>
                  <a:lnTo>
                    <a:pt x="0" y="12553"/>
                  </a:lnTo>
                  <a:lnTo>
                    <a:pt x="1547" y="12690"/>
                  </a:lnTo>
                  <a:lnTo>
                    <a:pt x="3593" y="12917"/>
                  </a:lnTo>
                  <a:lnTo>
                    <a:pt x="7050" y="10870"/>
                  </a:lnTo>
                  <a:lnTo>
                    <a:pt x="10461" y="8869"/>
                  </a:lnTo>
                  <a:lnTo>
                    <a:pt x="6458" y="410"/>
                  </a:lnTo>
                  <a:lnTo>
                    <a:pt x="2820" y="1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65" name="Google Shape;50565;p48"/>
            <p:cNvSpPr/>
            <p:nvPr/>
          </p:nvSpPr>
          <p:spPr>
            <a:xfrm>
              <a:off x="2612150" y="2555600"/>
              <a:ext cx="122825" cy="122825"/>
            </a:xfrm>
            <a:custGeom>
              <a:avLst/>
              <a:gdLst/>
              <a:ahLst/>
              <a:cxnLst/>
              <a:rect l="l" t="t" r="r" b="b"/>
              <a:pathLst>
                <a:path w="4913" h="4913" extrusionOk="0">
                  <a:moveTo>
                    <a:pt x="4185" y="728"/>
                  </a:moveTo>
                  <a:lnTo>
                    <a:pt x="4185" y="4139"/>
                  </a:lnTo>
                  <a:lnTo>
                    <a:pt x="774" y="4139"/>
                  </a:lnTo>
                  <a:lnTo>
                    <a:pt x="774" y="728"/>
                  </a:lnTo>
                  <a:close/>
                  <a:moveTo>
                    <a:pt x="1" y="1"/>
                  </a:moveTo>
                  <a:lnTo>
                    <a:pt x="1" y="4912"/>
                  </a:lnTo>
                  <a:lnTo>
                    <a:pt x="4913" y="4912"/>
                  </a:lnTo>
                  <a:lnTo>
                    <a:pt x="491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66" name="Google Shape;50566;p48"/>
            <p:cNvSpPr/>
            <p:nvPr/>
          </p:nvSpPr>
          <p:spPr>
            <a:xfrm>
              <a:off x="2500725" y="1756300"/>
              <a:ext cx="702700" cy="262675"/>
            </a:xfrm>
            <a:custGeom>
              <a:avLst/>
              <a:gdLst/>
              <a:ahLst/>
              <a:cxnLst/>
              <a:rect l="l" t="t" r="r" b="b"/>
              <a:pathLst>
                <a:path w="28108" h="10507" extrusionOk="0">
                  <a:moveTo>
                    <a:pt x="1" y="0"/>
                  </a:moveTo>
                  <a:lnTo>
                    <a:pt x="1" y="10506"/>
                  </a:lnTo>
                  <a:lnTo>
                    <a:pt x="28107" y="10506"/>
                  </a:lnTo>
                  <a:lnTo>
                    <a:pt x="2810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67" name="Google Shape;50567;p48"/>
            <p:cNvSpPr/>
            <p:nvPr/>
          </p:nvSpPr>
          <p:spPr>
            <a:xfrm>
              <a:off x="2500725" y="1756300"/>
              <a:ext cx="702700" cy="36400"/>
            </a:xfrm>
            <a:custGeom>
              <a:avLst/>
              <a:gdLst/>
              <a:ahLst/>
              <a:cxnLst/>
              <a:rect l="l" t="t" r="r" b="b"/>
              <a:pathLst>
                <a:path w="28108" h="1456" extrusionOk="0">
                  <a:moveTo>
                    <a:pt x="1" y="0"/>
                  </a:moveTo>
                  <a:lnTo>
                    <a:pt x="1" y="1456"/>
                  </a:lnTo>
                  <a:lnTo>
                    <a:pt x="28107" y="1456"/>
                  </a:lnTo>
                  <a:lnTo>
                    <a:pt x="28107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68" name="Google Shape;50568;p48"/>
            <p:cNvSpPr/>
            <p:nvPr/>
          </p:nvSpPr>
          <p:spPr>
            <a:xfrm>
              <a:off x="2517800" y="1241525"/>
              <a:ext cx="685625" cy="183925"/>
            </a:xfrm>
            <a:custGeom>
              <a:avLst/>
              <a:gdLst/>
              <a:ahLst/>
              <a:cxnLst/>
              <a:rect l="l" t="t" r="r" b="b"/>
              <a:pathLst>
                <a:path w="27425" h="7357" extrusionOk="0">
                  <a:moveTo>
                    <a:pt x="3434" y="0"/>
                  </a:moveTo>
                  <a:cubicBezTo>
                    <a:pt x="2683" y="0"/>
                    <a:pt x="1933" y="285"/>
                    <a:pt x="1365" y="853"/>
                  </a:cubicBezTo>
                  <a:lnTo>
                    <a:pt x="1228" y="989"/>
                  </a:lnTo>
                  <a:cubicBezTo>
                    <a:pt x="0" y="2217"/>
                    <a:pt x="0" y="4173"/>
                    <a:pt x="1228" y="5401"/>
                  </a:cubicBezTo>
                  <a:lnTo>
                    <a:pt x="2502" y="6674"/>
                  </a:lnTo>
                  <a:cubicBezTo>
                    <a:pt x="2911" y="7084"/>
                    <a:pt x="3502" y="7357"/>
                    <a:pt x="4093" y="7357"/>
                  </a:cubicBezTo>
                  <a:lnTo>
                    <a:pt x="27424" y="7357"/>
                  </a:lnTo>
                  <a:lnTo>
                    <a:pt x="27424" y="5446"/>
                  </a:lnTo>
                  <a:lnTo>
                    <a:pt x="6003" y="5446"/>
                  </a:lnTo>
                  <a:cubicBezTo>
                    <a:pt x="6003" y="4628"/>
                    <a:pt x="5276" y="3900"/>
                    <a:pt x="4457" y="3900"/>
                  </a:cubicBezTo>
                  <a:lnTo>
                    <a:pt x="3775" y="3900"/>
                  </a:lnTo>
                  <a:lnTo>
                    <a:pt x="3775" y="2263"/>
                  </a:lnTo>
                  <a:lnTo>
                    <a:pt x="3957" y="2399"/>
                  </a:lnTo>
                  <a:cubicBezTo>
                    <a:pt x="4162" y="2627"/>
                    <a:pt x="4434" y="2740"/>
                    <a:pt x="4713" y="2740"/>
                  </a:cubicBezTo>
                  <a:cubicBezTo>
                    <a:pt x="4992" y="2740"/>
                    <a:pt x="5276" y="2627"/>
                    <a:pt x="5503" y="2399"/>
                  </a:cubicBezTo>
                  <a:cubicBezTo>
                    <a:pt x="5913" y="1990"/>
                    <a:pt x="5913" y="1262"/>
                    <a:pt x="5503" y="853"/>
                  </a:cubicBezTo>
                  <a:cubicBezTo>
                    <a:pt x="4935" y="285"/>
                    <a:pt x="4184" y="0"/>
                    <a:pt x="34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69" name="Google Shape;50569;p48"/>
            <p:cNvSpPr/>
            <p:nvPr/>
          </p:nvSpPr>
          <p:spPr>
            <a:xfrm>
              <a:off x="2381350" y="1425425"/>
              <a:ext cx="822075" cy="330900"/>
            </a:xfrm>
            <a:custGeom>
              <a:avLst/>
              <a:gdLst/>
              <a:ahLst/>
              <a:cxnLst/>
              <a:rect l="l" t="t" r="r" b="b"/>
              <a:pathLst>
                <a:path w="32883" h="13236" extrusionOk="0">
                  <a:moveTo>
                    <a:pt x="9915" y="1"/>
                  </a:moveTo>
                  <a:lnTo>
                    <a:pt x="7232" y="4685"/>
                  </a:lnTo>
                  <a:cubicBezTo>
                    <a:pt x="5640" y="7459"/>
                    <a:pt x="3048" y="9460"/>
                    <a:pt x="1" y="10325"/>
                  </a:cubicBezTo>
                  <a:lnTo>
                    <a:pt x="637" y="11189"/>
                  </a:lnTo>
                  <a:cubicBezTo>
                    <a:pt x="1592" y="12462"/>
                    <a:pt x="4776" y="13235"/>
                    <a:pt x="4776" y="13235"/>
                  </a:cubicBezTo>
                  <a:lnTo>
                    <a:pt x="32882" y="13235"/>
                  </a:lnTo>
                  <a:lnTo>
                    <a:pt x="3288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70" name="Google Shape;50570;p48"/>
            <p:cNvSpPr/>
            <p:nvPr/>
          </p:nvSpPr>
          <p:spPr>
            <a:xfrm>
              <a:off x="2694025" y="1424300"/>
              <a:ext cx="509400" cy="332025"/>
            </a:xfrm>
            <a:custGeom>
              <a:avLst/>
              <a:gdLst/>
              <a:ahLst/>
              <a:cxnLst/>
              <a:rect l="l" t="t" r="r" b="b"/>
              <a:pathLst>
                <a:path w="20376" h="13281" extrusionOk="0">
                  <a:moveTo>
                    <a:pt x="8960" y="0"/>
                  </a:moveTo>
                  <a:lnTo>
                    <a:pt x="5822" y="6595"/>
                  </a:lnTo>
                  <a:cubicBezTo>
                    <a:pt x="4458" y="9505"/>
                    <a:pt x="2411" y="11779"/>
                    <a:pt x="1" y="13280"/>
                  </a:cubicBezTo>
                  <a:lnTo>
                    <a:pt x="20375" y="13280"/>
                  </a:lnTo>
                  <a:lnTo>
                    <a:pt x="2037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71" name="Google Shape;50571;p48"/>
            <p:cNvSpPr/>
            <p:nvPr/>
          </p:nvSpPr>
          <p:spPr>
            <a:xfrm>
              <a:off x="2275600" y="2350950"/>
              <a:ext cx="927825" cy="36400"/>
            </a:xfrm>
            <a:custGeom>
              <a:avLst/>
              <a:gdLst/>
              <a:ahLst/>
              <a:cxnLst/>
              <a:rect l="l" t="t" r="r" b="b"/>
              <a:pathLst>
                <a:path w="37113" h="1456" extrusionOk="0">
                  <a:moveTo>
                    <a:pt x="1" y="0"/>
                  </a:moveTo>
                  <a:lnTo>
                    <a:pt x="1" y="1410"/>
                  </a:lnTo>
                  <a:cubicBezTo>
                    <a:pt x="319" y="1410"/>
                    <a:pt x="683" y="1456"/>
                    <a:pt x="1001" y="1456"/>
                  </a:cubicBezTo>
                  <a:lnTo>
                    <a:pt x="37112" y="1456"/>
                  </a:lnTo>
                  <a:lnTo>
                    <a:pt x="37112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72" name="Google Shape;50572;p48"/>
            <p:cNvSpPr/>
            <p:nvPr/>
          </p:nvSpPr>
          <p:spPr>
            <a:xfrm>
              <a:off x="2080050" y="2018950"/>
              <a:ext cx="1123375" cy="332025"/>
            </a:xfrm>
            <a:custGeom>
              <a:avLst/>
              <a:gdLst/>
              <a:ahLst/>
              <a:cxnLst/>
              <a:rect l="l" t="t" r="r" b="b"/>
              <a:pathLst>
                <a:path w="44935" h="13281" extrusionOk="0">
                  <a:moveTo>
                    <a:pt x="16828" y="0"/>
                  </a:moveTo>
                  <a:lnTo>
                    <a:pt x="10643" y="5139"/>
                  </a:lnTo>
                  <a:cubicBezTo>
                    <a:pt x="7596" y="7641"/>
                    <a:pt x="3912" y="9142"/>
                    <a:pt x="0" y="9460"/>
                  </a:cubicBezTo>
                  <a:cubicBezTo>
                    <a:pt x="2274" y="11870"/>
                    <a:pt x="5458" y="13280"/>
                    <a:pt x="8823" y="13280"/>
                  </a:cubicBezTo>
                  <a:lnTo>
                    <a:pt x="44934" y="13280"/>
                  </a:lnTo>
                  <a:lnTo>
                    <a:pt x="4493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73" name="Google Shape;50573;p48"/>
            <p:cNvSpPr/>
            <p:nvPr/>
          </p:nvSpPr>
          <p:spPr>
            <a:xfrm>
              <a:off x="2458675" y="2018950"/>
              <a:ext cx="744750" cy="332025"/>
            </a:xfrm>
            <a:custGeom>
              <a:avLst/>
              <a:gdLst/>
              <a:ahLst/>
              <a:cxnLst/>
              <a:rect l="l" t="t" r="r" b="b"/>
              <a:pathLst>
                <a:path w="29790" h="13281" extrusionOk="0">
                  <a:moveTo>
                    <a:pt x="9960" y="0"/>
                  </a:moveTo>
                  <a:lnTo>
                    <a:pt x="5594" y="7550"/>
                  </a:lnTo>
                  <a:cubicBezTo>
                    <a:pt x="4002" y="10370"/>
                    <a:pt x="2047" y="12325"/>
                    <a:pt x="0" y="13280"/>
                  </a:cubicBezTo>
                  <a:lnTo>
                    <a:pt x="29789" y="13280"/>
                  </a:lnTo>
                  <a:lnTo>
                    <a:pt x="29789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74" name="Google Shape;50574;p48"/>
            <p:cNvSpPr/>
            <p:nvPr/>
          </p:nvSpPr>
          <p:spPr>
            <a:xfrm>
              <a:off x="2425700" y="2504450"/>
              <a:ext cx="777725" cy="224000"/>
            </a:xfrm>
            <a:custGeom>
              <a:avLst/>
              <a:gdLst/>
              <a:ahLst/>
              <a:cxnLst/>
              <a:rect l="l" t="t" r="r" b="b"/>
              <a:pathLst>
                <a:path w="31109" h="8960" extrusionOk="0">
                  <a:moveTo>
                    <a:pt x="0" y="0"/>
                  </a:moveTo>
                  <a:lnTo>
                    <a:pt x="0" y="8960"/>
                  </a:lnTo>
                  <a:lnTo>
                    <a:pt x="31108" y="8960"/>
                  </a:lnTo>
                  <a:lnTo>
                    <a:pt x="3110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75" name="Google Shape;50575;p48"/>
            <p:cNvSpPr/>
            <p:nvPr/>
          </p:nvSpPr>
          <p:spPr>
            <a:xfrm>
              <a:off x="2318825" y="2018950"/>
              <a:ext cx="884600" cy="485525"/>
            </a:xfrm>
            <a:custGeom>
              <a:avLst/>
              <a:gdLst/>
              <a:ahLst/>
              <a:cxnLst/>
              <a:rect l="l" t="t" r="r" b="b"/>
              <a:pathLst>
                <a:path w="35384" h="19421" extrusionOk="0">
                  <a:moveTo>
                    <a:pt x="35383" y="0"/>
                  </a:moveTo>
                  <a:lnTo>
                    <a:pt x="8732" y="14599"/>
                  </a:lnTo>
                  <a:cubicBezTo>
                    <a:pt x="6004" y="16100"/>
                    <a:pt x="3047" y="17010"/>
                    <a:pt x="0" y="17373"/>
                  </a:cubicBezTo>
                  <a:lnTo>
                    <a:pt x="500" y="17874"/>
                  </a:lnTo>
                  <a:cubicBezTo>
                    <a:pt x="1501" y="18874"/>
                    <a:pt x="2865" y="19420"/>
                    <a:pt x="4275" y="19420"/>
                  </a:cubicBezTo>
                  <a:lnTo>
                    <a:pt x="35383" y="19420"/>
                  </a:lnTo>
                  <a:lnTo>
                    <a:pt x="3538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76" name="Google Shape;50576;p48"/>
            <p:cNvSpPr/>
            <p:nvPr/>
          </p:nvSpPr>
          <p:spPr>
            <a:xfrm>
              <a:off x="2425700" y="2504450"/>
              <a:ext cx="777725" cy="30700"/>
            </a:xfrm>
            <a:custGeom>
              <a:avLst/>
              <a:gdLst/>
              <a:ahLst/>
              <a:cxnLst/>
              <a:rect l="l" t="t" r="r" b="b"/>
              <a:pathLst>
                <a:path w="31109" h="1228" extrusionOk="0">
                  <a:moveTo>
                    <a:pt x="0" y="0"/>
                  </a:moveTo>
                  <a:lnTo>
                    <a:pt x="0" y="1228"/>
                  </a:lnTo>
                  <a:lnTo>
                    <a:pt x="31108" y="1228"/>
                  </a:lnTo>
                  <a:lnTo>
                    <a:pt x="31108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77" name="Google Shape;50577;p48"/>
            <p:cNvSpPr/>
            <p:nvPr/>
          </p:nvSpPr>
          <p:spPr>
            <a:xfrm>
              <a:off x="2823650" y="2145150"/>
              <a:ext cx="379775" cy="208100"/>
            </a:xfrm>
            <a:custGeom>
              <a:avLst/>
              <a:gdLst/>
              <a:ahLst/>
              <a:cxnLst/>
              <a:rect l="l" t="t" r="r" b="b"/>
              <a:pathLst>
                <a:path w="15191" h="8324" extrusionOk="0">
                  <a:moveTo>
                    <a:pt x="15190" y="0"/>
                  </a:moveTo>
                  <a:lnTo>
                    <a:pt x="0" y="8323"/>
                  </a:lnTo>
                  <a:lnTo>
                    <a:pt x="15190" y="8323"/>
                  </a:lnTo>
                  <a:lnTo>
                    <a:pt x="15190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78" name="Google Shape;50578;p48"/>
            <p:cNvSpPr/>
            <p:nvPr/>
          </p:nvSpPr>
          <p:spPr>
            <a:xfrm>
              <a:off x="2080050" y="2018950"/>
              <a:ext cx="1123375" cy="332025"/>
            </a:xfrm>
            <a:custGeom>
              <a:avLst/>
              <a:gdLst/>
              <a:ahLst/>
              <a:cxnLst/>
              <a:rect l="l" t="t" r="r" b="b"/>
              <a:pathLst>
                <a:path w="44935" h="13281" extrusionOk="0">
                  <a:moveTo>
                    <a:pt x="16828" y="0"/>
                  </a:moveTo>
                  <a:lnTo>
                    <a:pt x="10643" y="5139"/>
                  </a:lnTo>
                  <a:cubicBezTo>
                    <a:pt x="7596" y="7641"/>
                    <a:pt x="3912" y="9142"/>
                    <a:pt x="0" y="9460"/>
                  </a:cubicBezTo>
                  <a:cubicBezTo>
                    <a:pt x="2274" y="11870"/>
                    <a:pt x="5458" y="13280"/>
                    <a:pt x="8823" y="13280"/>
                  </a:cubicBezTo>
                  <a:lnTo>
                    <a:pt x="44934" y="13280"/>
                  </a:lnTo>
                  <a:lnTo>
                    <a:pt x="4493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79" name="Google Shape;50579;p48"/>
            <p:cNvSpPr/>
            <p:nvPr/>
          </p:nvSpPr>
          <p:spPr>
            <a:xfrm>
              <a:off x="2458675" y="2018950"/>
              <a:ext cx="744750" cy="332025"/>
            </a:xfrm>
            <a:custGeom>
              <a:avLst/>
              <a:gdLst/>
              <a:ahLst/>
              <a:cxnLst/>
              <a:rect l="l" t="t" r="r" b="b"/>
              <a:pathLst>
                <a:path w="29790" h="13281" extrusionOk="0">
                  <a:moveTo>
                    <a:pt x="9960" y="0"/>
                  </a:moveTo>
                  <a:lnTo>
                    <a:pt x="5594" y="7550"/>
                  </a:lnTo>
                  <a:cubicBezTo>
                    <a:pt x="4002" y="10370"/>
                    <a:pt x="2047" y="12325"/>
                    <a:pt x="0" y="13280"/>
                  </a:cubicBezTo>
                  <a:lnTo>
                    <a:pt x="29789" y="13280"/>
                  </a:lnTo>
                  <a:lnTo>
                    <a:pt x="29789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80" name="Google Shape;50580;p48"/>
            <p:cNvSpPr/>
            <p:nvPr/>
          </p:nvSpPr>
          <p:spPr>
            <a:xfrm>
              <a:off x="2425700" y="2504450"/>
              <a:ext cx="777725" cy="224000"/>
            </a:xfrm>
            <a:custGeom>
              <a:avLst/>
              <a:gdLst/>
              <a:ahLst/>
              <a:cxnLst/>
              <a:rect l="l" t="t" r="r" b="b"/>
              <a:pathLst>
                <a:path w="31109" h="8960" extrusionOk="0">
                  <a:moveTo>
                    <a:pt x="0" y="0"/>
                  </a:moveTo>
                  <a:lnTo>
                    <a:pt x="0" y="8960"/>
                  </a:lnTo>
                  <a:lnTo>
                    <a:pt x="31108" y="8960"/>
                  </a:lnTo>
                  <a:lnTo>
                    <a:pt x="3110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81" name="Google Shape;50581;p48"/>
            <p:cNvSpPr/>
            <p:nvPr/>
          </p:nvSpPr>
          <p:spPr>
            <a:xfrm>
              <a:off x="2318825" y="2018950"/>
              <a:ext cx="884600" cy="485525"/>
            </a:xfrm>
            <a:custGeom>
              <a:avLst/>
              <a:gdLst/>
              <a:ahLst/>
              <a:cxnLst/>
              <a:rect l="l" t="t" r="r" b="b"/>
              <a:pathLst>
                <a:path w="35384" h="19421" extrusionOk="0">
                  <a:moveTo>
                    <a:pt x="35383" y="0"/>
                  </a:moveTo>
                  <a:lnTo>
                    <a:pt x="8732" y="14599"/>
                  </a:lnTo>
                  <a:cubicBezTo>
                    <a:pt x="6004" y="16100"/>
                    <a:pt x="3047" y="17010"/>
                    <a:pt x="0" y="17373"/>
                  </a:cubicBezTo>
                  <a:lnTo>
                    <a:pt x="500" y="17874"/>
                  </a:lnTo>
                  <a:cubicBezTo>
                    <a:pt x="1501" y="18874"/>
                    <a:pt x="2865" y="19420"/>
                    <a:pt x="4275" y="19420"/>
                  </a:cubicBezTo>
                  <a:lnTo>
                    <a:pt x="35383" y="19420"/>
                  </a:lnTo>
                  <a:lnTo>
                    <a:pt x="3538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82" name="Google Shape;50582;p48"/>
            <p:cNvSpPr/>
            <p:nvPr/>
          </p:nvSpPr>
          <p:spPr>
            <a:xfrm>
              <a:off x="2425700" y="2504450"/>
              <a:ext cx="777725" cy="30700"/>
            </a:xfrm>
            <a:custGeom>
              <a:avLst/>
              <a:gdLst/>
              <a:ahLst/>
              <a:cxnLst/>
              <a:rect l="l" t="t" r="r" b="b"/>
              <a:pathLst>
                <a:path w="31109" h="1228" extrusionOk="0">
                  <a:moveTo>
                    <a:pt x="0" y="0"/>
                  </a:moveTo>
                  <a:lnTo>
                    <a:pt x="0" y="1228"/>
                  </a:lnTo>
                  <a:lnTo>
                    <a:pt x="31108" y="1228"/>
                  </a:lnTo>
                  <a:lnTo>
                    <a:pt x="31108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83" name="Google Shape;50583;p48"/>
            <p:cNvSpPr/>
            <p:nvPr/>
          </p:nvSpPr>
          <p:spPr>
            <a:xfrm>
              <a:off x="2823650" y="2145150"/>
              <a:ext cx="379775" cy="208100"/>
            </a:xfrm>
            <a:custGeom>
              <a:avLst/>
              <a:gdLst/>
              <a:ahLst/>
              <a:cxnLst/>
              <a:rect l="l" t="t" r="r" b="b"/>
              <a:pathLst>
                <a:path w="15191" h="8324" extrusionOk="0">
                  <a:moveTo>
                    <a:pt x="15190" y="0"/>
                  </a:moveTo>
                  <a:lnTo>
                    <a:pt x="0" y="8323"/>
                  </a:lnTo>
                  <a:lnTo>
                    <a:pt x="15190" y="8323"/>
                  </a:lnTo>
                  <a:lnTo>
                    <a:pt x="1519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84" name="Google Shape;50584;p48"/>
            <p:cNvSpPr/>
            <p:nvPr/>
          </p:nvSpPr>
          <p:spPr>
            <a:xfrm>
              <a:off x="2256275" y="3590275"/>
              <a:ext cx="947150" cy="93250"/>
            </a:xfrm>
            <a:custGeom>
              <a:avLst/>
              <a:gdLst/>
              <a:ahLst/>
              <a:cxnLst/>
              <a:rect l="l" t="t" r="r" b="b"/>
              <a:pathLst>
                <a:path w="37886" h="3730" extrusionOk="0">
                  <a:moveTo>
                    <a:pt x="1" y="0"/>
                  </a:moveTo>
                  <a:lnTo>
                    <a:pt x="1" y="3730"/>
                  </a:lnTo>
                  <a:lnTo>
                    <a:pt x="37885" y="3730"/>
                  </a:lnTo>
                  <a:lnTo>
                    <a:pt x="37885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85" name="Google Shape;50585;p48"/>
            <p:cNvSpPr/>
            <p:nvPr/>
          </p:nvSpPr>
          <p:spPr>
            <a:xfrm>
              <a:off x="1876525" y="2943325"/>
              <a:ext cx="1326900" cy="160325"/>
            </a:xfrm>
            <a:custGeom>
              <a:avLst/>
              <a:gdLst/>
              <a:ahLst/>
              <a:cxnLst/>
              <a:rect l="l" t="t" r="r" b="b"/>
              <a:pathLst>
                <a:path w="53076" h="6413" extrusionOk="0">
                  <a:moveTo>
                    <a:pt x="0" y="0"/>
                  </a:moveTo>
                  <a:lnTo>
                    <a:pt x="0" y="6413"/>
                  </a:lnTo>
                  <a:lnTo>
                    <a:pt x="53075" y="6413"/>
                  </a:lnTo>
                  <a:lnTo>
                    <a:pt x="5307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86" name="Google Shape;50586;p48"/>
            <p:cNvSpPr/>
            <p:nvPr/>
          </p:nvSpPr>
          <p:spPr>
            <a:xfrm>
              <a:off x="1876525" y="2943325"/>
              <a:ext cx="1326900" cy="34125"/>
            </a:xfrm>
            <a:custGeom>
              <a:avLst/>
              <a:gdLst/>
              <a:ahLst/>
              <a:cxnLst/>
              <a:rect l="l" t="t" r="r" b="b"/>
              <a:pathLst>
                <a:path w="53076" h="1365" extrusionOk="0">
                  <a:moveTo>
                    <a:pt x="0" y="0"/>
                  </a:moveTo>
                  <a:lnTo>
                    <a:pt x="0" y="1365"/>
                  </a:lnTo>
                  <a:lnTo>
                    <a:pt x="53075" y="1365"/>
                  </a:lnTo>
                  <a:lnTo>
                    <a:pt x="53075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87" name="Google Shape;50587;p48"/>
            <p:cNvSpPr/>
            <p:nvPr/>
          </p:nvSpPr>
          <p:spPr>
            <a:xfrm>
              <a:off x="1871975" y="3315125"/>
              <a:ext cx="1331450" cy="33000"/>
            </a:xfrm>
            <a:custGeom>
              <a:avLst/>
              <a:gdLst/>
              <a:ahLst/>
              <a:cxnLst/>
              <a:rect l="l" t="t" r="r" b="b"/>
              <a:pathLst>
                <a:path w="53258" h="1320" extrusionOk="0">
                  <a:moveTo>
                    <a:pt x="1" y="0"/>
                  </a:moveTo>
                  <a:lnTo>
                    <a:pt x="1" y="1319"/>
                  </a:lnTo>
                  <a:lnTo>
                    <a:pt x="53257" y="1319"/>
                  </a:lnTo>
                  <a:lnTo>
                    <a:pt x="53257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88" name="Google Shape;50588;p48"/>
            <p:cNvSpPr/>
            <p:nvPr/>
          </p:nvSpPr>
          <p:spPr>
            <a:xfrm>
              <a:off x="1669600" y="3224150"/>
              <a:ext cx="1533825" cy="43225"/>
            </a:xfrm>
            <a:custGeom>
              <a:avLst/>
              <a:gdLst/>
              <a:ahLst/>
              <a:cxnLst/>
              <a:rect l="l" t="t" r="r" b="b"/>
              <a:pathLst>
                <a:path w="61353" h="1729" extrusionOk="0">
                  <a:moveTo>
                    <a:pt x="910" y="1"/>
                  </a:moveTo>
                  <a:cubicBezTo>
                    <a:pt x="637" y="137"/>
                    <a:pt x="319" y="228"/>
                    <a:pt x="0" y="365"/>
                  </a:cubicBezTo>
                  <a:cubicBezTo>
                    <a:pt x="1456" y="1274"/>
                    <a:pt x="3047" y="1729"/>
                    <a:pt x="4639" y="1729"/>
                  </a:cubicBezTo>
                  <a:lnTo>
                    <a:pt x="61352" y="1729"/>
                  </a:lnTo>
                  <a:lnTo>
                    <a:pt x="61352" y="956"/>
                  </a:lnTo>
                  <a:lnTo>
                    <a:pt x="4639" y="956"/>
                  </a:lnTo>
                  <a:cubicBezTo>
                    <a:pt x="3366" y="956"/>
                    <a:pt x="2138" y="637"/>
                    <a:pt x="91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89" name="Google Shape;50589;p48"/>
            <p:cNvSpPr/>
            <p:nvPr/>
          </p:nvSpPr>
          <p:spPr>
            <a:xfrm>
              <a:off x="2622400" y="2564700"/>
              <a:ext cx="103475" cy="103500"/>
            </a:xfrm>
            <a:custGeom>
              <a:avLst/>
              <a:gdLst/>
              <a:ahLst/>
              <a:cxnLst/>
              <a:rect l="l" t="t" r="r" b="b"/>
              <a:pathLst>
                <a:path w="4139" h="4140" extrusionOk="0">
                  <a:moveTo>
                    <a:pt x="0" y="0"/>
                  </a:moveTo>
                  <a:lnTo>
                    <a:pt x="0" y="4139"/>
                  </a:lnTo>
                  <a:lnTo>
                    <a:pt x="4139" y="4139"/>
                  </a:lnTo>
                  <a:lnTo>
                    <a:pt x="413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90" name="Google Shape;50590;p48"/>
            <p:cNvSpPr/>
            <p:nvPr/>
          </p:nvSpPr>
          <p:spPr>
            <a:xfrm>
              <a:off x="2769075" y="1848400"/>
              <a:ext cx="77325" cy="78475"/>
            </a:xfrm>
            <a:custGeom>
              <a:avLst/>
              <a:gdLst/>
              <a:ahLst/>
              <a:cxnLst/>
              <a:rect l="l" t="t" r="r" b="b"/>
              <a:pathLst>
                <a:path w="3093" h="3139" extrusionOk="0">
                  <a:moveTo>
                    <a:pt x="0" y="0"/>
                  </a:moveTo>
                  <a:lnTo>
                    <a:pt x="0" y="3138"/>
                  </a:lnTo>
                  <a:lnTo>
                    <a:pt x="3093" y="3138"/>
                  </a:lnTo>
                  <a:lnTo>
                    <a:pt x="309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91" name="Google Shape;50591;p48"/>
            <p:cNvSpPr/>
            <p:nvPr/>
          </p:nvSpPr>
          <p:spPr>
            <a:xfrm>
              <a:off x="2850925" y="4155350"/>
              <a:ext cx="352500" cy="503725"/>
            </a:xfrm>
            <a:custGeom>
              <a:avLst/>
              <a:gdLst/>
              <a:ahLst/>
              <a:cxnLst/>
              <a:rect l="l" t="t" r="r" b="b"/>
              <a:pathLst>
                <a:path w="14100" h="20149" extrusionOk="0">
                  <a:moveTo>
                    <a:pt x="1" y="1"/>
                  </a:moveTo>
                  <a:lnTo>
                    <a:pt x="1" y="20148"/>
                  </a:lnTo>
                  <a:lnTo>
                    <a:pt x="14099" y="20148"/>
                  </a:lnTo>
                  <a:lnTo>
                    <a:pt x="1409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92" name="Google Shape;50592;p48"/>
            <p:cNvSpPr/>
            <p:nvPr/>
          </p:nvSpPr>
          <p:spPr>
            <a:xfrm>
              <a:off x="2110750" y="2993350"/>
              <a:ext cx="1092675" cy="600350"/>
            </a:xfrm>
            <a:custGeom>
              <a:avLst/>
              <a:gdLst/>
              <a:ahLst/>
              <a:cxnLst/>
              <a:rect l="l" t="t" r="r" b="b"/>
              <a:pathLst>
                <a:path w="43707" h="24014" extrusionOk="0">
                  <a:moveTo>
                    <a:pt x="43706" y="0"/>
                  </a:moveTo>
                  <a:lnTo>
                    <a:pt x="10779" y="18056"/>
                  </a:lnTo>
                  <a:cubicBezTo>
                    <a:pt x="7459" y="19875"/>
                    <a:pt x="3775" y="21012"/>
                    <a:pt x="0" y="21421"/>
                  </a:cubicBezTo>
                  <a:lnTo>
                    <a:pt x="637" y="22058"/>
                  </a:lnTo>
                  <a:cubicBezTo>
                    <a:pt x="1865" y="23332"/>
                    <a:pt x="3548" y="24014"/>
                    <a:pt x="5321" y="24014"/>
                  </a:cubicBezTo>
                  <a:lnTo>
                    <a:pt x="43706" y="24014"/>
                  </a:lnTo>
                  <a:lnTo>
                    <a:pt x="4370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93" name="Google Shape;50593;p48"/>
            <p:cNvSpPr/>
            <p:nvPr/>
          </p:nvSpPr>
          <p:spPr>
            <a:xfrm>
              <a:off x="2648550" y="3100225"/>
              <a:ext cx="554875" cy="303600"/>
            </a:xfrm>
            <a:custGeom>
              <a:avLst/>
              <a:gdLst/>
              <a:ahLst/>
              <a:cxnLst/>
              <a:rect l="l" t="t" r="r" b="b"/>
              <a:pathLst>
                <a:path w="22195" h="12144" extrusionOk="0">
                  <a:moveTo>
                    <a:pt x="22194" y="0"/>
                  </a:moveTo>
                  <a:lnTo>
                    <a:pt x="0" y="12144"/>
                  </a:lnTo>
                  <a:lnTo>
                    <a:pt x="22194" y="12144"/>
                  </a:lnTo>
                  <a:lnTo>
                    <a:pt x="2219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94" name="Google Shape;50594;p48"/>
            <p:cNvSpPr/>
            <p:nvPr/>
          </p:nvSpPr>
          <p:spPr>
            <a:xfrm>
              <a:off x="2343825" y="3683500"/>
              <a:ext cx="859600" cy="482125"/>
            </a:xfrm>
            <a:custGeom>
              <a:avLst/>
              <a:gdLst/>
              <a:ahLst/>
              <a:cxnLst/>
              <a:rect l="l" t="t" r="r" b="b"/>
              <a:pathLst>
                <a:path w="34384" h="19285" extrusionOk="0">
                  <a:moveTo>
                    <a:pt x="1" y="1"/>
                  </a:moveTo>
                  <a:lnTo>
                    <a:pt x="1" y="19284"/>
                  </a:lnTo>
                  <a:lnTo>
                    <a:pt x="34383" y="19284"/>
                  </a:lnTo>
                  <a:lnTo>
                    <a:pt x="3438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95" name="Google Shape;50595;p48"/>
            <p:cNvSpPr/>
            <p:nvPr/>
          </p:nvSpPr>
          <p:spPr>
            <a:xfrm>
              <a:off x="2337000" y="4165600"/>
              <a:ext cx="866425" cy="44350"/>
            </a:xfrm>
            <a:custGeom>
              <a:avLst/>
              <a:gdLst/>
              <a:ahLst/>
              <a:cxnLst/>
              <a:rect l="l" t="t" r="r" b="b"/>
              <a:pathLst>
                <a:path w="34657" h="1774" extrusionOk="0">
                  <a:moveTo>
                    <a:pt x="1" y="0"/>
                  </a:moveTo>
                  <a:lnTo>
                    <a:pt x="1" y="1774"/>
                  </a:lnTo>
                  <a:lnTo>
                    <a:pt x="34656" y="1774"/>
                  </a:lnTo>
                  <a:lnTo>
                    <a:pt x="34656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96" name="Google Shape;50596;p48"/>
            <p:cNvSpPr/>
            <p:nvPr/>
          </p:nvSpPr>
          <p:spPr>
            <a:xfrm>
              <a:off x="2622400" y="3872250"/>
              <a:ext cx="103475" cy="104625"/>
            </a:xfrm>
            <a:custGeom>
              <a:avLst/>
              <a:gdLst/>
              <a:ahLst/>
              <a:cxnLst/>
              <a:rect l="l" t="t" r="r" b="b"/>
              <a:pathLst>
                <a:path w="4139" h="4185" extrusionOk="0">
                  <a:moveTo>
                    <a:pt x="0" y="0"/>
                  </a:moveTo>
                  <a:lnTo>
                    <a:pt x="0" y="4184"/>
                  </a:lnTo>
                  <a:lnTo>
                    <a:pt x="4139" y="4184"/>
                  </a:lnTo>
                  <a:lnTo>
                    <a:pt x="413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97" name="Google Shape;50597;p48"/>
            <p:cNvSpPr/>
            <p:nvPr/>
          </p:nvSpPr>
          <p:spPr>
            <a:xfrm>
              <a:off x="2067550" y="4595375"/>
              <a:ext cx="1135875" cy="63700"/>
            </a:xfrm>
            <a:custGeom>
              <a:avLst/>
              <a:gdLst/>
              <a:ahLst/>
              <a:cxnLst/>
              <a:rect l="l" t="t" r="r" b="b"/>
              <a:pathLst>
                <a:path w="45435" h="2548" extrusionOk="0">
                  <a:moveTo>
                    <a:pt x="0" y="0"/>
                  </a:moveTo>
                  <a:lnTo>
                    <a:pt x="0" y="2547"/>
                  </a:lnTo>
                  <a:lnTo>
                    <a:pt x="45434" y="2547"/>
                  </a:lnTo>
                  <a:lnTo>
                    <a:pt x="45434" y="0"/>
                  </a:lnTo>
                  <a:close/>
                </a:path>
              </a:pathLst>
            </a:custGeom>
            <a:solidFill>
              <a:srgbClr val="2130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598" name="Google Shape;50598;p48"/>
          <p:cNvGrpSpPr/>
          <p:nvPr/>
        </p:nvGrpSpPr>
        <p:grpSpPr>
          <a:xfrm>
            <a:off x="1391857" y="539061"/>
            <a:ext cx="443090" cy="415211"/>
            <a:chOff x="2987700" y="3560325"/>
            <a:chExt cx="386708" cy="362377"/>
          </a:xfrm>
        </p:grpSpPr>
        <p:sp>
          <p:nvSpPr>
            <p:cNvPr id="50599" name="Google Shape;50599;p48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00" name="Google Shape;50600;p48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01" name="Google Shape;50601;p48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02" name="Google Shape;50602;p48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03" name="Google Shape;50603;p48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04" name="Google Shape;50604;p48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05" name="Google Shape;50605;p48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06" name="Google Shape;50606;p48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07" name="Google Shape;50607;p48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08" name="Google Shape;50608;p48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09" name="Google Shape;50609;p48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10" name="Google Shape;50610;p48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11" name="Google Shape;50611;p48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12" name="Google Shape;50612;p48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13" name="Google Shape;50613;p48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14" name="Google Shape;50614;p48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15" name="Google Shape;50615;p48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16" name="Google Shape;50616;p48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17" name="Google Shape;50617;p48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18" name="Google Shape;50618;p48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19" name="Google Shape;50619;p48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20" name="Google Shape;50620;p48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21" name="Google Shape;50621;p48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622" name="Google Shape;50622;p48"/>
          <p:cNvGrpSpPr/>
          <p:nvPr/>
        </p:nvGrpSpPr>
        <p:grpSpPr>
          <a:xfrm>
            <a:off x="911387" y="1359836"/>
            <a:ext cx="295252" cy="276675"/>
            <a:chOff x="2987700" y="3560325"/>
            <a:chExt cx="386708" cy="362377"/>
          </a:xfrm>
        </p:grpSpPr>
        <p:sp>
          <p:nvSpPr>
            <p:cNvPr id="50623" name="Google Shape;50623;p48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24" name="Google Shape;50624;p48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25" name="Google Shape;50625;p48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26" name="Google Shape;50626;p48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27" name="Google Shape;50627;p48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28" name="Google Shape;50628;p48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29" name="Google Shape;50629;p48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30" name="Google Shape;50630;p48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31" name="Google Shape;50631;p48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32" name="Google Shape;50632;p48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33" name="Google Shape;50633;p48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34" name="Google Shape;50634;p48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35" name="Google Shape;50635;p48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36" name="Google Shape;50636;p48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37" name="Google Shape;50637;p48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38" name="Google Shape;50638;p48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39" name="Google Shape;50639;p48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40" name="Google Shape;50640;p48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41" name="Google Shape;50641;p48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42" name="Google Shape;50642;p48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43" name="Google Shape;50643;p48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44" name="Google Shape;50644;p48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45" name="Google Shape;50645;p48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646" name="Google Shape;50646;p48"/>
          <p:cNvGrpSpPr/>
          <p:nvPr/>
        </p:nvGrpSpPr>
        <p:grpSpPr>
          <a:xfrm>
            <a:off x="7286162" y="4466123"/>
            <a:ext cx="295252" cy="276675"/>
            <a:chOff x="2987700" y="3560325"/>
            <a:chExt cx="386708" cy="362377"/>
          </a:xfrm>
        </p:grpSpPr>
        <p:sp>
          <p:nvSpPr>
            <p:cNvPr id="50647" name="Google Shape;50647;p48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48" name="Google Shape;50648;p48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49" name="Google Shape;50649;p48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50" name="Google Shape;50650;p48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51" name="Google Shape;50651;p48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52" name="Google Shape;50652;p48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53" name="Google Shape;50653;p48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54" name="Google Shape;50654;p48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55" name="Google Shape;50655;p48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56" name="Google Shape;50656;p48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57" name="Google Shape;50657;p48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58" name="Google Shape;50658;p48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59" name="Google Shape;50659;p48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60" name="Google Shape;50660;p48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61" name="Google Shape;50661;p48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62" name="Google Shape;50662;p48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63" name="Google Shape;50663;p48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64" name="Google Shape;50664;p48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65" name="Google Shape;50665;p48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66" name="Google Shape;50666;p48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67" name="Google Shape;50667;p48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68" name="Google Shape;50668;p48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69" name="Google Shape;50669;p48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0670" name="Google Shape;50670;p48"/>
          <p:cNvSpPr/>
          <p:nvPr/>
        </p:nvSpPr>
        <p:spPr>
          <a:xfrm>
            <a:off x="2014798" y="3773826"/>
            <a:ext cx="2909303" cy="930490"/>
          </a:xfrm>
          <a:custGeom>
            <a:avLst/>
            <a:gdLst/>
            <a:ahLst/>
            <a:cxnLst/>
            <a:rect l="l" t="t" r="r" b="b"/>
            <a:pathLst>
              <a:path w="73873" h="23627" extrusionOk="0">
                <a:moveTo>
                  <a:pt x="30622" y="1"/>
                </a:moveTo>
                <a:cubicBezTo>
                  <a:pt x="25332" y="1"/>
                  <a:pt x="21000" y="2227"/>
                  <a:pt x="20452" y="5791"/>
                </a:cubicBezTo>
                <a:cubicBezTo>
                  <a:pt x="19624" y="11204"/>
                  <a:pt x="24737" y="13535"/>
                  <a:pt x="24737" y="13535"/>
                </a:cubicBezTo>
                <a:cubicBezTo>
                  <a:pt x="24737" y="13535"/>
                  <a:pt x="21993" y="13122"/>
                  <a:pt x="21053" y="11806"/>
                </a:cubicBezTo>
                <a:cubicBezTo>
                  <a:pt x="20151" y="10490"/>
                  <a:pt x="19850" y="9362"/>
                  <a:pt x="19850" y="9362"/>
                </a:cubicBezTo>
                <a:cubicBezTo>
                  <a:pt x="19850" y="9362"/>
                  <a:pt x="16880" y="11204"/>
                  <a:pt x="17519" y="13422"/>
                </a:cubicBezTo>
                <a:cubicBezTo>
                  <a:pt x="18121" y="15678"/>
                  <a:pt x="20677" y="15979"/>
                  <a:pt x="20677" y="15979"/>
                </a:cubicBezTo>
                <a:cubicBezTo>
                  <a:pt x="20677" y="15979"/>
                  <a:pt x="18121" y="15979"/>
                  <a:pt x="17294" y="15377"/>
                </a:cubicBezTo>
                <a:lnTo>
                  <a:pt x="17294" y="15377"/>
                </a:lnTo>
                <a:cubicBezTo>
                  <a:pt x="17294" y="15377"/>
                  <a:pt x="18308" y="18009"/>
                  <a:pt x="13647" y="18610"/>
                </a:cubicBezTo>
                <a:cubicBezTo>
                  <a:pt x="13104" y="18684"/>
                  <a:pt x="12503" y="18717"/>
                  <a:pt x="11867" y="18717"/>
                </a:cubicBezTo>
                <a:cubicBezTo>
                  <a:pt x="6998" y="18717"/>
                  <a:pt x="1" y="16806"/>
                  <a:pt x="0" y="16806"/>
                </a:cubicBezTo>
                <a:lnTo>
                  <a:pt x="0" y="16806"/>
                </a:lnTo>
                <a:cubicBezTo>
                  <a:pt x="1" y="16806"/>
                  <a:pt x="7900" y="21379"/>
                  <a:pt x="13654" y="21379"/>
                </a:cubicBezTo>
                <a:cubicBezTo>
                  <a:pt x="13894" y="21379"/>
                  <a:pt x="14130" y="21371"/>
                  <a:pt x="14361" y="21355"/>
                </a:cubicBezTo>
                <a:cubicBezTo>
                  <a:pt x="20151" y="20979"/>
                  <a:pt x="24324" y="18610"/>
                  <a:pt x="27482" y="18310"/>
                </a:cubicBezTo>
                <a:cubicBezTo>
                  <a:pt x="30639" y="18009"/>
                  <a:pt x="31955" y="18009"/>
                  <a:pt x="31955" y="18009"/>
                </a:cubicBezTo>
                <a:lnTo>
                  <a:pt x="31955" y="18009"/>
                </a:lnTo>
                <a:cubicBezTo>
                  <a:pt x="31955" y="18009"/>
                  <a:pt x="27482" y="19362"/>
                  <a:pt x="26655" y="19663"/>
                </a:cubicBezTo>
                <a:cubicBezTo>
                  <a:pt x="25894" y="19917"/>
                  <a:pt x="28694" y="23627"/>
                  <a:pt x="32633" y="23627"/>
                </a:cubicBezTo>
                <a:cubicBezTo>
                  <a:pt x="32781" y="23627"/>
                  <a:pt x="32932" y="23621"/>
                  <a:pt x="33083" y="23610"/>
                </a:cubicBezTo>
                <a:cubicBezTo>
                  <a:pt x="37256" y="23310"/>
                  <a:pt x="38760" y="19776"/>
                  <a:pt x="42031" y="19099"/>
                </a:cubicBezTo>
                <a:cubicBezTo>
                  <a:pt x="44109" y="18664"/>
                  <a:pt x="45985" y="18586"/>
                  <a:pt x="47061" y="18586"/>
                </a:cubicBezTo>
                <a:cubicBezTo>
                  <a:pt x="47658" y="18586"/>
                  <a:pt x="48008" y="18610"/>
                  <a:pt x="48008" y="18610"/>
                </a:cubicBezTo>
                <a:cubicBezTo>
                  <a:pt x="48008" y="18610"/>
                  <a:pt x="42519" y="18723"/>
                  <a:pt x="41918" y="20189"/>
                </a:cubicBezTo>
                <a:cubicBezTo>
                  <a:pt x="41394" y="21466"/>
                  <a:pt x="42096" y="22030"/>
                  <a:pt x="44572" y="22030"/>
                </a:cubicBezTo>
                <a:cubicBezTo>
                  <a:pt x="44939" y="22030"/>
                  <a:pt x="45344" y="22018"/>
                  <a:pt x="45790" y="21994"/>
                </a:cubicBezTo>
                <a:cubicBezTo>
                  <a:pt x="49249" y="21768"/>
                  <a:pt x="53421" y="20791"/>
                  <a:pt x="55452" y="20189"/>
                </a:cubicBezTo>
                <a:cubicBezTo>
                  <a:pt x="55620" y="20143"/>
                  <a:pt x="55803" y="20121"/>
                  <a:pt x="56003" y="20121"/>
                </a:cubicBezTo>
                <a:cubicBezTo>
                  <a:pt x="57964" y="20121"/>
                  <a:pt x="61402" y="22175"/>
                  <a:pt x="65625" y="22175"/>
                </a:cubicBezTo>
                <a:cubicBezTo>
                  <a:pt x="66157" y="22175"/>
                  <a:pt x="66701" y="22142"/>
                  <a:pt x="67256" y="22069"/>
                </a:cubicBezTo>
                <a:cubicBezTo>
                  <a:pt x="72632" y="21355"/>
                  <a:pt x="73872" y="19663"/>
                  <a:pt x="73873" y="19663"/>
                </a:cubicBezTo>
                <a:lnTo>
                  <a:pt x="73873" y="19663"/>
                </a:lnTo>
                <a:cubicBezTo>
                  <a:pt x="73872" y="19663"/>
                  <a:pt x="72088" y="20793"/>
                  <a:pt x="69010" y="20793"/>
                </a:cubicBezTo>
                <a:cubicBezTo>
                  <a:pt x="67849" y="20793"/>
                  <a:pt x="66504" y="20632"/>
                  <a:pt x="65000" y="20189"/>
                </a:cubicBezTo>
                <a:cubicBezTo>
                  <a:pt x="59557" y="18623"/>
                  <a:pt x="53817" y="11917"/>
                  <a:pt x="48149" y="11917"/>
                </a:cubicBezTo>
                <a:cubicBezTo>
                  <a:pt x="48102" y="11917"/>
                  <a:pt x="48055" y="11918"/>
                  <a:pt x="48008" y="11919"/>
                </a:cubicBezTo>
                <a:cubicBezTo>
                  <a:pt x="42331" y="11994"/>
                  <a:pt x="38760" y="13422"/>
                  <a:pt x="38760" y="13422"/>
                </a:cubicBezTo>
                <a:cubicBezTo>
                  <a:pt x="38760" y="13422"/>
                  <a:pt x="42444" y="10076"/>
                  <a:pt x="46091" y="10076"/>
                </a:cubicBezTo>
                <a:cubicBezTo>
                  <a:pt x="46091" y="10076"/>
                  <a:pt x="47406" y="5603"/>
                  <a:pt x="39061" y="1843"/>
                </a:cubicBezTo>
                <a:cubicBezTo>
                  <a:pt x="36248" y="576"/>
                  <a:pt x="33311" y="1"/>
                  <a:pt x="30622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671" name="Google Shape;50671;p48"/>
          <p:cNvSpPr/>
          <p:nvPr/>
        </p:nvSpPr>
        <p:spPr>
          <a:xfrm>
            <a:off x="5960600" y="434563"/>
            <a:ext cx="2141950" cy="849275"/>
          </a:xfrm>
          <a:custGeom>
            <a:avLst/>
            <a:gdLst/>
            <a:ahLst/>
            <a:cxnLst/>
            <a:rect l="l" t="t" r="r" b="b"/>
            <a:pathLst>
              <a:path w="85678" h="33971" extrusionOk="0">
                <a:moveTo>
                  <a:pt x="20606" y="1"/>
                </a:moveTo>
                <a:cubicBezTo>
                  <a:pt x="18209" y="1"/>
                  <a:pt x="15458" y="635"/>
                  <a:pt x="12256" y="2014"/>
                </a:cubicBezTo>
                <a:cubicBezTo>
                  <a:pt x="2745" y="6112"/>
                  <a:pt x="7858" y="17353"/>
                  <a:pt x="11241" y="18518"/>
                </a:cubicBezTo>
                <a:cubicBezTo>
                  <a:pt x="11686" y="18673"/>
                  <a:pt x="12176" y="18740"/>
                  <a:pt x="12691" y="18740"/>
                </a:cubicBezTo>
                <a:cubicBezTo>
                  <a:pt x="16043" y="18740"/>
                  <a:pt x="20451" y="15887"/>
                  <a:pt x="20452" y="15887"/>
                </a:cubicBezTo>
                <a:lnTo>
                  <a:pt x="20452" y="15887"/>
                </a:lnTo>
                <a:cubicBezTo>
                  <a:pt x="20451" y="15887"/>
                  <a:pt x="18233" y="18969"/>
                  <a:pt x="13647" y="19909"/>
                </a:cubicBezTo>
                <a:cubicBezTo>
                  <a:pt x="12888" y="20065"/>
                  <a:pt x="12175" y="20135"/>
                  <a:pt x="11473" y="20135"/>
                </a:cubicBezTo>
                <a:cubicBezTo>
                  <a:pt x="8628" y="20135"/>
                  <a:pt x="5968" y="18995"/>
                  <a:pt x="1203" y="17879"/>
                </a:cubicBezTo>
                <a:cubicBezTo>
                  <a:pt x="790" y="18857"/>
                  <a:pt x="376" y="19872"/>
                  <a:pt x="0" y="20887"/>
                </a:cubicBezTo>
                <a:cubicBezTo>
                  <a:pt x="2670" y="21939"/>
                  <a:pt x="4775" y="23368"/>
                  <a:pt x="6429" y="24232"/>
                </a:cubicBezTo>
                <a:cubicBezTo>
                  <a:pt x="10940" y="26563"/>
                  <a:pt x="10489" y="31225"/>
                  <a:pt x="15752" y="33330"/>
                </a:cubicBezTo>
                <a:cubicBezTo>
                  <a:pt x="16904" y="33791"/>
                  <a:pt x="18300" y="33971"/>
                  <a:pt x="19778" y="33971"/>
                </a:cubicBezTo>
                <a:cubicBezTo>
                  <a:pt x="25058" y="33971"/>
                  <a:pt x="31391" y="31676"/>
                  <a:pt x="31391" y="31676"/>
                </a:cubicBezTo>
                <a:cubicBezTo>
                  <a:pt x="31391" y="31676"/>
                  <a:pt x="28459" y="29458"/>
                  <a:pt x="26279" y="26563"/>
                </a:cubicBezTo>
                <a:cubicBezTo>
                  <a:pt x="24098" y="23631"/>
                  <a:pt x="18910" y="23029"/>
                  <a:pt x="18910" y="23029"/>
                </a:cubicBezTo>
                <a:cubicBezTo>
                  <a:pt x="18910" y="23029"/>
                  <a:pt x="19699" y="22861"/>
                  <a:pt x="20862" y="22861"/>
                </a:cubicBezTo>
                <a:cubicBezTo>
                  <a:pt x="22758" y="22861"/>
                  <a:pt x="25648" y="23308"/>
                  <a:pt x="27745" y="25661"/>
                </a:cubicBezTo>
                <a:cubicBezTo>
                  <a:pt x="30882" y="29221"/>
                  <a:pt x="37622" y="33311"/>
                  <a:pt x="43998" y="33311"/>
                </a:cubicBezTo>
                <a:cubicBezTo>
                  <a:pt x="44422" y="33311"/>
                  <a:pt x="44844" y="33293"/>
                  <a:pt x="45264" y="33255"/>
                </a:cubicBezTo>
                <a:cubicBezTo>
                  <a:pt x="50489" y="32804"/>
                  <a:pt x="55076" y="27541"/>
                  <a:pt x="56805" y="23330"/>
                </a:cubicBezTo>
                <a:lnTo>
                  <a:pt x="56805" y="23330"/>
                </a:lnTo>
                <a:cubicBezTo>
                  <a:pt x="56730" y="25699"/>
                  <a:pt x="55828" y="28556"/>
                  <a:pt x="55828" y="28556"/>
                </a:cubicBezTo>
                <a:cubicBezTo>
                  <a:pt x="55828" y="28556"/>
                  <a:pt x="56462" y="28489"/>
                  <a:pt x="57732" y="28489"/>
                </a:cubicBezTo>
                <a:cubicBezTo>
                  <a:pt x="58367" y="28489"/>
                  <a:pt x="59161" y="28506"/>
                  <a:pt x="60113" y="28556"/>
                </a:cubicBezTo>
                <a:cubicBezTo>
                  <a:pt x="60237" y="28561"/>
                  <a:pt x="60362" y="28563"/>
                  <a:pt x="60488" y="28563"/>
                </a:cubicBezTo>
                <a:cubicBezTo>
                  <a:pt x="63252" y="28563"/>
                  <a:pt x="66385" y="27392"/>
                  <a:pt x="71203" y="25774"/>
                </a:cubicBezTo>
                <a:cubicBezTo>
                  <a:pt x="76241" y="24082"/>
                  <a:pt x="85677" y="23518"/>
                  <a:pt x="85677" y="23518"/>
                </a:cubicBezTo>
                <a:cubicBezTo>
                  <a:pt x="84598" y="23186"/>
                  <a:pt x="82348" y="23125"/>
                  <a:pt x="79555" y="23125"/>
                </a:cubicBezTo>
                <a:cubicBezTo>
                  <a:pt x="77939" y="23125"/>
                  <a:pt x="76140" y="23146"/>
                  <a:pt x="74283" y="23146"/>
                </a:cubicBezTo>
                <a:cubicBezTo>
                  <a:pt x="72081" y="23146"/>
                  <a:pt x="69796" y="23117"/>
                  <a:pt x="67632" y="22992"/>
                </a:cubicBezTo>
                <a:cubicBezTo>
                  <a:pt x="60527" y="22578"/>
                  <a:pt x="56692" y="16225"/>
                  <a:pt x="56692" y="16225"/>
                </a:cubicBezTo>
                <a:cubicBezTo>
                  <a:pt x="55640" y="13969"/>
                  <a:pt x="53497" y="11902"/>
                  <a:pt x="49211" y="9909"/>
                </a:cubicBezTo>
                <a:cubicBezTo>
                  <a:pt x="47847" y="9270"/>
                  <a:pt x="46539" y="8996"/>
                  <a:pt x="45337" y="8996"/>
                </a:cubicBezTo>
                <a:cubicBezTo>
                  <a:pt x="40745" y="8996"/>
                  <a:pt x="37704" y="12996"/>
                  <a:pt x="38985" y="15887"/>
                </a:cubicBezTo>
                <a:cubicBezTo>
                  <a:pt x="40602" y="19533"/>
                  <a:pt x="47895" y="20435"/>
                  <a:pt x="47895" y="20435"/>
                </a:cubicBezTo>
                <a:cubicBezTo>
                  <a:pt x="47895" y="20435"/>
                  <a:pt x="46879" y="20774"/>
                  <a:pt x="45206" y="20774"/>
                </a:cubicBezTo>
                <a:cubicBezTo>
                  <a:pt x="43776" y="20774"/>
                  <a:pt x="41865" y="20527"/>
                  <a:pt x="39700" y="19608"/>
                </a:cubicBezTo>
                <a:cubicBezTo>
                  <a:pt x="35038" y="17653"/>
                  <a:pt x="35489" y="12691"/>
                  <a:pt x="31391" y="6526"/>
                </a:cubicBezTo>
                <a:cubicBezTo>
                  <a:pt x="28673" y="2461"/>
                  <a:pt x="25327" y="1"/>
                  <a:pt x="20606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0_1_1_1_1">
    <p:spTree>
      <p:nvGrpSpPr>
        <p:cNvPr id="1" name="Shape 50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673" name="Google Shape;50673;p49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50674" name="Google Shape;50674;p49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75" name="Google Shape;50675;p49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76" name="Google Shape;50676;p49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77" name="Google Shape;50677;p49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78" name="Google Shape;50678;p49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79" name="Google Shape;50679;p49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80" name="Google Shape;50680;p49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81" name="Google Shape;50681;p49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82" name="Google Shape;50682;p49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83" name="Google Shape;50683;p49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84" name="Google Shape;50684;p49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85" name="Google Shape;50685;p49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86" name="Google Shape;50686;p49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87" name="Google Shape;50687;p49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88" name="Google Shape;50688;p49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89" name="Google Shape;50689;p49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90" name="Google Shape;50690;p49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91" name="Google Shape;50691;p49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92" name="Google Shape;50692;p49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93" name="Google Shape;50693;p49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94" name="Google Shape;50694;p49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95" name="Google Shape;50695;p49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96" name="Google Shape;50696;p49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97" name="Google Shape;50697;p49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98" name="Google Shape;50698;p49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99" name="Google Shape;50699;p49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00" name="Google Shape;50700;p49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01" name="Google Shape;50701;p49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02" name="Google Shape;50702;p49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03" name="Google Shape;50703;p49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04" name="Google Shape;50704;p49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05" name="Google Shape;50705;p49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06" name="Google Shape;50706;p49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07" name="Google Shape;50707;p49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08" name="Google Shape;50708;p49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09" name="Google Shape;50709;p49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10" name="Google Shape;50710;p49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11" name="Google Shape;50711;p49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12" name="Google Shape;50712;p49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13" name="Google Shape;50713;p49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14" name="Google Shape;50714;p49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15" name="Google Shape;50715;p49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16" name="Google Shape;50716;p49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17" name="Google Shape;50717;p49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18" name="Google Shape;50718;p49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19" name="Google Shape;50719;p49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20" name="Google Shape;50720;p49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21" name="Google Shape;50721;p49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22" name="Google Shape;50722;p49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23" name="Google Shape;50723;p49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24" name="Google Shape;50724;p49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25" name="Google Shape;50725;p49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26" name="Google Shape;50726;p49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27" name="Google Shape;50727;p49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28" name="Google Shape;50728;p49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29" name="Google Shape;50729;p49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30" name="Google Shape;50730;p49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31" name="Google Shape;50731;p49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32" name="Google Shape;50732;p49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33" name="Google Shape;50733;p49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34" name="Google Shape;50734;p49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35" name="Google Shape;50735;p49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36" name="Google Shape;50736;p49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37" name="Google Shape;50737;p49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38" name="Google Shape;50738;p49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39" name="Google Shape;50739;p49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40" name="Google Shape;50740;p49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41" name="Google Shape;50741;p49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42" name="Google Shape;50742;p49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43" name="Google Shape;50743;p49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44" name="Google Shape;50744;p49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45" name="Google Shape;50745;p49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46" name="Google Shape;50746;p49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47" name="Google Shape;50747;p49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48" name="Google Shape;50748;p49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49" name="Google Shape;50749;p49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50" name="Google Shape;50750;p49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51" name="Google Shape;50751;p49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52" name="Google Shape;50752;p49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53" name="Google Shape;50753;p49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54" name="Google Shape;50754;p49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55" name="Google Shape;50755;p49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56" name="Google Shape;50756;p49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57" name="Google Shape;50757;p49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58" name="Google Shape;50758;p49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59" name="Google Shape;50759;p49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60" name="Google Shape;50760;p49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61" name="Google Shape;50761;p49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62" name="Google Shape;50762;p49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63" name="Google Shape;50763;p49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64" name="Google Shape;50764;p49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65" name="Google Shape;50765;p49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66" name="Google Shape;50766;p49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67" name="Google Shape;50767;p49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68" name="Google Shape;50768;p49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69" name="Google Shape;50769;p49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70" name="Google Shape;50770;p49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71" name="Google Shape;50771;p49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72" name="Google Shape;50772;p49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73" name="Google Shape;50773;p49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74" name="Google Shape;50774;p49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75" name="Google Shape;50775;p49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76" name="Google Shape;50776;p49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77" name="Google Shape;50777;p49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78" name="Google Shape;50778;p49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79" name="Google Shape;50779;p49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80" name="Google Shape;50780;p49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81" name="Google Shape;50781;p49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82" name="Google Shape;50782;p49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83" name="Google Shape;50783;p49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84" name="Google Shape;50784;p49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85" name="Google Shape;50785;p49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86" name="Google Shape;50786;p49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87" name="Google Shape;50787;p49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88" name="Google Shape;50788;p49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89" name="Google Shape;50789;p49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90" name="Google Shape;50790;p49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91" name="Google Shape;50791;p49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92" name="Google Shape;50792;p49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93" name="Google Shape;50793;p49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94" name="Google Shape;50794;p49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95" name="Google Shape;50795;p49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96" name="Google Shape;50796;p49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97" name="Google Shape;50797;p49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98" name="Google Shape;50798;p49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99" name="Google Shape;50799;p49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00" name="Google Shape;50800;p49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01" name="Google Shape;50801;p49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02" name="Google Shape;50802;p49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03" name="Google Shape;50803;p49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04" name="Google Shape;50804;p49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05" name="Google Shape;50805;p49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06" name="Google Shape;50806;p49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07" name="Google Shape;50807;p49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08" name="Google Shape;50808;p49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09" name="Google Shape;50809;p49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10" name="Google Shape;50810;p49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11" name="Google Shape;50811;p49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12" name="Google Shape;50812;p49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13" name="Google Shape;50813;p49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14" name="Google Shape;50814;p49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15" name="Google Shape;50815;p49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16" name="Google Shape;50816;p49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17" name="Google Shape;50817;p49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18" name="Google Shape;50818;p49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19" name="Google Shape;50819;p49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20" name="Google Shape;50820;p49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21" name="Google Shape;50821;p49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22" name="Google Shape;50822;p49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23" name="Google Shape;50823;p49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24" name="Google Shape;50824;p49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25" name="Google Shape;50825;p49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26" name="Google Shape;50826;p49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27" name="Google Shape;50827;p49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28" name="Google Shape;50828;p49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29" name="Google Shape;50829;p49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30" name="Google Shape;50830;p49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31" name="Google Shape;50831;p49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32" name="Google Shape;50832;p49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33" name="Google Shape;50833;p49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34" name="Google Shape;50834;p49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35" name="Google Shape;50835;p49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36" name="Google Shape;50836;p49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37" name="Google Shape;50837;p49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38" name="Google Shape;50838;p49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39" name="Google Shape;50839;p49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40" name="Google Shape;50840;p49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41" name="Google Shape;50841;p49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42" name="Google Shape;50842;p49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43" name="Google Shape;50843;p49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44" name="Google Shape;50844;p49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45" name="Google Shape;50845;p49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46" name="Google Shape;50846;p49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47" name="Google Shape;50847;p49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48" name="Google Shape;50848;p49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49" name="Google Shape;50849;p49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50" name="Google Shape;50850;p49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51" name="Google Shape;50851;p49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52" name="Google Shape;50852;p49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53" name="Google Shape;50853;p49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54" name="Google Shape;50854;p49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55" name="Google Shape;50855;p49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56" name="Google Shape;50856;p49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57" name="Google Shape;50857;p49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58" name="Google Shape;50858;p49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59" name="Google Shape;50859;p49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60" name="Google Shape;50860;p49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61" name="Google Shape;50861;p49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62" name="Google Shape;50862;p49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63" name="Google Shape;50863;p49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64" name="Google Shape;50864;p49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65" name="Google Shape;50865;p49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66" name="Google Shape;50866;p49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67" name="Google Shape;50867;p49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68" name="Google Shape;50868;p49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69" name="Google Shape;50869;p49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70" name="Google Shape;50870;p49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71" name="Google Shape;50871;p49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72" name="Google Shape;50872;p49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73" name="Google Shape;50873;p49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74" name="Google Shape;50874;p49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75" name="Google Shape;50875;p49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76" name="Google Shape;50876;p49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77" name="Google Shape;50877;p49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78" name="Google Shape;50878;p49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79" name="Google Shape;50879;p49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80" name="Google Shape;50880;p49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81" name="Google Shape;50881;p49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82" name="Google Shape;50882;p49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83" name="Google Shape;50883;p49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84" name="Google Shape;50884;p49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85" name="Google Shape;50885;p49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86" name="Google Shape;50886;p49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87" name="Google Shape;50887;p49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88" name="Google Shape;50888;p49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89" name="Google Shape;50889;p49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90" name="Google Shape;50890;p49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91" name="Google Shape;50891;p49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92" name="Google Shape;50892;p49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93" name="Google Shape;50893;p49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94" name="Google Shape;50894;p49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95" name="Google Shape;50895;p49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96" name="Google Shape;50896;p49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97" name="Google Shape;50897;p49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98" name="Google Shape;50898;p49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99" name="Google Shape;50899;p49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00" name="Google Shape;50900;p49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01" name="Google Shape;50901;p49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02" name="Google Shape;50902;p49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03" name="Google Shape;50903;p49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04" name="Google Shape;50904;p49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05" name="Google Shape;50905;p49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06" name="Google Shape;50906;p49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07" name="Google Shape;50907;p49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08" name="Google Shape;50908;p49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09" name="Google Shape;50909;p49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10" name="Google Shape;50910;p49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11" name="Google Shape;50911;p49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12" name="Google Shape;50912;p49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13" name="Google Shape;50913;p49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14" name="Google Shape;50914;p49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15" name="Google Shape;50915;p49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16" name="Google Shape;50916;p49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17" name="Google Shape;50917;p49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18" name="Google Shape;50918;p49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19" name="Google Shape;50919;p49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20" name="Google Shape;50920;p49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21" name="Google Shape;50921;p49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22" name="Google Shape;50922;p49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23" name="Google Shape;50923;p49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24" name="Google Shape;50924;p49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25" name="Google Shape;50925;p49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26" name="Google Shape;50926;p49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27" name="Google Shape;50927;p49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28" name="Google Shape;50928;p49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29" name="Google Shape;50929;p49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30" name="Google Shape;50930;p49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31" name="Google Shape;50931;p49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32" name="Google Shape;50932;p49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33" name="Google Shape;50933;p49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34" name="Google Shape;50934;p49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35" name="Google Shape;50935;p49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36" name="Google Shape;50936;p49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37" name="Google Shape;50937;p49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38" name="Google Shape;50938;p49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39" name="Google Shape;50939;p49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40" name="Google Shape;50940;p49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41" name="Google Shape;50941;p49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42" name="Google Shape;50942;p49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43" name="Google Shape;50943;p49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44" name="Google Shape;50944;p49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45" name="Google Shape;50945;p49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46" name="Google Shape;50946;p49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47" name="Google Shape;50947;p49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48" name="Google Shape;50948;p49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49" name="Google Shape;50949;p49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50" name="Google Shape;50950;p49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51" name="Google Shape;50951;p49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52" name="Google Shape;50952;p49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53" name="Google Shape;50953;p49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54" name="Google Shape;50954;p49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55" name="Google Shape;50955;p49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56" name="Google Shape;50956;p49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57" name="Google Shape;50957;p49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58" name="Google Shape;50958;p49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59" name="Google Shape;50959;p49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60" name="Google Shape;50960;p49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61" name="Google Shape;50961;p49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62" name="Google Shape;50962;p49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63" name="Google Shape;50963;p49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64" name="Google Shape;50964;p49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65" name="Google Shape;50965;p49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66" name="Google Shape;50966;p49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67" name="Google Shape;50967;p49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68" name="Google Shape;50968;p49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69" name="Google Shape;50969;p49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70" name="Google Shape;50970;p49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71" name="Google Shape;50971;p49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72" name="Google Shape;50972;p49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73" name="Google Shape;50973;p49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74" name="Google Shape;50974;p49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75" name="Google Shape;50975;p49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76" name="Google Shape;50976;p49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77" name="Google Shape;50977;p49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78" name="Google Shape;50978;p49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79" name="Google Shape;50979;p49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80" name="Google Shape;50980;p49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81" name="Google Shape;50981;p49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82" name="Google Shape;50982;p49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83" name="Google Shape;50983;p49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84" name="Google Shape;50984;p49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85" name="Google Shape;50985;p49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86" name="Google Shape;50986;p49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87" name="Google Shape;50987;p49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88" name="Google Shape;50988;p49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89" name="Google Shape;50989;p49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90" name="Google Shape;50990;p49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91" name="Google Shape;50991;p49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92" name="Google Shape;50992;p49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93" name="Google Shape;50993;p49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94" name="Google Shape;50994;p49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95" name="Google Shape;50995;p49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96" name="Google Shape;50996;p49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97" name="Google Shape;50997;p49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98" name="Google Shape;50998;p49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99" name="Google Shape;50999;p49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00" name="Google Shape;51000;p49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01" name="Google Shape;51001;p49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02" name="Google Shape;51002;p49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03" name="Google Shape;51003;p49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04" name="Google Shape;51004;p49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05" name="Google Shape;51005;p49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06" name="Google Shape;51006;p49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07" name="Google Shape;51007;p49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08" name="Google Shape;51008;p49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09" name="Google Shape;51009;p49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10" name="Google Shape;51010;p49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11" name="Google Shape;51011;p49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12" name="Google Shape;51012;p49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13" name="Google Shape;51013;p49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14" name="Google Shape;51014;p49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15" name="Google Shape;51015;p49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16" name="Google Shape;51016;p49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17" name="Google Shape;51017;p49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18" name="Google Shape;51018;p49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19" name="Google Shape;51019;p49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20" name="Google Shape;51020;p49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21" name="Google Shape;51021;p49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22" name="Google Shape;51022;p49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23" name="Google Shape;51023;p49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24" name="Google Shape;51024;p49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25" name="Google Shape;51025;p49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26" name="Google Shape;51026;p49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27" name="Google Shape;51027;p49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28" name="Google Shape;51028;p49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29" name="Google Shape;51029;p49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30" name="Google Shape;51030;p49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31" name="Google Shape;51031;p49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32" name="Google Shape;51032;p49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33" name="Google Shape;51033;p49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34" name="Google Shape;51034;p49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35" name="Google Shape;51035;p49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36" name="Google Shape;51036;p49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37" name="Google Shape;51037;p49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38" name="Google Shape;51038;p49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39" name="Google Shape;51039;p49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40" name="Google Shape;51040;p49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41" name="Google Shape;51041;p49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42" name="Google Shape;51042;p49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43" name="Google Shape;51043;p49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44" name="Google Shape;51044;p49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45" name="Google Shape;51045;p49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46" name="Google Shape;51046;p49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47" name="Google Shape;51047;p49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48" name="Google Shape;51048;p49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49" name="Google Shape;51049;p49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50" name="Google Shape;51050;p49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51" name="Google Shape;51051;p49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52" name="Google Shape;51052;p49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53" name="Google Shape;51053;p49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54" name="Google Shape;51054;p49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55" name="Google Shape;51055;p49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56" name="Google Shape;51056;p49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57" name="Google Shape;51057;p49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58" name="Google Shape;51058;p49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59" name="Google Shape;51059;p49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60" name="Google Shape;51060;p49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61" name="Google Shape;51061;p49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62" name="Google Shape;51062;p49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63" name="Google Shape;51063;p49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64" name="Google Shape;51064;p49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65" name="Google Shape;51065;p49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66" name="Google Shape;51066;p49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67" name="Google Shape;51067;p49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68" name="Google Shape;51068;p49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69" name="Google Shape;51069;p49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70" name="Google Shape;51070;p49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71" name="Google Shape;51071;p49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72" name="Google Shape;51072;p49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73" name="Google Shape;51073;p49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74" name="Google Shape;51074;p49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75" name="Google Shape;51075;p49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76" name="Google Shape;51076;p49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77" name="Google Shape;51077;p49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78" name="Google Shape;51078;p49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79" name="Google Shape;51079;p49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80" name="Google Shape;51080;p49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81" name="Google Shape;51081;p49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82" name="Google Shape;51082;p49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83" name="Google Shape;51083;p49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84" name="Google Shape;51084;p49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85" name="Google Shape;51085;p49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86" name="Google Shape;51086;p49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87" name="Google Shape;51087;p49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88" name="Google Shape;51088;p49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89" name="Google Shape;51089;p49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90" name="Google Shape;51090;p49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91" name="Google Shape;51091;p49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92" name="Google Shape;51092;p49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93" name="Google Shape;51093;p49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94" name="Google Shape;51094;p49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95" name="Google Shape;51095;p49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96" name="Google Shape;51096;p49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97" name="Google Shape;51097;p49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98" name="Google Shape;51098;p49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99" name="Google Shape;51099;p49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00" name="Google Shape;51100;p49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01" name="Google Shape;51101;p49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02" name="Google Shape;51102;p49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03" name="Google Shape;51103;p49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04" name="Google Shape;51104;p49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05" name="Google Shape;51105;p49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06" name="Google Shape;51106;p49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07" name="Google Shape;51107;p49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08" name="Google Shape;51108;p49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09" name="Google Shape;51109;p49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10" name="Google Shape;51110;p49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11" name="Google Shape;51111;p49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12" name="Google Shape;51112;p49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13" name="Google Shape;51113;p49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14" name="Google Shape;51114;p49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15" name="Google Shape;51115;p49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16" name="Google Shape;51116;p49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17" name="Google Shape;51117;p49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18" name="Google Shape;51118;p49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19" name="Google Shape;51119;p49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20" name="Google Shape;51120;p49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21" name="Google Shape;51121;p49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22" name="Google Shape;51122;p49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23" name="Google Shape;51123;p49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24" name="Google Shape;51124;p49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25" name="Google Shape;51125;p49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26" name="Google Shape;51126;p49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27" name="Google Shape;51127;p49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28" name="Google Shape;51128;p49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29" name="Google Shape;51129;p49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30" name="Google Shape;51130;p49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31" name="Google Shape;51131;p49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32" name="Google Shape;51132;p49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33" name="Google Shape;51133;p49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34" name="Google Shape;51134;p49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35" name="Google Shape;51135;p49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36" name="Google Shape;51136;p49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37" name="Google Shape;51137;p49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38" name="Google Shape;51138;p49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39" name="Google Shape;51139;p49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40" name="Google Shape;51140;p49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41" name="Google Shape;51141;p49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42" name="Google Shape;51142;p49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43" name="Google Shape;51143;p49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44" name="Google Shape;51144;p49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45" name="Google Shape;51145;p49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46" name="Google Shape;51146;p49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47" name="Google Shape;51147;p49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48" name="Google Shape;51148;p49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49" name="Google Shape;51149;p49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50" name="Google Shape;51150;p49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51" name="Google Shape;51151;p49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52" name="Google Shape;51152;p49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53" name="Google Shape;51153;p49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54" name="Google Shape;51154;p49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55" name="Google Shape;51155;p49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56" name="Google Shape;51156;p49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57" name="Google Shape;51157;p49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58" name="Google Shape;51158;p49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59" name="Google Shape;51159;p49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60" name="Google Shape;51160;p49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61" name="Google Shape;51161;p49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62" name="Google Shape;51162;p49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63" name="Google Shape;51163;p49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64" name="Google Shape;51164;p49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65" name="Google Shape;51165;p49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66" name="Google Shape;51166;p49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67" name="Google Shape;51167;p49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68" name="Google Shape;51168;p49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69" name="Google Shape;51169;p49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70" name="Google Shape;51170;p49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71" name="Google Shape;51171;p49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72" name="Google Shape;51172;p49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73" name="Google Shape;51173;p49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74" name="Google Shape;51174;p49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75" name="Google Shape;51175;p49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76" name="Google Shape;51176;p49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77" name="Google Shape;51177;p49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78" name="Google Shape;51178;p49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79" name="Google Shape;51179;p49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80" name="Google Shape;51180;p49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81" name="Google Shape;51181;p49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82" name="Google Shape;51182;p49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83" name="Google Shape;51183;p49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84" name="Google Shape;51184;p49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85" name="Google Shape;51185;p49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86" name="Google Shape;51186;p49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87" name="Google Shape;51187;p49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88" name="Google Shape;51188;p49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89" name="Google Shape;51189;p49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90" name="Google Shape;51190;p49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91" name="Google Shape;51191;p49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92" name="Google Shape;51192;p49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93" name="Google Shape;51193;p49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94" name="Google Shape;51194;p49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95" name="Google Shape;51195;p49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96" name="Google Shape;51196;p49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97" name="Google Shape;51197;p49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98" name="Google Shape;51198;p49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99" name="Google Shape;51199;p49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00" name="Google Shape;51200;p49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01" name="Google Shape;51201;p49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02" name="Google Shape;51202;p49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03" name="Google Shape;51203;p49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04" name="Google Shape;51204;p49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05" name="Google Shape;51205;p49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06" name="Google Shape;51206;p49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07" name="Google Shape;51207;p49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08" name="Google Shape;51208;p49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09" name="Google Shape;51209;p49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10" name="Google Shape;51210;p49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11" name="Google Shape;51211;p49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12" name="Google Shape;51212;p49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13" name="Google Shape;51213;p49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14" name="Google Shape;51214;p49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15" name="Google Shape;51215;p49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16" name="Google Shape;51216;p49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17" name="Google Shape;51217;p49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18" name="Google Shape;51218;p49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19" name="Google Shape;51219;p49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20" name="Google Shape;51220;p49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21" name="Google Shape;51221;p49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22" name="Google Shape;51222;p49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23" name="Google Shape;51223;p49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24" name="Google Shape;51224;p49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25" name="Google Shape;51225;p49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26" name="Google Shape;51226;p49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27" name="Google Shape;51227;p49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28" name="Google Shape;51228;p49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29" name="Google Shape;51229;p49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30" name="Google Shape;51230;p49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31" name="Google Shape;51231;p49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32" name="Google Shape;51232;p49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33" name="Google Shape;51233;p49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34" name="Google Shape;51234;p49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35" name="Google Shape;51235;p49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36" name="Google Shape;51236;p49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37" name="Google Shape;51237;p49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38" name="Google Shape;51238;p49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39" name="Google Shape;51239;p49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40" name="Google Shape;51240;p49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41" name="Google Shape;51241;p49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42" name="Google Shape;51242;p49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43" name="Google Shape;51243;p49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44" name="Google Shape;51244;p49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45" name="Google Shape;51245;p49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46" name="Google Shape;51246;p49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47" name="Google Shape;51247;p49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48" name="Google Shape;51248;p49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49" name="Google Shape;51249;p49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50" name="Google Shape;51250;p49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51" name="Google Shape;51251;p49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52" name="Google Shape;51252;p49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53" name="Google Shape;51253;p49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54" name="Google Shape;51254;p49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55" name="Google Shape;51255;p49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56" name="Google Shape;51256;p49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57" name="Google Shape;51257;p49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58" name="Google Shape;51258;p49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59" name="Google Shape;51259;p49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60" name="Google Shape;51260;p49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61" name="Google Shape;51261;p49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62" name="Google Shape;51262;p49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63" name="Google Shape;51263;p49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64" name="Google Shape;51264;p49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65" name="Google Shape;51265;p49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66" name="Google Shape;51266;p49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67" name="Google Shape;51267;p49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68" name="Google Shape;51268;p49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69" name="Google Shape;51269;p49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70" name="Google Shape;51270;p49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71" name="Google Shape;51271;p49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72" name="Google Shape;51272;p49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73" name="Google Shape;51273;p49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74" name="Google Shape;51274;p49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75" name="Google Shape;51275;p49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76" name="Google Shape;51276;p49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77" name="Google Shape;51277;p49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78" name="Google Shape;51278;p49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79" name="Google Shape;51279;p49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80" name="Google Shape;51280;p49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81" name="Google Shape;51281;p49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82" name="Google Shape;51282;p49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83" name="Google Shape;51283;p49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84" name="Google Shape;51284;p49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85" name="Google Shape;51285;p49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86" name="Google Shape;51286;p49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87" name="Google Shape;51287;p49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88" name="Google Shape;51288;p49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89" name="Google Shape;51289;p49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90" name="Google Shape;51290;p49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91" name="Google Shape;51291;p49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92" name="Google Shape;51292;p49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93" name="Google Shape;51293;p49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94" name="Google Shape;51294;p49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95" name="Google Shape;51295;p49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96" name="Google Shape;51296;p49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97" name="Google Shape;51297;p49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98" name="Google Shape;51298;p49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99" name="Google Shape;51299;p49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00" name="Google Shape;51300;p49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01" name="Google Shape;51301;p49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02" name="Google Shape;51302;p49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03" name="Google Shape;51303;p49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04" name="Google Shape;51304;p49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05" name="Google Shape;51305;p49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06" name="Google Shape;51306;p49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07" name="Google Shape;51307;p49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08" name="Google Shape;51308;p49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09" name="Google Shape;51309;p49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10" name="Google Shape;51310;p49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11" name="Google Shape;51311;p49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12" name="Google Shape;51312;p49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13" name="Google Shape;51313;p49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14" name="Google Shape;51314;p49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15" name="Google Shape;51315;p49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16" name="Google Shape;51316;p49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17" name="Google Shape;51317;p49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18" name="Google Shape;51318;p49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19" name="Google Shape;51319;p49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20" name="Google Shape;51320;p49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21" name="Google Shape;51321;p49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22" name="Google Shape;51322;p49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23" name="Google Shape;51323;p49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24" name="Google Shape;51324;p49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25" name="Google Shape;51325;p49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26" name="Google Shape;51326;p49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27" name="Google Shape;51327;p49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28" name="Google Shape;51328;p49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29" name="Google Shape;51329;p49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30" name="Google Shape;51330;p49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31" name="Google Shape;51331;p49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32" name="Google Shape;51332;p49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33" name="Google Shape;51333;p49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34" name="Google Shape;51334;p49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35" name="Google Shape;51335;p49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36" name="Google Shape;51336;p49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37" name="Google Shape;51337;p49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38" name="Google Shape;51338;p49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39" name="Google Shape;51339;p49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40" name="Google Shape;51340;p49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41" name="Google Shape;51341;p49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42" name="Google Shape;51342;p49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43" name="Google Shape;51343;p49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44" name="Google Shape;51344;p49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45" name="Google Shape;51345;p49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46" name="Google Shape;51346;p49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47" name="Google Shape;51347;p49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48" name="Google Shape;51348;p49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49" name="Google Shape;51349;p49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50" name="Google Shape;51350;p49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51" name="Google Shape;51351;p49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52" name="Google Shape;51352;p49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53" name="Google Shape;51353;p49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54" name="Google Shape;51354;p49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55" name="Google Shape;51355;p49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56" name="Google Shape;51356;p49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57" name="Google Shape;51357;p49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58" name="Google Shape;51358;p49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59" name="Google Shape;51359;p49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60" name="Google Shape;51360;p49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61" name="Google Shape;51361;p49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62" name="Google Shape;51362;p49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63" name="Google Shape;51363;p49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64" name="Google Shape;51364;p49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65" name="Google Shape;51365;p49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66" name="Google Shape;51366;p49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67" name="Google Shape;51367;p49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68" name="Google Shape;51368;p49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69" name="Google Shape;51369;p49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70" name="Google Shape;51370;p49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71" name="Google Shape;51371;p49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72" name="Google Shape;51372;p49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73" name="Google Shape;51373;p49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74" name="Google Shape;51374;p49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75" name="Google Shape;51375;p49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76" name="Google Shape;51376;p49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77" name="Google Shape;51377;p49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78" name="Google Shape;51378;p49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79" name="Google Shape;51379;p49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80" name="Google Shape;51380;p49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81" name="Google Shape;51381;p49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82" name="Google Shape;51382;p49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83" name="Google Shape;51383;p49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84" name="Google Shape;51384;p49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85" name="Google Shape;51385;p49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86" name="Google Shape;51386;p49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87" name="Google Shape;51387;p49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88" name="Google Shape;51388;p49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89" name="Google Shape;51389;p49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90" name="Google Shape;51390;p49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91" name="Google Shape;51391;p49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92" name="Google Shape;51392;p49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93" name="Google Shape;51393;p49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94" name="Google Shape;51394;p49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95" name="Google Shape;51395;p49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96" name="Google Shape;51396;p49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97" name="Google Shape;51397;p49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98" name="Google Shape;51398;p49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99" name="Google Shape;51399;p49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00" name="Google Shape;51400;p49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01" name="Google Shape;51401;p49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02" name="Google Shape;51402;p49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03" name="Google Shape;51403;p49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04" name="Google Shape;51404;p49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05" name="Google Shape;51405;p49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06" name="Google Shape;51406;p49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07" name="Google Shape;51407;p49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08" name="Google Shape;51408;p49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09" name="Google Shape;51409;p49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10" name="Google Shape;51410;p49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11" name="Google Shape;51411;p49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12" name="Google Shape;51412;p49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13" name="Google Shape;51413;p49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14" name="Google Shape;51414;p49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15" name="Google Shape;51415;p49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16" name="Google Shape;51416;p49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17" name="Google Shape;51417;p49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18" name="Google Shape;51418;p49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19" name="Google Shape;51419;p49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20" name="Google Shape;51420;p49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21" name="Google Shape;51421;p49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22" name="Google Shape;51422;p49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23" name="Google Shape;51423;p49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24" name="Google Shape;51424;p49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25" name="Google Shape;51425;p49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26" name="Google Shape;51426;p49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27" name="Google Shape;51427;p49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28" name="Google Shape;51428;p49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29" name="Google Shape;51429;p49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30" name="Google Shape;51430;p49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31" name="Google Shape;51431;p49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32" name="Google Shape;51432;p49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33" name="Google Shape;51433;p49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34" name="Google Shape;51434;p49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35" name="Google Shape;51435;p49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36" name="Google Shape;51436;p49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37" name="Google Shape;51437;p49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38" name="Google Shape;51438;p49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39" name="Google Shape;51439;p49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40" name="Google Shape;51440;p49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41" name="Google Shape;51441;p49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42" name="Google Shape;51442;p49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43" name="Google Shape;51443;p49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44" name="Google Shape;51444;p49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45" name="Google Shape;51445;p49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46" name="Google Shape;51446;p49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47" name="Google Shape;51447;p49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48" name="Google Shape;51448;p49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49" name="Google Shape;51449;p49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50" name="Google Shape;51450;p49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51" name="Google Shape;51451;p49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52" name="Google Shape;51452;p49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53" name="Google Shape;51453;p49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54" name="Google Shape;51454;p49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55" name="Google Shape;51455;p49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56" name="Google Shape;51456;p49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57" name="Google Shape;51457;p49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58" name="Google Shape;51458;p49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59" name="Google Shape;51459;p49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60" name="Google Shape;51460;p49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61" name="Google Shape;51461;p49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62" name="Google Shape;51462;p49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63" name="Google Shape;51463;p49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64" name="Google Shape;51464;p49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65" name="Google Shape;51465;p49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66" name="Google Shape;51466;p49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67" name="Google Shape;51467;p49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68" name="Google Shape;51468;p49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69" name="Google Shape;51469;p49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70" name="Google Shape;51470;p49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71" name="Google Shape;51471;p49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72" name="Google Shape;51472;p49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73" name="Google Shape;51473;p49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74" name="Google Shape;51474;p49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75" name="Google Shape;51475;p49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76" name="Google Shape;51476;p49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77" name="Google Shape;51477;p49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78" name="Google Shape;51478;p49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79" name="Google Shape;51479;p49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80" name="Google Shape;51480;p49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81" name="Google Shape;51481;p49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82" name="Google Shape;51482;p49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83" name="Google Shape;51483;p49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84" name="Google Shape;51484;p49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85" name="Google Shape;51485;p49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86" name="Google Shape;51486;p49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87" name="Google Shape;51487;p49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88" name="Google Shape;51488;p49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89" name="Google Shape;51489;p49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90" name="Google Shape;51490;p49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91" name="Google Shape;51491;p49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92" name="Google Shape;51492;p49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93" name="Google Shape;51493;p49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94" name="Google Shape;51494;p49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95" name="Google Shape;51495;p49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96" name="Google Shape;51496;p49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97" name="Google Shape;51497;p49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98" name="Google Shape;51498;p49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99" name="Google Shape;51499;p49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00" name="Google Shape;51500;p49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01" name="Google Shape;51501;p49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02" name="Google Shape;51502;p49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03" name="Google Shape;51503;p49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04" name="Google Shape;51504;p49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05" name="Google Shape;51505;p49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06" name="Google Shape;51506;p49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07" name="Google Shape;51507;p49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08" name="Google Shape;51508;p49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09" name="Google Shape;51509;p49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10" name="Google Shape;51510;p49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11" name="Google Shape;51511;p49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12" name="Google Shape;51512;p49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13" name="Google Shape;51513;p49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14" name="Google Shape;51514;p49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15" name="Google Shape;51515;p49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16" name="Google Shape;51516;p49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17" name="Google Shape;51517;p49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18" name="Google Shape;51518;p49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19" name="Google Shape;51519;p49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20" name="Google Shape;51520;p49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21" name="Google Shape;51521;p49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22" name="Google Shape;51522;p49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23" name="Google Shape;51523;p49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24" name="Google Shape;51524;p49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25" name="Google Shape;51525;p49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26" name="Google Shape;51526;p49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27" name="Google Shape;51527;p49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28" name="Google Shape;51528;p49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29" name="Google Shape;51529;p49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30" name="Google Shape;51530;p49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31" name="Google Shape;51531;p49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32" name="Google Shape;51532;p49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33" name="Google Shape;51533;p49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34" name="Google Shape;51534;p49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35" name="Google Shape;51535;p49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36" name="Google Shape;51536;p49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37" name="Google Shape;51537;p49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38" name="Google Shape;51538;p49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39" name="Google Shape;51539;p49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40" name="Google Shape;51540;p49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41" name="Google Shape;51541;p49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42" name="Google Shape;51542;p49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43" name="Google Shape;51543;p49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44" name="Google Shape;51544;p49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45" name="Google Shape;51545;p49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46" name="Google Shape;51546;p49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47" name="Google Shape;51547;p49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48" name="Google Shape;51548;p49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49" name="Google Shape;51549;p49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50" name="Google Shape;51550;p49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51" name="Google Shape;51551;p49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52" name="Google Shape;51552;p49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53" name="Google Shape;51553;p49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54" name="Google Shape;51554;p49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55" name="Google Shape;51555;p49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56" name="Google Shape;51556;p49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57" name="Google Shape;51557;p49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58" name="Google Shape;51558;p49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59" name="Google Shape;51559;p49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60" name="Google Shape;51560;p49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61" name="Google Shape;51561;p49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62" name="Google Shape;51562;p49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63" name="Google Shape;51563;p49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64" name="Google Shape;51564;p49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65" name="Google Shape;51565;p49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66" name="Google Shape;51566;p49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67" name="Google Shape;51567;p49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68" name="Google Shape;51568;p49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69" name="Google Shape;51569;p49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70" name="Google Shape;51570;p49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71" name="Google Shape;51571;p49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72" name="Google Shape;51572;p49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73" name="Google Shape;51573;p49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74" name="Google Shape;51574;p49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75" name="Google Shape;51575;p49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76" name="Google Shape;51576;p49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77" name="Google Shape;51577;p49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78" name="Google Shape;51578;p49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79" name="Google Shape;51579;p49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80" name="Google Shape;51580;p49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81" name="Google Shape;51581;p49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82" name="Google Shape;51582;p49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83" name="Google Shape;51583;p49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84" name="Google Shape;51584;p49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85" name="Google Shape;51585;p49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86" name="Google Shape;51586;p49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87" name="Google Shape;51587;p49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88" name="Google Shape;51588;p49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89" name="Google Shape;51589;p49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90" name="Google Shape;51590;p49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91" name="Google Shape;51591;p49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92" name="Google Shape;51592;p49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93" name="Google Shape;51593;p49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94" name="Google Shape;51594;p49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95" name="Google Shape;51595;p49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96" name="Google Shape;51596;p49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97" name="Google Shape;51597;p49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98" name="Google Shape;51598;p49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99" name="Google Shape;51599;p49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00" name="Google Shape;51600;p49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01" name="Google Shape;51601;p49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02" name="Google Shape;51602;p49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03" name="Google Shape;51603;p49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04" name="Google Shape;51604;p49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05" name="Google Shape;51605;p49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06" name="Google Shape;51606;p49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07" name="Google Shape;51607;p49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08" name="Google Shape;51608;p49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09" name="Google Shape;51609;p49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10" name="Google Shape;51610;p49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11" name="Google Shape;51611;p49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12" name="Google Shape;51612;p49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13" name="Google Shape;51613;p49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14" name="Google Shape;51614;p49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15" name="Google Shape;51615;p49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16" name="Google Shape;51616;p49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17" name="Google Shape;51617;p49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18" name="Google Shape;51618;p49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19" name="Google Shape;51619;p49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20" name="Google Shape;51620;p49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21" name="Google Shape;51621;p49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22" name="Google Shape;51622;p49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23" name="Google Shape;51623;p49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24" name="Google Shape;51624;p49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25" name="Google Shape;51625;p49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26" name="Google Shape;51626;p49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27" name="Google Shape;51627;p49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28" name="Google Shape;51628;p49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29" name="Google Shape;51629;p49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30" name="Google Shape;51630;p49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31" name="Google Shape;51631;p49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32" name="Google Shape;51632;p49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33" name="Google Shape;51633;p49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34" name="Google Shape;51634;p49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35" name="Google Shape;51635;p49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36" name="Google Shape;51636;p49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37" name="Google Shape;51637;p49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38" name="Google Shape;51638;p49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39" name="Google Shape;51639;p49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40" name="Google Shape;51640;p49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41" name="Google Shape;51641;p49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42" name="Google Shape;51642;p49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43" name="Google Shape;51643;p49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44" name="Google Shape;51644;p49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45" name="Google Shape;51645;p49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46" name="Google Shape;51646;p49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47" name="Google Shape;51647;p49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48" name="Google Shape;51648;p49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49" name="Google Shape;51649;p49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50" name="Google Shape;51650;p49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51" name="Google Shape;51651;p49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52" name="Google Shape;51652;p49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53" name="Google Shape;51653;p49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54" name="Google Shape;51654;p49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55" name="Google Shape;51655;p49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56" name="Google Shape;51656;p49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57" name="Google Shape;51657;p49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58" name="Google Shape;51658;p49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59" name="Google Shape;51659;p49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60" name="Google Shape;51660;p49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61" name="Google Shape;51661;p49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62" name="Google Shape;51662;p49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63" name="Google Shape;51663;p49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64" name="Google Shape;51664;p49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65" name="Google Shape;51665;p49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66" name="Google Shape;51666;p49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67" name="Google Shape;51667;p49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68" name="Google Shape;51668;p49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69" name="Google Shape;51669;p49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70" name="Google Shape;51670;p49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71" name="Google Shape;51671;p49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72" name="Google Shape;51672;p49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73" name="Google Shape;51673;p49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74" name="Google Shape;51674;p49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75" name="Google Shape;51675;p49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76" name="Google Shape;51676;p49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77" name="Google Shape;51677;p49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78" name="Google Shape;51678;p49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79" name="Google Shape;51679;p49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80" name="Google Shape;51680;p49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81" name="Google Shape;51681;p49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82" name="Google Shape;51682;p49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83" name="Google Shape;51683;p49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84" name="Google Shape;51684;p49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85" name="Google Shape;51685;p49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86" name="Google Shape;51686;p49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87" name="Google Shape;51687;p49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88" name="Google Shape;51688;p49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89" name="Google Shape;51689;p49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90" name="Google Shape;51690;p49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91" name="Google Shape;51691;p49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92" name="Google Shape;51692;p49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93" name="Google Shape;51693;p49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94" name="Google Shape;51694;p49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95" name="Google Shape;51695;p49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1696" name="Google Shape;51696;p49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697" name="Google Shape;51697;p49"/>
          <p:cNvSpPr/>
          <p:nvPr/>
        </p:nvSpPr>
        <p:spPr>
          <a:xfrm>
            <a:off x="264374" y="1144897"/>
            <a:ext cx="1790682" cy="572718"/>
          </a:xfrm>
          <a:custGeom>
            <a:avLst/>
            <a:gdLst/>
            <a:ahLst/>
            <a:cxnLst/>
            <a:rect l="l" t="t" r="r" b="b"/>
            <a:pathLst>
              <a:path w="73873" h="23627" extrusionOk="0">
                <a:moveTo>
                  <a:pt x="30622" y="1"/>
                </a:moveTo>
                <a:cubicBezTo>
                  <a:pt x="25332" y="1"/>
                  <a:pt x="21000" y="2227"/>
                  <a:pt x="20452" y="5791"/>
                </a:cubicBezTo>
                <a:cubicBezTo>
                  <a:pt x="19624" y="11204"/>
                  <a:pt x="24737" y="13535"/>
                  <a:pt x="24737" y="13535"/>
                </a:cubicBezTo>
                <a:cubicBezTo>
                  <a:pt x="24737" y="13535"/>
                  <a:pt x="21993" y="13122"/>
                  <a:pt x="21053" y="11806"/>
                </a:cubicBezTo>
                <a:cubicBezTo>
                  <a:pt x="20151" y="10490"/>
                  <a:pt x="19850" y="9362"/>
                  <a:pt x="19850" y="9362"/>
                </a:cubicBezTo>
                <a:cubicBezTo>
                  <a:pt x="19850" y="9362"/>
                  <a:pt x="16880" y="11204"/>
                  <a:pt x="17519" y="13422"/>
                </a:cubicBezTo>
                <a:cubicBezTo>
                  <a:pt x="18121" y="15678"/>
                  <a:pt x="20677" y="15979"/>
                  <a:pt x="20677" y="15979"/>
                </a:cubicBezTo>
                <a:cubicBezTo>
                  <a:pt x="20677" y="15979"/>
                  <a:pt x="18121" y="15979"/>
                  <a:pt x="17294" y="15377"/>
                </a:cubicBezTo>
                <a:lnTo>
                  <a:pt x="17294" y="15377"/>
                </a:lnTo>
                <a:cubicBezTo>
                  <a:pt x="17294" y="15377"/>
                  <a:pt x="18308" y="18009"/>
                  <a:pt x="13647" y="18610"/>
                </a:cubicBezTo>
                <a:cubicBezTo>
                  <a:pt x="13104" y="18684"/>
                  <a:pt x="12503" y="18717"/>
                  <a:pt x="11867" y="18717"/>
                </a:cubicBezTo>
                <a:cubicBezTo>
                  <a:pt x="6998" y="18717"/>
                  <a:pt x="1" y="16806"/>
                  <a:pt x="0" y="16806"/>
                </a:cubicBezTo>
                <a:lnTo>
                  <a:pt x="0" y="16806"/>
                </a:lnTo>
                <a:cubicBezTo>
                  <a:pt x="1" y="16806"/>
                  <a:pt x="7900" y="21379"/>
                  <a:pt x="13654" y="21379"/>
                </a:cubicBezTo>
                <a:cubicBezTo>
                  <a:pt x="13894" y="21379"/>
                  <a:pt x="14130" y="21371"/>
                  <a:pt x="14361" y="21355"/>
                </a:cubicBezTo>
                <a:cubicBezTo>
                  <a:pt x="20151" y="20979"/>
                  <a:pt x="24324" y="18610"/>
                  <a:pt x="27482" y="18310"/>
                </a:cubicBezTo>
                <a:cubicBezTo>
                  <a:pt x="30639" y="18009"/>
                  <a:pt x="31955" y="18009"/>
                  <a:pt x="31955" y="18009"/>
                </a:cubicBezTo>
                <a:lnTo>
                  <a:pt x="31955" y="18009"/>
                </a:lnTo>
                <a:cubicBezTo>
                  <a:pt x="31955" y="18009"/>
                  <a:pt x="27482" y="19362"/>
                  <a:pt x="26655" y="19663"/>
                </a:cubicBezTo>
                <a:cubicBezTo>
                  <a:pt x="25894" y="19917"/>
                  <a:pt x="28694" y="23627"/>
                  <a:pt x="32633" y="23627"/>
                </a:cubicBezTo>
                <a:cubicBezTo>
                  <a:pt x="32781" y="23627"/>
                  <a:pt x="32932" y="23621"/>
                  <a:pt x="33083" y="23610"/>
                </a:cubicBezTo>
                <a:cubicBezTo>
                  <a:pt x="37256" y="23310"/>
                  <a:pt x="38760" y="19776"/>
                  <a:pt x="42031" y="19099"/>
                </a:cubicBezTo>
                <a:cubicBezTo>
                  <a:pt x="44109" y="18664"/>
                  <a:pt x="45985" y="18586"/>
                  <a:pt x="47061" y="18586"/>
                </a:cubicBezTo>
                <a:cubicBezTo>
                  <a:pt x="47658" y="18586"/>
                  <a:pt x="48008" y="18610"/>
                  <a:pt x="48008" y="18610"/>
                </a:cubicBezTo>
                <a:cubicBezTo>
                  <a:pt x="48008" y="18610"/>
                  <a:pt x="42519" y="18723"/>
                  <a:pt x="41918" y="20189"/>
                </a:cubicBezTo>
                <a:cubicBezTo>
                  <a:pt x="41394" y="21466"/>
                  <a:pt x="42096" y="22030"/>
                  <a:pt x="44572" y="22030"/>
                </a:cubicBezTo>
                <a:cubicBezTo>
                  <a:pt x="44939" y="22030"/>
                  <a:pt x="45344" y="22018"/>
                  <a:pt x="45790" y="21994"/>
                </a:cubicBezTo>
                <a:cubicBezTo>
                  <a:pt x="49249" y="21768"/>
                  <a:pt x="53421" y="20791"/>
                  <a:pt x="55452" y="20189"/>
                </a:cubicBezTo>
                <a:cubicBezTo>
                  <a:pt x="55620" y="20143"/>
                  <a:pt x="55803" y="20121"/>
                  <a:pt x="56003" y="20121"/>
                </a:cubicBezTo>
                <a:cubicBezTo>
                  <a:pt x="57964" y="20121"/>
                  <a:pt x="61402" y="22175"/>
                  <a:pt x="65625" y="22175"/>
                </a:cubicBezTo>
                <a:cubicBezTo>
                  <a:pt x="66157" y="22175"/>
                  <a:pt x="66701" y="22142"/>
                  <a:pt x="67256" y="22069"/>
                </a:cubicBezTo>
                <a:cubicBezTo>
                  <a:pt x="72632" y="21355"/>
                  <a:pt x="73872" y="19663"/>
                  <a:pt x="73873" y="19663"/>
                </a:cubicBezTo>
                <a:lnTo>
                  <a:pt x="73873" y="19663"/>
                </a:lnTo>
                <a:cubicBezTo>
                  <a:pt x="73872" y="19663"/>
                  <a:pt x="72088" y="20793"/>
                  <a:pt x="69010" y="20793"/>
                </a:cubicBezTo>
                <a:cubicBezTo>
                  <a:pt x="67849" y="20793"/>
                  <a:pt x="66504" y="20632"/>
                  <a:pt x="65000" y="20189"/>
                </a:cubicBezTo>
                <a:cubicBezTo>
                  <a:pt x="59557" y="18623"/>
                  <a:pt x="53817" y="11917"/>
                  <a:pt x="48149" y="11917"/>
                </a:cubicBezTo>
                <a:cubicBezTo>
                  <a:pt x="48102" y="11917"/>
                  <a:pt x="48055" y="11918"/>
                  <a:pt x="48008" y="11919"/>
                </a:cubicBezTo>
                <a:cubicBezTo>
                  <a:pt x="42331" y="11994"/>
                  <a:pt x="38760" y="13422"/>
                  <a:pt x="38760" y="13422"/>
                </a:cubicBezTo>
                <a:cubicBezTo>
                  <a:pt x="38760" y="13422"/>
                  <a:pt x="42444" y="10076"/>
                  <a:pt x="46091" y="10076"/>
                </a:cubicBezTo>
                <a:cubicBezTo>
                  <a:pt x="46091" y="10076"/>
                  <a:pt x="47406" y="5603"/>
                  <a:pt x="39061" y="1843"/>
                </a:cubicBezTo>
                <a:cubicBezTo>
                  <a:pt x="36248" y="576"/>
                  <a:pt x="33311" y="1"/>
                  <a:pt x="3062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698" name="Google Shape;51698;p49"/>
          <p:cNvSpPr/>
          <p:nvPr/>
        </p:nvSpPr>
        <p:spPr>
          <a:xfrm flipH="1">
            <a:off x="6866000" y="4095888"/>
            <a:ext cx="2141950" cy="849275"/>
          </a:xfrm>
          <a:custGeom>
            <a:avLst/>
            <a:gdLst/>
            <a:ahLst/>
            <a:cxnLst/>
            <a:rect l="l" t="t" r="r" b="b"/>
            <a:pathLst>
              <a:path w="85678" h="33971" extrusionOk="0">
                <a:moveTo>
                  <a:pt x="20606" y="1"/>
                </a:moveTo>
                <a:cubicBezTo>
                  <a:pt x="18209" y="1"/>
                  <a:pt x="15458" y="635"/>
                  <a:pt x="12256" y="2014"/>
                </a:cubicBezTo>
                <a:cubicBezTo>
                  <a:pt x="2745" y="6112"/>
                  <a:pt x="7858" y="17353"/>
                  <a:pt x="11241" y="18518"/>
                </a:cubicBezTo>
                <a:cubicBezTo>
                  <a:pt x="11686" y="18673"/>
                  <a:pt x="12176" y="18740"/>
                  <a:pt x="12691" y="18740"/>
                </a:cubicBezTo>
                <a:cubicBezTo>
                  <a:pt x="16043" y="18740"/>
                  <a:pt x="20451" y="15887"/>
                  <a:pt x="20452" y="15887"/>
                </a:cubicBezTo>
                <a:lnTo>
                  <a:pt x="20452" y="15887"/>
                </a:lnTo>
                <a:cubicBezTo>
                  <a:pt x="20451" y="15887"/>
                  <a:pt x="18233" y="18969"/>
                  <a:pt x="13647" y="19909"/>
                </a:cubicBezTo>
                <a:cubicBezTo>
                  <a:pt x="12888" y="20065"/>
                  <a:pt x="12175" y="20135"/>
                  <a:pt x="11473" y="20135"/>
                </a:cubicBezTo>
                <a:cubicBezTo>
                  <a:pt x="8628" y="20135"/>
                  <a:pt x="5968" y="18995"/>
                  <a:pt x="1203" y="17879"/>
                </a:cubicBezTo>
                <a:cubicBezTo>
                  <a:pt x="790" y="18857"/>
                  <a:pt x="376" y="19872"/>
                  <a:pt x="0" y="20887"/>
                </a:cubicBezTo>
                <a:cubicBezTo>
                  <a:pt x="2670" y="21939"/>
                  <a:pt x="4775" y="23368"/>
                  <a:pt x="6429" y="24232"/>
                </a:cubicBezTo>
                <a:cubicBezTo>
                  <a:pt x="10940" y="26563"/>
                  <a:pt x="10489" y="31225"/>
                  <a:pt x="15752" y="33330"/>
                </a:cubicBezTo>
                <a:cubicBezTo>
                  <a:pt x="16904" y="33791"/>
                  <a:pt x="18300" y="33971"/>
                  <a:pt x="19778" y="33971"/>
                </a:cubicBezTo>
                <a:cubicBezTo>
                  <a:pt x="25058" y="33971"/>
                  <a:pt x="31391" y="31676"/>
                  <a:pt x="31391" y="31676"/>
                </a:cubicBezTo>
                <a:cubicBezTo>
                  <a:pt x="31391" y="31676"/>
                  <a:pt x="28459" y="29458"/>
                  <a:pt x="26279" y="26563"/>
                </a:cubicBezTo>
                <a:cubicBezTo>
                  <a:pt x="24098" y="23631"/>
                  <a:pt x="18910" y="23029"/>
                  <a:pt x="18910" y="23029"/>
                </a:cubicBezTo>
                <a:cubicBezTo>
                  <a:pt x="18910" y="23029"/>
                  <a:pt x="19699" y="22861"/>
                  <a:pt x="20862" y="22861"/>
                </a:cubicBezTo>
                <a:cubicBezTo>
                  <a:pt x="22758" y="22861"/>
                  <a:pt x="25648" y="23308"/>
                  <a:pt x="27745" y="25661"/>
                </a:cubicBezTo>
                <a:cubicBezTo>
                  <a:pt x="30882" y="29221"/>
                  <a:pt x="37622" y="33311"/>
                  <a:pt x="43998" y="33311"/>
                </a:cubicBezTo>
                <a:cubicBezTo>
                  <a:pt x="44422" y="33311"/>
                  <a:pt x="44844" y="33293"/>
                  <a:pt x="45264" y="33255"/>
                </a:cubicBezTo>
                <a:cubicBezTo>
                  <a:pt x="50489" y="32804"/>
                  <a:pt x="55076" y="27541"/>
                  <a:pt x="56805" y="23330"/>
                </a:cubicBezTo>
                <a:lnTo>
                  <a:pt x="56805" y="23330"/>
                </a:lnTo>
                <a:cubicBezTo>
                  <a:pt x="56730" y="25699"/>
                  <a:pt x="55828" y="28556"/>
                  <a:pt x="55828" y="28556"/>
                </a:cubicBezTo>
                <a:cubicBezTo>
                  <a:pt x="55828" y="28556"/>
                  <a:pt x="56462" y="28489"/>
                  <a:pt x="57732" y="28489"/>
                </a:cubicBezTo>
                <a:cubicBezTo>
                  <a:pt x="58367" y="28489"/>
                  <a:pt x="59161" y="28506"/>
                  <a:pt x="60113" y="28556"/>
                </a:cubicBezTo>
                <a:cubicBezTo>
                  <a:pt x="60237" y="28561"/>
                  <a:pt x="60362" y="28563"/>
                  <a:pt x="60488" y="28563"/>
                </a:cubicBezTo>
                <a:cubicBezTo>
                  <a:pt x="63252" y="28563"/>
                  <a:pt x="66385" y="27392"/>
                  <a:pt x="71203" y="25774"/>
                </a:cubicBezTo>
                <a:cubicBezTo>
                  <a:pt x="76241" y="24082"/>
                  <a:pt x="85677" y="23518"/>
                  <a:pt x="85677" y="23518"/>
                </a:cubicBezTo>
                <a:cubicBezTo>
                  <a:pt x="84598" y="23186"/>
                  <a:pt x="82348" y="23125"/>
                  <a:pt x="79555" y="23125"/>
                </a:cubicBezTo>
                <a:cubicBezTo>
                  <a:pt x="77939" y="23125"/>
                  <a:pt x="76140" y="23146"/>
                  <a:pt x="74283" y="23146"/>
                </a:cubicBezTo>
                <a:cubicBezTo>
                  <a:pt x="72081" y="23146"/>
                  <a:pt x="69796" y="23117"/>
                  <a:pt x="67632" y="22992"/>
                </a:cubicBezTo>
                <a:cubicBezTo>
                  <a:pt x="60527" y="22578"/>
                  <a:pt x="56692" y="16225"/>
                  <a:pt x="56692" y="16225"/>
                </a:cubicBezTo>
                <a:cubicBezTo>
                  <a:pt x="55640" y="13969"/>
                  <a:pt x="53497" y="11902"/>
                  <a:pt x="49211" y="9909"/>
                </a:cubicBezTo>
                <a:cubicBezTo>
                  <a:pt x="47847" y="9270"/>
                  <a:pt x="46539" y="8996"/>
                  <a:pt x="45337" y="8996"/>
                </a:cubicBezTo>
                <a:cubicBezTo>
                  <a:pt x="40745" y="8996"/>
                  <a:pt x="37704" y="12996"/>
                  <a:pt x="38985" y="15887"/>
                </a:cubicBezTo>
                <a:cubicBezTo>
                  <a:pt x="40602" y="19533"/>
                  <a:pt x="47895" y="20435"/>
                  <a:pt x="47895" y="20435"/>
                </a:cubicBezTo>
                <a:cubicBezTo>
                  <a:pt x="47895" y="20435"/>
                  <a:pt x="46879" y="20774"/>
                  <a:pt x="45206" y="20774"/>
                </a:cubicBezTo>
                <a:cubicBezTo>
                  <a:pt x="43776" y="20774"/>
                  <a:pt x="41865" y="20527"/>
                  <a:pt x="39700" y="19608"/>
                </a:cubicBezTo>
                <a:cubicBezTo>
                  <a:pt x="35038" y="17653"/>
                  <a:pt x="35489" y="12691"/>
                  <a:pt x="31391" y="6526"/>
                </a:cubicBezTo>
                <a:cubicBezTo>
                  <a:pt x="28673" y="2461"/>
                  <a:pt x="25327" y="1"/>
                  <a:pt x="2060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1699" name="Google Shape;51699;p49"/>
          <p:cNvGrpSpPr/>
          <p:nvPr/>
        </p:nvGrpSpPr>
        <p:grpSpPr>
          <a:xfrm>
            <a:off x="604482" y="3502311"/>
            <a:ext cx="443090" cy="415211"/>
            <a:chOff x="2987700" y="3560325"/>
            <a:chExt cx="386708" cy="362377"/>
          </a:xfrm>
        </p:grpSpPr>
        <p:sp>
          <p:nvSpPr>
            <p:cNvPr id="51700" name="Google Shape;51700;p49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01" name="Google Shape;51701;p49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02" name="Google Shape;51702;p49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03" name="Google Shape;51703;p49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04" name="Google Shape;51704;p49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05" name="Google Shape;51705;p49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06" name="Google Shape;51706;p49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07" name="Google Shape;51707;p49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08" name="Google Shape;51708;p49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09" name="Google Shape;51709;p49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10" name="Google Shape;51710;p49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11" name="Google Shape;51711;p49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12" name="Google Shape;51712;p49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13" name="Google Shape;51713;p49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14" name="Google Shape;51714;p49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15" name="Google Shape;51715;p49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16" name="Google Shape;51716;p49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17" name="Google Shape;51717;p49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18" name="Google Shape;51718;p49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19" name="Google Shape;51719;p49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20" name="Google Shape;51720;p49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21" name="Google Shape;51721;p49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22" name="Google Shape;51722;p49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723" name="Google Shape;51723;p49"/>
          <p:cNvGrpSpPr/>
          <p:nvPr/>
        </p:nvGrpSpPr>
        <p:grpSpPr>
          <a:xfrm>
            <a:off x="1047587" y="4172111"/>
            <a:ext cx="295252" cy="276675"/>
            <a:chOff x="2987700" y="3560325"/>
            <a:chExt cx="386708" cy="362377"/>
          </a:xfrm>
        </p:grpSpPr>
        <p:sp>
          <p:nvSpPr>
            <p:cNvPr id="51724" name="Google Shape;51724;p49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25" name="Google Shape;51725;p49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26" name="Google Shape;51726;p49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27" name="Google Shape;51727;p49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28" name="Google Shape;51728;p49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29" name="Google Shape;51729;p49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30" name="Google Shape;51730;p49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31" name="Google Shape;51731;p49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32" name="Google Shape;51732;p49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33" name="Google Shape;51733;p49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34" name="Google Shape;51734;p49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35" name="Google Shape;51735;p49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36" name="Google Shape;51736;p49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37" name="Google Shape;51737;p49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38" name="Google Shape;51738;p49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39" name="Google Shape;51739;p49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40" name="Google Shape;51740;p49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41" name="Google Shape;51741;p49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42" name="Google Shape;51742;p49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43" name="Google Shape;51743;p49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44" name="Google Shape;51744;p49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45" name="Google Shape;51745;p49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46" name="Google Shape;51746;p49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747" name="Google Shape;51747;p49"/>
          <p:cNvGrpSpPr/>
          <p:nvPr/>
        </p:nvGrpSpPr>
        <p:grpSpPr>
          <a:xfrm>
            <a:off x="8449837" y="3282811"/>
            <a:ext cx="295252" cy="276675"/>
            <a:chOff x="2987700" y="3560325"/>
            <a:chExt cx="386708" cy="362377"/>
          </a:xfrm>
        </p:grpSpPr>
        <p:sp>
          <p:nvSpPr>
            <p:cNvPr id="51748" name="Google Shape;51748;p49"/>
            <p:cNvSpPr/>
            <p:nvPr/>
          </p:nvSpPr>
          <p:spPr>
            <a:xfrm>
              <a:off x="3099330" y="3560325"/>
              <a:ext cx="152747" cy="152747"/>
            </a:xfrm>
            <a:custGeom>
              <a:avLst/>
              <a:gdLst/>
              <a:ahLst/>
              <a:cxnLst/>
              <a:rect l="l" t="t" r="r" b="b"/>
              <a:pathLst>
                <a:path w="1356" h="1356" extrusionOk="0">
                  <a:moveTo>
                    <a:pt x="681" y="0"/>
                  </a:moveTo>
                  <a:cubicBezTo>
                    <a:pt x="304" y="0"/>
                    <a:pt x="0" y="304"/>
                    <a:pt x="0" y="675"/>
                  </a:cubicBezTo>
                  <a:cubicBezTo>
                    <a:pt x="0" y="1052"/>
                    <a:pt x="304" y="1356"/>
                    <a:pt x="681" y="1356"/>
                  </a:cubicBezTo>
                  <a:cubicBezTo>
                    <a:pt x="1052" y="1356"/>
                    <a:pt x="1356" y="1052"/>
                    <a:pt x="1356" y="675"/>
                  </a:cubicBezTo>
                  <a:cubicBezTo>
                    <a:pt x="1356" y="304"/>
                    <a:pt x="1052" y="0"/>
                    <a:pt x="6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49" name="Google Shape;51749;p49"/>
            <p:cNvSpPr/>
            <p:nvPr/>
          </p:nvSpPr>
          <p:spPr>
            <a:xfrm>
              <a:off x="2987700" y="3641316"/>
              <a:ext cx="170207" cy="153310"/>
            </a:xfrm>
            <a:custGeom>
              <a:avLst/>
              <a:gdLst/>
              <a:ahLst/>
              <a:cxnLst/>
              <a:rect l="l" t="t" r="r" b="b"/>
              <a:pathLst>
                <a:path w="1511" h="1361" extrusionOk="0">
                  <a:moveTo>
                    <a:pt x="756" y="1"/>
                  </a:moveTo>
                  <a:cubicBezTo>
                    <a:pt x="465" y="1"/>
                    <a:pt x="196" y="191"/>
                    <a:pt x="108" y="488"/>
                  </a:cubicBezTo>
                  <a:cubicBezTo>
                    <a:pt x="0" y="846"/>
                    <a:pt x="202" y="1223"/>
                    <a:pt x="560" y="1331"/>
                  </a:cubicBezTo>
                  <a:cubicBezTo>
                    <a:pt x="625" y="1351"/>
                    <a:pt x="691" y="1360"/>
                    <a:pt x="755" y="1360"/>
                  </a:cubicBezTo>
                  <a:cubicBezTo>
                    <a:pt x="1046" y="1360"/>
                    <a:pt x="1315" y="1172"/>
                    <a:pt x="1403" y="880"/>
                  </a:cubicBezTo>
                  <a:cubicBezTo>
                    <a:pt x="1511" y="515"/>
                    <a:pt x="1308" y="138"/>
                    <a:pt x="951" y="30"/>
                  </a:cubicBezTo>
                  <a:cubicBezTo>
                    <a:pt x="886" y="10"/>
                    <a:pt x="820" y="1"/>
                    <a:pt x="7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50" name="Google Shape;51750;p49"/>
            <p:cNvSpPr/>
            <p:nvPr/>
          </p:nvSpPr>
          <p:spPr>
            <a:xfrm>
              <a:off x="3032532" y="3770068"/>
              <a:ext cx="173248" cy="152634"/>
            </a:xfrm>
            <a:custGeom>
              <a:avLst/>
              <a:gdLst/>
              <a:ahLst/>
              <a:cxnLst/>
              <a:rect l="l" t="t" r="r" b="b"/>
              <a:pathLst>
                <a:path w="1538" h="1355" extrusionOk="0">
                  <a:moveTo>
                    <a:pt x="768" y="0"/>
                  </a:moveTo>
                  <a:cubicBezTo>
                    <a:pt x="549" y="0"/>
                    <a:pt x="334" y="107"/>
                    <a:pt x="202" y="303"/>
                  </a:cubicBezTo>
                  <a:cubicBezTo>
                    <a:pt x="0" y="613"/>
                    <a:pt x="81" y="1031"/>
                    <a:pt x="391" y="1240"/>
                  </a:cubicBezTo>
                  <a:cubicBezTo>
                    <a:pt x="508" y="1317"/>
                    <a:pt x="639" y="1354"/>
                    <a:pt x="768" y="1354"/>
                  </a:cubicBezTo>
                  <a:cubicBezTo>
                    <a:pt x="988" y="1354"/>
                    <a:pt x="1203" y="1247"/>
                    <a:pt x="1335" y="1051"/>
                  </a:cubicBezTo>
                  <a:cubicBezTo>
                    <a:pt x="1537" y="741"/>
                    <a:pt x="1457" y="323"/>
                    <a:pt x="1140" y="114"/>
                  </a:cubicBezTo>
                  <a:cubicBezTo>
                    <a:pt x="1025" y="37"/>
                    <a:pt x="896" y="0"/>
                    <a:pt x="7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51" name="Google Shape;51751;p49"/>
            <p:cNvSpPr/>
            <p:nvPr/>
          </p:nvSpPr>
          <p:spPr>
            <a:xfrm>
              <a:off x="3169958" y="3762746"/>
              <a:ext cx="170995" cy="152859"/>
            </a:xfrm>
            <a:custGeom>
              <a:avLst/>
              <a:gdLst/>
              <a:ahLst/>
              <a:cxnLst/>
              <a:rect l="l" t="t" r="r" b="b"/>
              <a:pathLst>
                <a:path w="1518" h="1357" extrusionOk="0">
                  <a:moveTo>
                    <a:pt x="758" y="0"/>
                  </a:moveTo>
                  <a:cubicBezTo>
                    <a:pt x="605" y="0"/>
                    <a:pt x="452" y="52"/>
                    <a:pt x="324" y="159"/>
                  </a:cubicBezTo>
                  <a:cubicBezTo>
                    <a:pt x="41" y="395"/>
                    <a:pt x="1" y="820"/>
                    <a:pt x="237" y="1110"/>
                  </a:cubicBezTo>
                  <a:cubicBezTo>
                    <a:pt x="369" y="1272"/>
                    <a:pt x="562" y="1356"/>
                    <a:pt x="756" y="1356"/>
                  </a:cubicBezTo>
                  <a:cubicBezTo>
                    <a:pt x="909" y="1356"/>
                    <a:pt x="1063" y="1304"/>
                    <a:pt x="1187" y="1197"/>
                  </a:cubicBezTo>
                  <a:cubicBezTo>
                    <a:pt x="1477" y="961"/>
                    <a:pt x="1518" y="536"/>
                    <a:pt x="1282" y="247"/>
                  </a:cubicBezTo>
                  <a:cubicBezTo>
                    <a:pt x="1146" y="84"/>
                    <a:pt x="953" y="0"/>
                    <a:pt x="7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52" name="Google Shape;51752;p49"/>
            <p:cNvSpPr/>
            <p:nvPr/>
          </p:nvSpPr>
          <p:spPr>
            <a:xfrm>
              <a:off x="3201047" y="3630502"/>
              <a:ext cx="173361" cy="152634"/>
            </a:xfrm>
            <a:custGeom>
              <a:avLst/>
              <a:gdLst/>
              <a:ahLst/>
              <a:cxnLst/>
              <a:rect l="l" t="t" r="r" b="b"/>
              <a:pathLst>
                <a:path w="1539" h="1355" extrusionOk="0">
                  <a:moveTo>
                    <a:pt x="765" y="1"/>
                  </a:moveTo>
                  <a:cubicBezTo>
                    <a:pt x="679" y="1"/>
                    <a:pt x="591" y="17"/>
                    <a:pt x="507" y="52"/>
                  </a:cubicBezTo>
                  <a:cubicBezTo>
                    <a:pt x="163" y="200"/>
                    <a:pt x="1" y="591"/>
                    <a:pt x="143" y="942"/>
                  </a:cubicBezTo>
                  <a:cubicBezTo>
                    <a:pt x="253" y="1199"/>
                    <a:pt x="504" y="1354"/>
                    <a:pt x="767" y="1354"/>
                  </a:cubicBezTo>
                  <a:cubicBezTo>
                    <a:pt x="856" y="1354"/>
                    <a:pt x="946" y="1337"/>
                    <a:pt x="1033" y="1299"/>
                  </a:cubicBezTo>
                  <a:cubicBezTo>
                    <a:pt x="1377" y="1158"/>
                    <a:pt x="1538" y="760"/>
                    <a:pt x="1397" y="416"/>
                  </a:cubicBezTo>
                  <a:cubicBezTo>
                    <a:pt x="1285" y="156"/>
                    <a:pt x="1031" y="1"/>
                    <a:pt x="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53" name="Google Shape;51753;p49"/>
            <p:cNvSpPr/>
            <p:nvPr/>
          </p:nvSpPr>
          <p:spPr>
            <a:xfrm>
              <a:off x="3093247" y="3674996"/>
              <a:ext cx="158829" cy="158829"/>
            </a:xfrm>
            <a:custGeom>
              <a:avLst/>
              <a:gdLst/>
              <a:ahLst/>
              <a:cxnLst/>
              <a:rect l="l" t="t" r="r" b="b"/>
              <a:pathLst>
                <a:path w="1410" h="1410" extrusionOk="0">
                  <a:moveTo>
                    <a:pt x="708" y="1"/>
                  </a:moveTo>
                  <a:cubicBezTo>
                    <a:pt x="317" y="1"/>
                    <a:pt x="0" y="311"/>
                    <a:pt x="0" y="702"/>
                  </a:cubicBezTo>
                  <a:cubicBezTo>
                    <a:pt x="0" y="1093"/>
                    <a:pt x="317" y="1410"/>
                    <a:pt x="708" y="1410"/>
                  </a:cubicBezTo>
                  <a:cubicBezTo>
                    <a:pt x="1093" y="1410"/>
                    <a:pt x="1410" y="1093"/>
                    <a:pt x="1410" y="702"/>
                  </a:cubicBezTo>
                  <a:cubicBezTo>
                    <a:pt x="1410" y="311"/>
                    <a:pt x="1093" y="1"/>
                    <a:pt x="7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54" name="Google Shape;51754;p49"/>
            <p:cNvSpPr/>
            <p:nvPr/>
          </p:nvSpPr>
          <p:spPr>
            <a:xfrm>
              <a:off x="3148668" y="3712281"/>
              <a:ext cx="70741" cy="70741"/>
            </a:xfrm>
            <a:custGeom>
              <a:avLst/>
              <a:gdLst/>
              <a:ahLst/>
              <a:cxnLst/>
              <a:rect l="l" t="t" r="r" b="b"/>
              <a:pathLst>
                <a:path w="628" h="628" extrusionOk="0">
                  <a:moveTo>
                    <a:pt x="311" y="0"/>
                  </a:moveTo>
                  <a:cubicBezTo>
                    <a:pt x="142" y="0"/>
                    <a:pt x="1" y="142"/>
                    <a:pt x="1" y="317"/>
                  </a:cubicBezTo>
                  <a:cubicBezTo>
                    <a:pt x="1" y="486"/>
                    <a:pt x="142" y="627"/>
                    <a:pt x="311" y="627"/>
                  </a:cubicBezTo>
                  <a:cubicBezTo>
                    <a:pt x="486" y="627"/>
                    <a:pt x="628" y="486"/>
                    <a:pt x="628" y="317"/>
                  </a:cubicBezTo>
                  <a:cubicBezTo>
                    <a:pt x="628" y="142"/>
                    <a:pt x="486" y="0"/>
                    <a:pt x="3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55" name="Google Shape;51755;p49"/>
            <p:cNvSpPr/>
            <p:nvPr/>
          </p:nvSpPr>
          <p:spPr>
            <a:xfrm>
              <a:off x="3170746" y="3650665"/>
              <a:ext cx="26697" cy="26697"/>
            </a:xfrm>
            <a:custGeom>
              <a:avLst/>
              <a:gdLst/>
              <a:ahLst/>
              <a:cxnLst/>
              <a:rect l="l" t="t" r="r" b="b"/>
              <a:pathLst>
                <a:path w="237" h="237" extrusionOk="0">
                  <a:moveTo>
                    <a:pt x="115" y="1"/>
                  </a:moveTo>
                  <a:cubicBezTo>
                    <a:pt x="54" y="1"/>
                    <a:pt x="0" y="55"/>
                    <a:pt x="0" y="122"/>
                  </a:cubicBezTo>
                  <a:cubicBezTo>
                    <a:pt x="0" y="183"/>
                    <a:pt x="54" y="237"/>
                    <a:pt x="115" y="237"/>
                  </a:cubicBezTo>
                  <a:cubicBezTo>
                    <a:pt x="182" y="237"/>
                    <a:pt x="236" y="183"/>
                    <a:pt x="236" y="122"/>
                  </a:cubicBezTo>
                  <a:cubicBezTo>
                    <a:pt x="236" y="55"/>
                    <a:pt x="182" y="1"/>
                    <a:pt x="1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56" name="Google Shape;51756;p49"/>
            <p:cNvSpPr/>
            <p:nvPr/>
          </p:nvSpPr>
          <p:spPr>
            <a:xfrm>
              <a:off x="3179082" y="3668125"/>
              <a:ext cx="9237" cy="53281"/>
            </a:xfrm>
            <a:custGeom>
              <a:avLst/>
              <a:gdLst/>
              <a:ahLst/>
              <a:cxnLst/>
              <a:rect l="l" t="t" r="r" b="b"/>
              <a:pathLst>
                <a:path w="82" h="473" extrusionOk="0">
                  <a:moveTo>
                    <a:pt x="0" y="1"/>
                  </a:moveTo>
                  <a:lnTo>
                    <a:pt x="0" y="473"/>
                  </a:lnTo>
                  <a:lnTo>
                    <a:pt x="81" y="473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57" name="Google Shape;51757;p49"/>
            <p:cNvSpPr/>
            <p:nvPr/>
          </p:nvSpPr>
          <p:spPr>
            <a:xfrm>
              <a:off x="3226955" y="3675560"/>
              <a:ext cx="29738" cy="26472"/>
            </a:xfrm>
            <a:custGeom>
              <a:avLst/>
              <a:gdLst/>
              <a:ahLst/>
              <a:cxnLst/>
              <a:rect l="l" t="t" r="r" b="b"/>
              <a:pathLst>
                <a:path w="264" h="235" extrusionOk="0">
                  <a:moveTo>
                    <a:pt x="132" y="1"/>
                  </a:moveTo>
                  <a:cubicBezTo>
                    <a:pt x="101" y="1"/>
                    <a:pt x="71" y="12"/>
                    <a:pt x="47" y="36"/>
                  </a:cubicBezTo>
                  <a:cubicBezTo>
                    <a:pt x="0" y="83"/>
                    <a:pt x="0" y="157"/>
                    <a:pt x="47" y="205"/>
                  </a:cubicBezTo>
                  <a:cubicBezTo>
                    <a:pt x="70" y="224"/>
                    <a:pt x="99" y="234"/>
                    <a:pt x="128" y="234"/>
                  </a:cubicBezTo>
                  <a:cubicBezTo>
                    <a:pt x="160" y="234"/>
                    <a:pt x="191" y="222"/>
                    <a:pt x="216" y="198"/>
                  </a:cubicBezTo>
                  <a:cubicBezTo>
                    <a:pt x="263" y="157"/>
                    <a:pt x="263" y="83"/>
                    <a:pt x="216" y="36"/>
                  </a:cubicBezTo>
                  <a:cubicBezTo>
                    <a:pt x="192" y="12"/>
                    <a:pt x="162" y="1"/>
                    <a:pt x="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58" name="Google Shape;51758;p49"/>
            <p:cNvSpPr/>
            <p:nvPr/>
          </p:nvSpPr>
          <p:spPr>
            <a:xfrm>
              <a:off x="3198794" y="3688626"/>
              <a:ext cx="43481" cy="44269"/>
            </a:xfrm>
            <a:custGeom>
              <a:avLst/>
              <a:gdLst/>
              <a:ahLst/>
              <a:cxnLst/>
              <a:rect l="l" t="t" r="r" b="b"/>
              <a:pathLst>
                <a:path w="386" h="393" extrusionOk="0">
                  <a:moveTo>
                    <a:pt x="324" y="1"/>
                  </a:moveTo>
                  <a:lnTo>
                    <a:pt x="1" y="338"/>
                  </a:lnTo>
                  <a:lnTo>
                    <a:pt x="55" y="392"/>
                  </a:lnTo>
                  <a:lnTo>
                    <a:pt x="385" y="55"/>
                  </a:lnTo>
                  <a:lnTo>
                    <a:pt x="3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59" name="Google Shape;51759;p49"/>
            <p:cNvSpPr/>
            <p:nvPr/>
          </p:nvSpPr>
          <p:spPr>
            <a:xfrm>
              <a:off x="3252751" y="3734134"/>
              <a:ext cx="26697" cy="26134"/>
            </a:xfrm>
            <a:custGeom>
              <a:avLst/>
              <a:gdLst/>
              <a:ahLst/>
              <a:cxnLst/>
              <a:rect l="l" t="t" r="r" b="b"/>
              <a:pathLst>
                <a:path w="237" h="232" extrusionOk="0">
                  <a:moveTo>
                    <a:pt x="126" y="1"/>
                  </a:moveTo>
                  <a:cubicBezTo>
                    <a:pt x="123" y="1"/>
                    <a:pt x="119" y="1"/>
                    <a:pt x="115" y="2"/>
                  </a:cubicBezTo>
                  <a:cubicBezTo>
                    <a:pt x="48" y="2"/>
                    <a:pt x="0" y="56"/>
                    <a:pt x="0" y="116"/>
                  </a:cubicBezTo>
                  <a:cubicBezTo>
                    <a:pt x="0" y="180"/>
                    <a:pt x="48" y="231"/>
                    <a:pt x="110" y="231"/>
                  </a:cubicBezTo>
                  <a:cubicBezTo>
                    <a:pt x="114" y="231"/>
                    <a:pt x="118" y="231"/>
                    <a:pt x="122" y="231"/>
                  </a:cubicBezTo>
                  <a:cubicBezTo>
                    <a:pt x="183" y="231"/>
                    <a:pt x="236" y="177"/>
                    <a:pt x="236" y="109"/>
                  </a:cubicBezTo>
                  <a:cubicBezTo>
                    <a:pt x="236" y="52"/>
                    <a:pt x="189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60" name="Google Shape;51760;p49"/>
            <p:cNvSpPr/>
            <p:nvPr/>
          </p:nvSpPr>
          <p:spPr>
            <a:xfrm>
              <a:off x="3208707" y="3742583"/>
              <a:ext cx="53281" cy="10814"/>
            </a:xfrm>
            <a:custGeom>
              <a:avLst/>
              <a:gdLst/>
              <a:ahLst/>
              <a:cxnLst/>
              <a:rect l="l" t="t" r="r" b="b"/>
              <a:pathLst>
                <a:path w="473" h="96" extrusionOk="0">
                  <a:moveTo>
                    <a:pt x="466" y="1"/>
                  </a:moveTo>
                  <a:lnTo>
                    <a:pt x="0" y="14"/>
                  </a:lnTo>
                  <a:lnTo>
                    <a:pt x="0" y="95"/>
                  </a:lnTo>
                  <a:lnTo>
                    <a:pt x="472" y="82"/>
                  </a:lnTo>
                  <a:lnTo>
                    <a:pt x="46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61" name="Google Shape;51761;p49"/>
            <p:cNvSpPr/>
            <p:nvPr/>
          </p:nvSpPr>
          <p:spPr>
            <a:xfrm>
              <a:off x="3228420" y="3792484"/>
              <a:ext cx="28950" cy="26472"/>
            </a:xfrm>
            <a:custGeom>
              <a:avLst/>
              <a:gdLst/>
              <a:ahLst/>
              <a:cxnLst/>
              <a:rect l="l" t="t" r="r" b="b"/>
              <a:pathLst>
                <a:path w="257" h="235" extrusionOk="0">
                  <a:moveTo>
                    <a:pt x="129" y="0"/>
                  </a:moveTo>
                  <a:cubicBezTo>
                    <a:pt x="97" y="0"/>
                    <a:pt x="66" y="12"/>
                    <a:pt x="41" y="36"/>
                  </a:cubicBezTo>
                  <a:cubicBezTo>
                    <a:pt x="1" y="84"/>
                    <a:pt x="1" y="158"/>
                    <a:pt x="48" y="205"/>
                  </a:cubicBezTo>
                  <a:cubicBezTo>
                    <a:pt x="71" y="224"/>
                    <a:pt x="100" y="235"/>
                    <a:pt x="129" y="235"/>
                  </a:cubicBezTo>
                  <a:cubicBezTo>
                    <a:pt x="160" y="235"/>
                    <a:pt x="192" y="223"/>
                    <a:pt x="216" y="198"/>
                  </a:cubicBezTo>
                  <a:cubicBezTo>
                    <a:pt x="257" y="151"/>
                    <a:pt x="257" y="77"/>
                    <a:pt x="210" y="30"/>
                  </a:cubicBezTo>
                  <a:cubicBezTo>
                    <a:pt x="187" y="10"/>
                    <a:pt x="158" y="0"/>
                    <a:pt x="1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62" name="Google Shape;51762;p49"/>
            <p:cNvSpPr/>
            <p:nvPr/>
          </p:nvSpPr>
          <p:spPr>
            <a:xfrm>
              <a:off x="3198006" y="3763872"/>
              <a:ext cx="44269" cy="41904"/>
            </a:xfrm>
            <a:custGeom>
              <a:avLst/>
              <a:gdLst/>
              <a:ahLst/>
              <a:cxnLst/>
              <a:rect l="l" t="t" r="r" b="b"/>
              <a:pathLst>
                <a:path w="393" h="372" extrusionOk="0">
                  <a:moveTo>
                    <a:pt x="48" y="1"/>
                  </a:moveTo>
                  <a:lnTo>
                    <a:pt x="1" y="54"/>
                  </a:lnTo>
                  <a:lnTo>
                    <a:pt x="345" y="371"/>
                  </a:lnTo>
                  <a:lnTo>
                    <a:pt x="392" y="317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63" name="Google Shape;51763;p49"/>
            <p:cNvSpPr/>
            <p:nvPr/>
          </p:nvSpPr>
          <p:spPr>
            <a:xfrm>
              <a:off x="3171422" y="3818505"/>
              <a:ext cx="27485" cy="26021"/>
            </a:xfrm>
            <a:custGeom>
              <a:avLst/>
              <a:gdLst/>
              <a:ahLst/>
              <a:cxnLst/>
              <a:rect l="l" t="t" r="r" b="b"/>
              <a:pathLst>
                <a:path w="244" h="231" extrusionOk="0">
                  <a:moveTo>
                    <a:pt x="127" y="0"/>
                  </a:moveTo>
                  <a:cubicBezTo>
                    <a:pt x="123" y="0"/>
                    <a:pt x="119" y="1"/>
                    <a:pt x="116" y="1"/>
                  </a:cubicBezTo>
                  <a:cubicBezTo>
                    <a:pt x="55" y="1"/>
                    <a:pt x="1" y="55"/>
                    <a:pt x="8" y="122"/>
                  </a:cubicBezTo>
                  <a:cubicBezTo>
                    <a:pt x="8" y="186"/>
                    <a:pt x="55" y="231"/>
                    <a:pt x="116" y="231"/>
                  </a:cubicBezTo>
                  <a:cubicBezTo>
                    <a:pt x="121" y="231"/>
                    <a:pt x="125" y="231"/>
                    <a:pt x="129" y="230"/>
                  </a:cubicBezTo>
                  <a:cubicBezTo>
                    <a:pt x="197" y="230"/>
                    <a:pt x="244" y="176"/>
                    <a:pt x="237" y="109"/>
                  </a:cubicBezTo>
                  <a:cubicBezTo>
                    <a:pt x="237" y="52"/>
                    <a:pt x="189" y="0"/>
                    <a:pt x="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64" name="Google Shape;51764;p49"/>
            <p:cNvSpPr/>
            <p:nvPr/>
          </p:nvSpPr>
          <p:spPr>
            <a:xfrm>
              <a:off x="3177505" y="3773785"/>
              <a:ext cx="12278" cy="53957"/>
            </a:xfrm>
            <a:custGeom>
              <a:avLst/>
              <a:gdLst/>
              <a:ahLst/>
              <a:cxnLst/>
              <a:rect l="l" t="t" r="r" b="b"/>
              <a:pathLst>
                <a:path w="109" h="479" extrusionOk="0">
                  <a:moveTo>
                    <a:pt x="82" y="0"/>
                  </a:moveTo>
                  <a:lnTo>
                    <a:pt x="1" y="7"/>
                  </a:lnTo>
                  <a:lnTo>
                    <a:pt x="28" y="479"/>
                  </a:lnTo>
                  <a:lnTo>
                    <a:pt x="109" y="47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65" name="Google Shape;51765;p49"/>
            <p:cNvSpPr/>
            <p:nvPr/>
          </p:nvSpPr>
          <p:spPr>
            <a:xfrm>
              <a:off x="3111496" y="3796539"/>
              <a:ext cx="28950" cy="26697"/>
            </a:xfrm>
            <a:custGeom>
              <a:avLst/>
              <a:gdLst/>
              <a:ahLst/>
              <a:cxnLst/>
              <a:rect l="l" t="t" r="r" b="b"/>
              <a:pathLst>
                <a:path w="257" h="237" extrusionOk="0">
                  <a:moveTo>
                    <a:pt x="130" y="1"/>
                  </a:moveTo>
                  <a:cubicBezTo>
                    <a:pt x="96" y="1"/>
                    <a:pt x="63" y="15"/>
                    <a:pt x="41" y="41"/>
                  </a:cubicBezTo>
                  <a:cubicBezTo>
                    <a:pt x="0" y="88"/>
                    <a:pt x="0" y="162"/>
                    <a:pt x="54" y="210"/>
                  </a:cubicBezTo>
                  <a:cubicBezTo>
                    <a:pt x="75" y="227"/>
                    <a:pt x="101" y="236"/>
                    <a:pt x="127" y="236"/>
                  </a:cubicBezTo>
                  <a:cubicBezTo>
                    <a:pt x="160" y="236"/>
                    <a:pt x="194" y="222"/>
                    <a:pt x="216" y="196"/>
                  </a:cubicBezTo>
                  <a:cubicBezTo>
                    <a:pt x="257" y="149"/>
                    <a:pt x="257" y="75"/>
                    <a:pt x="209" y="27"/>
                  </a:cubicBezTo>
                  <a:cubicBezTo>
                    <a:pt x="185" y="10"/>
                    <a:pt x="158" y="1"/>
                    <a:pt x="1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66" name="Google Shape;51766;p49"/>
            <p:cNvSpPr/>
            <p:nvPr/>
          </p:nvSpPr>
          <p:spPr>
            <a:xfrm>
              <a:off x="3125914" y="3763872"/>
              <a:ext cx="41115" cy="45734"/>
            </a:xfrm>
            <a:custGeom>
              <a:avLst/>
              <a:gdLst/>
              <a:ahLst/>
              <a:cxnLst/>
              <a:rect l="l" t="t" r="r" b="b"/>
              <a:pathLst>
                <a:path w="365" h="406" extrusionOk="0">
                  <a:moveTo>
                    <a:pt x="304" y="1"/>
                  </a:moveTo>
                  <a:lnTo>
                    <a:pt x="0" y="351"/>
                  </a:lnTo>
                  <a:lnTo>
                    <a:pt x="54" y="405"/>
                  </a:lnTo>
                  <a:lnTo>
                    <a:pt x="365" y="54"/>
                  </a:lnTo>
                  <a:lnTo>
                    <a:pt x="3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67" name="Google Shape;51767;p49"/>
            <p:cNvSpPr/>
            <p:nvPr/>
          </p:nvSpPr>
          <p:spPr>
            <a:xfrm>
              <a:off x="3084912" y="3739541"/>
              <a:ext cx="27485" cy="26810"/>
            </a:xfrm>
            <a:custGeom>
              <a:avLst/>
              <a:gdLst/>
              <a:ahLst/>
              <a:cxnLst/>
              <a:rect l="l" t="t" r="r" b="b"/>
              <a:pathLst>
                <a:path w="244" h="238" extrusionOk="0">
                  <a:moveTo>
                    <a:pt x="125" y="0"/>
                  </a:moveTo>
                  <a:cubicBezTo>
                    <a:pt x="122" y="0"/>
                    <a:pt x="118" y="0"/>
                    <a:pt x="115" y="1"/>
                  </a:cubicBezTo>
                  <a:cubicBezTo>
                    <a:pt x="47" y="8"/>
                    <a:pt x="0" y="61"/>
                    <a:pt x="7" y="129"/>
                  </a:cubicBezTo>
                  <a:cubicBezTo>
                    <a:pt x="13" y="186"/>
                    <a:pt x="62" y="237"/>
                    <a:pt x="124" y="237"/>
                  </a:cubicBezTo>
                  <a:cubicBezTo>
                    <a:pt x="128" y="237"/>
                    <a:pt x="131" y="237"/>
                    <a:pt x="135" y="237"/>
                  </a:cubicBezTo>
                  <a:cubicBezTo>
                    <a:pt x="196" y="230"/>
                    <a:pt x="243" y="176"/>
                    <a:pt x="243" y="109"/>
                  </a:cubicBezTo>
                  <a:cubicBezTo>
                    <a:pt x="237" y="51"/>
                    <a:pt x="182" y="0"/>
                    <a:pt x="1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68" name="Google Shape;51768;p49"/>
            <p:cNvSpPr/>
            <p:nvPr/>
          </p:nvSpPr>
          <p:spPr>
            <a:xfrm>
              <a:off x="3103160" y="3744160"/>
              <a:ext cx="53281" cy="12954"/>
            </a:xfrm>
            <a:custGeom>
              <a:avLst/>
              <a:gdLst/>
              <a:ahLst/>
              <a:cxnLst/>
              <a:rect l="l" t="t" r="r" b="b"/>
              <a:pathLst>
                <a:path w="473" h="115" extrusionOk="0">
                  <a:moveTo>
                    <a:pt x="465" y="0"/>
                  </a:moveTo>
                  <a:lnTo>
                    <a:pt x="0" y="34"/>
                  </a:lnTo>
                  <a:lnTo>
                    <a:pt x="0" y="115"/>
                  </a:lnTo>
                  <a:lnTo>
                    <a:pt x="472" y="74"/>
                  </a:lnTo>
                  <a:lnTo>
                    <a:pt x="4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69" name="Google Shape;51769;p49"/>
            <p:cNvSpPr/>
            <p:nvPr/>
          </p:nvSpPr>
          <p:spPr>
            <a:xfrm>
              <a:off x="3103836" y="3679840"/>
              <a:ext cx="29738" cy="26359"/>
            </a:xfrm>
            <a:custGeom>
              <a:avLst/>
              <a:gdLst/>
              <a:ahLst/>
              <a:cxnLst/>
              <a:rect l="l" t="t" r="r" b="b"/>
              <a:pathLst>
                <a:path w="264" h="234" extrusionOk="0">
                  <a:moveTo>
                    <a:pt x="132" y="0"/>
                  </a:moveTo>
                  <a:cubicBezTo>
                    <a:pt x="99" y="0"/>
                    <a:pt x="67" y="16"/>
                    <a:pt x="41" y="45"/>
                  </a:cubicBezTo>
                  <a:cubicBezTo>
                    <a:pt x="1" y="92"/>
                    <a:pt x="8" y="167"/>
                    <a:pt x="62" y="207"/>
                  </a:cubicBezTo>
                  <a:cubicBezTo>
                    <a:pt x="82" y="225"/>
                    <a:pt x="109" y="234"/>
                    <a:pt x="135" y="234"/>
                  </a:cubicBezTo>
                  <a:cubicBezTo>
                    <a:pt x="168" y="234"/>
                    <a:pt x="201" y="220"/>
                    <a:pt x="223" y="194"/>
                  </a:cubicBezTo>
                  <a:cubicBezTo>
                    <a:pt x="264" y="146"/>
                    <a:pt x="257" y="72"/>
                    <a:pt x="210" y="32"/>
                  </a:cubicBezTo>
                  <a:cubicBezTo>
                    <a:pt x="186" y="11"/>
                    <a:pt x="159" y="0"/>
                    <a:pt x="13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70" name="Google Shape;51770;p49"/>
            <p:cNvSpPr/>
            <p:nvPr/>
          </p:nvSpPr>
          <p:spPr>
            <a:xfrm>
              <a:off x="3119043" y="3692456"/>
              <a:ext cx="46522" cy="41115"/>
            </a:xfrm>
            <a:custGeom>
              <a:avLst/>
              <a:gdLst/>
              <a:ahLst/>
              <a:cxnLst/>
              <a:rect l="l" t="t" r="r" b="b"/>
              <a:pathLst>
                <a:path w="413" h="365" extrusionOk="0">
                  <a:moveTo>
                    <a:pt x="55" y="1"/>
                  </a:moveTo>
                  <a:lnTo>
                    <a:pt x="1" y="61"/>
                  </a:lnTo>
                  <a:lnTo>
                    <a:pt x="365" y="365"/>
                  </a:lnTo>
                  <a:lnTo>
                    <a:pt x="412" y="304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10_1_1_1_1_1">
    <p:spTree>
      <p:nvGrpSpPr>
        <p:cNvPr id="1" name="Shape 517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772" name="Google Shape;51772;p50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51773" name="Google Shape;51773;p50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74" name="Google Shape;51774;p50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75" name="Google Shape;51775;p50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76" name="Google Shape;51776;p50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77" name="Google Shape;51777;p50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78" name="Google Shape;51778;p50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79" name="Google Shape;51779;p50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80" name="Google Shape;51780;p50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81" name="Google Shape;51781;p50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82" name="Google Shape;51782;p50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83" name="Google Shape;51783;p50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84" name="Google Shape;51784;p50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85" name="Google Shape;51785;p50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86" name="Google Shape;51786;p50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87" name="Google Shape;51787;p50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88" name="Google Shape;51788;p50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89" name="Google Shape;51789;p50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90" name="Google Shape;51790;p50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91" name="Google Shape;51791;p50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92" name="Google Shape;51792;p50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93" name="Google Shape;51793;p50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94" name="Google Shape;51794;p50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95" name="Google Shape;51795;p50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96" name="Google Shape;51796;p50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97" name="Google Shape;51797;p50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98" name="Google Shape;51798;p50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99" name="Google Shape;51799;p50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00" name="Google Shape;51800;p50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01" name="Google Shape;51801;p50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02" name="Google Shape;51802;p50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03" name="Google Shape;51803;p50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04" name="Google Shape;51804;p50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05" name="Google Shape;51805;p50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06" name="Google Shape;51806;p50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07" name="Google Shape;51807;p50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08" name="Google Shape;51808;p50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09" name="Google Shape;51809;p50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10" name="Google Shape;51810;p50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11" name="Google Shape;51811;p50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12" name="Google Shape;51812;p50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13" name="Google Shape;51813;p50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14" name="Google Shape;51814;p50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15" name="Google Shape;51815;p50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16" name="Google Shape;51816;p50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17" name="Google Shape;51817;p50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18" name="Google Shape;51818;p50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19" name="Google Shape;51819;p50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20" name="Google Shape;51820;p50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21" name="Google Shape;51821;p50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22" name="Google Shape;51822;p50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23" name="Google Shape;51823;p50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24" name="Google Shape;51824;p50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25" name="Google Shape;51825;p50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26" name="Google Shape;51826;p50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27" name="Google Shape;51827;p50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28" name="Google Shape;51828;p50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29" name="Google Shape;51829;p50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30" name="Google Shape;51830;p50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31" name="Google Shape;51831;p50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32" name="Google Shape;51832;p50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33" name="Google Shape;51833;p50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34" name="Google Shape;51834;p50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35" name="Google Shape;51835;p50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36" name="Google Shape;51836;p50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37" name="Google Shape;51837;p50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38" name="Google Shape;51838;p50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39" name="Google Shape;51839;p50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40" name="Google Shape;51840;p50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41" name="Google Shape;51841;p50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42" name="Google Shape;51842;p50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43" name="Google Shape;51843;p50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44" name="Google Shape;51844;p50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45" name="Google Shape;51845;p50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46" name="Google Shape;51846;p50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47" name="Google Shape;51847;p50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48" name="Google Shape;51848;p50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49" name="Google Shape;51849;p50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50" name="Google Shape;51850;p50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51" name="Google Shape;51851;p50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52" name="Google Shape;51852;p50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53" name="Google Shape;51853;p50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54" name="Google Shape;51854;p50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55" name="Google Shape;51855;p50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56" name="Google Shape;51856;p50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57" name="Google Shape;51857;p50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58" name="Google Shape;51858;p50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59" name="Google Shape;51859;p50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60" name="Google Shape;51860;p50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61" name="Google Shape;51861;p50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62" name="Google Shape;51862;p50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63" name="Google Shape;51863;p50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64" name="Google Shape;51864;p50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65" name="Google Shape;51865;p50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66" name="Google Shape;51866;p50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67" name="Google Shape;51867;p50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68" name="Google Shape;51868;p50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69" name="Google Shape;51869;p50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70" name="Google Shape;51870;p50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71" name="Google Shape;51871;p50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72" name="Google Shape;51872;p50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73" name="Google Shape;51873;p50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74" name="Google Shape;51874;p50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75" name="Google Shape;51875;p50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76" name="Google Shape;51876;p50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77" name="Google Shape;51877;p50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78" name="Google Shape;51878;p50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79" name="Google Shape;51879;p50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80" name="Google Shape;51880;p50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81" name="Google Shape;51881;p50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82" name="Google Shape;51882;p50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83" name="Google Shape;51883;p50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84" name="Google Shape;51884;p50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85" name="Google Shape;51885;p50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86" name="Google Shape;51886;p50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87" name="Google Shape;51887;p50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88" name="Google Shape;51888;p50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89" name="Google Shape;51889;p50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90" name="Google Shape;51890;p50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91" name="Google Shape;51891;p50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92" name="Google Shape;51892;p50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93" name="Google Shape;51893;p50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94" name="Google Shape;51894;p50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95" name="Google Shape;51895;p50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96" name="Google Shape;51896;p50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97" name="Google Shape;51897;p50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98" name="Google Shape;51898;p50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99" name="Google Shape;51899;p50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00" name="Google Shape;51900;p50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01" name="Google Shape;51901;p50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02" name="Google Shape;51902;p50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03" name="Google Shape;51903;p50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04" name="Google Shape;51904;p50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05" name="Google Shape;51905;p50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06" name="Google Shape;51906;p50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07" name="Google Shape;51907;p50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08" name="Google Shape;51908;p50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09" name="Google Shape;51909;p50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10" name="Google Shape;51910;p50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11" name="Google Shape;51911;p50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12" name="Google Shape;51912;p50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13" name="Google Shape;51913;p50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14" name="Google Shape;51914;p50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15" name="Google Shape;51915;p50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16" name="Google Shape;51916;p50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17" name="Google Shape;51917;p50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18" name="Google Shape;51918;p50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19" name="Google Shape;51919;p50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20" name="Google Shape;51920;p50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21" name="Google Shape;51921;p50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22" name="Google Shape;51922;p50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23" name="Google Shape;51923;p50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24" name="Google Shape;51924;p50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25" name="Google Shape;51925;p50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26" name="Google Shape;51926;p50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27" name="Google Shape;51927;p50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28" name="Google Shape;51928;p50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29" name="Google Shape;51929;p50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30" name="Google Shape;51930;p50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31" name="Google Shape;51931;p50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32" name="Google Shape;51932;p50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33" name="Google Shape;51933;p50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34" name="Google Shape;51934;p50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35" name="Google Shape;51935;p50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36" name="Google Shape;51936;p50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37" name="Google Shape;51937;p50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38" name="Google Shape;51938;p50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39" name="Google Shape;51939;p50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40" name="Google Shape;51940;p50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41" name="Google Shape;51941;p50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42" name="Google Shape;51942;p50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43" name="Google Shape;51943;p50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44" name="Google Shape;51944;p50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45" name="Google Shape;51945;p50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46" name="Google Shape;51946;p50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47" name="Google Shape;51947;p50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48" name="Google Shape;51948;p50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49" name="Google Shape;51949;p50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50" name="Google Shape;51950;p50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51" name="Google Shape;51951;p50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52" name="Google Shape;51952;p50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53" name="Google Shape;51953;p50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54" name="Google Shape;51954;p50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55" name="Google Shape;51955;p50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56" name="Google Shape;51956;p50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57" name="Google Shape;51957;p50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58" name="Google Shape;51958;p50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59" name="Google Shape;51959;p50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60" name="Google Shape;51960;p50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61" name="Google Shape;51961;p50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62" name="Google Shape;51962;p50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63" name="Google Shape;51963;p50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64" name="Google Shape;51964;p50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65" name="Google Shape;51965;p50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66" name="Google Shape;51966;p50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67" name="Google Shape;51967;p50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68" name="Google Shape;51968;p50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69" name="Google Shape;51969;p50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70" name="Google Shape;51970;p50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71" name="Google Shape;51971;p50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72" name="Google Shape;51972;p50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73" name="Google Shape;51973;p50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74" name="Google Shape;51974;p50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75" name="Google Shape;51975;p50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76" name="Google Shape;51976;p50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77" name="Google Shape;51977;p50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78" name="Google Shape;51978;p50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79" name="Google Shape;51979;p50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80" name="Google Shape;51980;p50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81" name="Google Shape;51981;p50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82" name="Google Shape;51982;p50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83" name="Google Shape;51983;p50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84" name="Google Shape;51984;p50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85" name="Google Shape;51985;p50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86" name="Google Shape;51986;p50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87" name="Google Shape;51987;p50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88" name="Google Shape;51988;p50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89" name="Google Shape;51989;p50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90" name="Google Shape;51990;p50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91" name="Google Shape;51991;p50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92" name="Google Shape;51992;p50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93" name="Google Shape;51993;p50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94" name="Google Shape;51994;p50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95" name="Google Shape;51995;p50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96" name="Google Shape;51996;p50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97" name="Google Shape;51997;p50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98" name="Google Shape;51998;p50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99" name="Google Shape;51999;p50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00" name="Google Shape;52000;p50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01" name="Google Shape;52001;p50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02" name="Google Shape;52002;p50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03" name="Google Shape;52003;p50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04" name="Google Shape;52004;p50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05" name="Google Shape;52005;p50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06" name="Google Shape;52006;p50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07" name="Google Shape;52007;p50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08" name="Google Shape;52008;p50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09" name="Google Shape;52009;p50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10" name="Google Shape;52010;p50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11" name="Google Shape;52011;p50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12" name="Google Shape;52012;p50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13" name="Google Shape;52013;p50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14" name="Google Shape;52014;p50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15" name="Google Shape;52015;p50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16" name="Google Shape;52016;p50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17" name="Google Shape;52017;p50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18" name="Google Shape;52018;p50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19" name="Google Shape;52019;p50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20" name="Google Shape;52020;p50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21" name="Google Shape;52021;p50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22" name="Google Shape;52022;p50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23" name="Google Shape;52023;p50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24" name="Google Shape;52024;p50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25" name="Google Shape;52025;p50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26" name="Google Shape;52026;p50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27" name="Google Shape;52027;p50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28" name="Google Shape;52028;p50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29" name="Google Shape;52029;p50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30" name="Google Shape;52030;p50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31" name="Google Shape;52031;p50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32" name="Google Shape;52032;p50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33" name="Google Shape;52033;p50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34" name="Google Shape;52034;p50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35" name="Google Shape;52035;p50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36" name="Google Shape;52036;p50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37" name="Google Shape;52037;p50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38" name="Google Shape;52038;p50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39" name="Google Shape;52039;p50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40" name="Google Shape;52040;p50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41" name="Google Shape;52041;p50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42" name="Google Shape;52042;p50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43" name="Google Shape;52043;p50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44" name="Google Shape;52044;p50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45" name="Google Shape;52045;p50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46" name="Google Shape;52046;p50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47" name="Google Shape;52047;p50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48" name="Google Shape;52048;p50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49" name="Google Shape;52049;p50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50" name="Google Shape;52050;p50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51" name="Google Shape;52051;p50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52" name="Google Shape;52052;p50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53" name="Google Shape;52053;p50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54" name="Google Shape;52054;p50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55" name="Google Shape;52055;p50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56" name="Google Shape;52056;p50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57" name="Google Shape;52057;p50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58" name="Google Shape;52058;p50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59" name="Google Shape;52059;p50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60" name="Google Shape;52060;p50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61" name="Google Shape;52061;p50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62" name="Google Shape;52062;p50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63" name="Google Shape;52063;p50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64" name="Google Shape;52064;p50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65" name="Google Shape;52065;p50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66" name="Google Shape;52066;p50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67" name="Google Shape;52067;p50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68" name="Google Shape;52068;p50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69" name="Google Shape;52069;p50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70" name="Google Shape;52070;p50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71" name="Google Shape;52071;p50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72" name="Google Shape;52072;p50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73" name="Google Shape;52073;p50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74" name="Google Shape;52074;p50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75" name="Google Shape;52075;p50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76" name="Google Shape;52076;p50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77" name="Google Shape;52077;p50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78" name="Google Shape;52078;p50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79" name="Google Shape;52079;p50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80" name="Google Shape;52080;p50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81" name="Google Shape;52081;p50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82" name="Google Shape;52082;p50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83" name="Google Shape;52083;p50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84" name="Google Shape;52084;p50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85" name="Google Shape;52085;p50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86" name="Google Shape;52086;p50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87" name="Google Shape;52087;p50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88" name="Google Shape;52088;p50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89" name="Google Shape;52089;p50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90" name="Google Shape;52090;p50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91" name="Google Shape;52091;p50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92" name="Google Shape;52092;p50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93" name="Google Shape;52093;p50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94" name="Google Shape;52094;p50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95" name="Google Shape;52095;p50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96" name="Google Shape;52096;p50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97" name="Google Shape;52097;p50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98" name="Google Shape;52098;p50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99" name="Google Shape;52099;p50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00" name="Google Shape;52100;p50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01" name="Google Shape;52101;p50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02" name="Google Shape;52102;p50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03" name="Google Shape;52103;p50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04" name="Google Shape;52104;p50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05" name="Google Shape;52105;p50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06" name="Google Shape;52106;p50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07" name="Google Shape;52107;p50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08" name="Google Shape;52108;p50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09" name="Google Shape;52109;p50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10" name="Google Shape;52110;p50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11" name="Google Shape;52111;p50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12" name="Google Shape;52112;p50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13" name="Google Shape;52113;p50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14" name="Google Shape;52114;p50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15" name="Google Shape;52115;p50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16" name="Google Shape;52116;p50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17" name="Google Shape;52117;p50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18" name="Google Shape;52118;p50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19" name="Google Shape;52119;p50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20" name="Google Shape;52120;p50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21" name="Google Shape;52121;p50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22" name="Google Shape;52122;p50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23" name="Google Shape;52123;p50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24" name="Google Shape;52124;p50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25" name="Google Shape;52125;p50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26" name="Google Shape;52126;p50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27" name="Google Shape;52127;p50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28" name="Google Shape;52128;p50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29" name="Google Shape;52129;p50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30" name="Google Shape;52130;p50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31" name="Google Shape;52131;p50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32" name="Google Shape;52132;p50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33" name="Google Shape;52133;p50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34" name="Google Shape;52134;p50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35" name="Google Shape;52135;p50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36" name="Google Shape;52136;p50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37" name="Google Shape;52137;p50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38" name="Google Shape;52138;p50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39" name="Google Shape;52139;p50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40" name="Google Shape;52140;p50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41" name="Google Shape;52141;p50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42" name="Google Shape;52142;p50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43" name="Google Shape;52143;p50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44" name="Google Shape;52144;p50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45" name="Google Shape;52145;p50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46" name="Google Shape;52146;p50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47" name="Google Shape;52147;p50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48" name="Google Shape;52148;p50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49" name="Google Shape;52149;p50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50" name="Google Shape;52150;p50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51" name="Google Shape;52151;p50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52" name="Google Shape;52152;p50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53" name="Google Shape;52153;p50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54" name="Google Shape;52154;p50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55" name="Google Shape;52155;p50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56" name="Google Shape;52156;p50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57" name="Google Shape;52157;p50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58" name="Google Shape;52158;p50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59" name="Google Shape;52159;p50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60" name="Google Shape;52160;p50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61" name="Google Shape;52161;p50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62" name="Google Shape;52162;p50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63" name="Google Shape;52163;p50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64" name="Google Shape;52164;p50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65" name="Google Shape;52165;p50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66" name="Google Shape;52166;p50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67" name="Google Shape;52167;p50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68" name="Google Shape;52168;p50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69" name="Google Shape;52169;p50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70" name="Google Shape;52170;p50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71" name="Google Shape;52171;p50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72" name="Google Shape;52172;p50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73" name="Google Shape;52173;p50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74" name="Google Shape;52174;p50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75" name="Google Shape;52175;p50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76" name="Google Shape;52176;p50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77" name="Google Shape;52177;p50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78" name="Google Shape;52178;p50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79" name="Google Shape;52179;p50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80" name="Google Shape;52180;p50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81" name="Google Shape;52181;p50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82" name="Google Shape;52182;p50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83" name="Google Shape;52183;p50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84" name="Google Shape;52184;p50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85" name="Google Shape;52185;p50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86" name="Google Shape;52186;p50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87" name="Google Shape;52187;p50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88" name="Google Shape;52188;p50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89" name="Google Shape;52189;p50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90" name="Google Shape;52190;p50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91" name="Google Shape;52191;p50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92" name="Google Shape;52192;p50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93" name="Google Shape;52193;p50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94" name="Google Shape;52194;p50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95" name="Google Shape;52195;p50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96" name="Google Shape;52196;p50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97" name="Google Shape;52197;p50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98" name="Google Shape;52198;p50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99" name="Google Shape;52199;p50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00" name="Google Shape;52200;p50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01" name="Google Shape;52201;p50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02" name="Google Shape;52202;p50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03" name="Google Shape;52203;p50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04" name="Google Shape;52204;p50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05" name="Google Shape;52205;p50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06" name="Google Shape;52206;p50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07" name="Google Shape;52207;p50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08" name="Google Shape;52208;p50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09" name="Google Shape;52209;p50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10" name="Google Shape;52210;p50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11" name="Google Shape;52211;p50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12" name="Google Shape;52212;p50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13" name="Google Shape;52213;p50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14" name="Google Shape;52214;p50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15" name="Google Shape;52215;p50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16" name="Google Shape;52216;p50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17" name="Google Shape;52217;p50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18" name="Google Shape;52218;p50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19" name="Google Shape;52219;p50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20" name="Google Shape;52220;p50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21" name="Google Shape;52221;p50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22" name="Google Shape;52222;p50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23" name="Google Shape;52223;p50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24" name="Google Shape;52224;p50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25" name="Google Shape;52225;p50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26" name="Google Shape;52226;p50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27" name="Google Shape;52227;p50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28" name="Google Shape;52228;p50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29" name="Google Shape;52229;p50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30" name="Google Shape;52230;p50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31" name="Google Shape;52231;p50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32" name="Google Shape;52232;p50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33" name="Google Shape;52233;p50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34" name="Google Shape;52234;p50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35" name="Google Shape;52235;p50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36" name="Google Shape;52236;p50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37" name="Google Shape;52237;p50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38" name="Google Shape;52238;p50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39" name="Google Shape;52239;p50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40" name="Google Shape;52240;p50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41" name="Google Shape;52241;p50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42" name="Google Shape;52242;p50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43" name="Google Shape;52243;p50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44" name="Google Shape;52244;p50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45" name="Google Shape;52245;p50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46" name="Google Shape;52246;p50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47" name="Google Shape;52247;p50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48" name="Google Shape;52248;p50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49" name="Google Shape;52249;p50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50" name="Google Shape;52250;p50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51" name="Google Shape;52251;p50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52" name="Google Shape;52252;p50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53" name="Google Shape;52253;p50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54" name="Google Shape;52254;p50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55" name="Google Shape;52255;p50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56" name="Google Shape;52256;p50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57" name="Google Shape;52257;p50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58" name="Google Shape;52258;p50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59" name="Google Shape;52259;p50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60" name="Google Shape;52260;p50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61" name="Google Shape;52261;p50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62" name="Google Shape;52262;p50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63" name="Google Shape;52263;p50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64" name="Google Shape;52264;p50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65" name="Google Shape;52265;p50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66" name="Google Shape;52266;p50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67" name="Google Shape;52267;p50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68" name="Google Shape;52268;p50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69" name="Google Shape;52269;p50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70" name="Google Shape;52270;p50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71" name="Google Shape;52271;p50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72" name="Google Shape;52272;p50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73" name="Google Shape;52273;p50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74" name="Google Shape;52274;p50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75" name="Google Shape;52275;p50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76" name="Google Shape;52276;p50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77" name="Google Shape;52277;p50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78" name="Google Shape;52278;p50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79" name="Google Shape;52279;p50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80" name="Google Shape;52280;p50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81" name="Google Shape;52281;p50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82" name="Google Shape;52282;p50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83" name="Google Shape;52283;p50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84" name="Google Shape;52284;p50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85" name="Google Shape;52285;p50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86" name="Google Shape;52286;p50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87" name="Google Shape;52287;p50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88" name="Google Shape;52288;p50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89" name="Google Shape;52289;p50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90" name="Google Shape;52290;p50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91" name="Google Shape;52291;p50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92" name="Google Shape;52292;p50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93" name="Google Shape;52293;p50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94" name="Google Shape;52294;p50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95" name="Google Shape;52295;p50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96" name="Google Shape;52296;p50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97" name="Google Shape;52297;p50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98" name="Google Shape;52298;p50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99" name="Google Shape;52299;p50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00" name="Google Shape;52300;p50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01" name="Google Shape;52301;p50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02" name="Google Shape;52302;p50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03" name="Google Shape;52303;p50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04" name="Google Shape;52304;p50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05" name="Google Shape;52305;p50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06" name="Google Shape;52306;p50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07" name="Google Shape;52307;p50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08" name="Google Shape;52308;p50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09" name="Google Shape;52309;p50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10" name="Google Shape;52310;p50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11" name="Google Shape;52311;p50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12" name="Google Shape;52312;p50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13" name="Google Shape;52313;p50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14" name="Google Shape;52314;p50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15" name="Google Shape;52315;p50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16" name="Google Shape;52316;p50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17" name="Google Shape;52317;p50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18" name="Google Shape;52318;p50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19" name="Google Shape;52319;p50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20" name="Google Shape;52320;p50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21" name="Google Shape;52321;p50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22" name="Google Shape;52322;p50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23" name="Google Shape;52323;p50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24" name="Google Shape;52324;p50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25" name="Google Shape;52325;p50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26" name="Google Shape;52326;p50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27" name="Google Shape;52327;p50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28" name="Google Shape;52328;p50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29" name="Google Shape;52329;p50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30" name="Google Shape;52330;p50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31" name="Google Shape;52331;p50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32" name="Google Shape;52332;p50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33" name="Google Shape;52333;p50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34" name="Google Shape;52334;p50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35" name="Google Shape;52335;p50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36" name="Google Shape;52336;p50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37" name="Google Shape;52337;p50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38" name="Google Shape;52338;p50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39" name="Google Shape;52339;p50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40" name="Google Shape;52340;p50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41" name="Google Shape;52341;p50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42" name="Google Shape;52342;p50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43" name="Google Shape;52343;p50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44" name="Google Shape;52344;p50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45" name="Google Shape;52345;p50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46" name="Google Shape;52346;p50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47" name="Google Shape;52347;p50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48" name="Google Shape;52348;p50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49" name="Google Shape;52349;p50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50" name="Google Shape;52350;p50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51" name="Google Shape;52351;p50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52" name="Google Shape;52352;p50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53" name="Google Shape;52353;p50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54" name="Google Shape;52354;p50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55" name="Google Shape;52355;p50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56" name="Google Shape;52356;p50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57" name="Google Shape;52357;p50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58" name="Google Shape;52358;p50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59" name="Google Shape;52359;p50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60" name="Google Shape;52360;p50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61" name="Google Shape;52361;p50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62" name="Google Shape;52362;p50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63" name="Google Shape;52363;p50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64" name="Google Shape;52364;p50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65" name="Google Shape;52365;p50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66" name="Google Shape;52366;p50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67" name="Google Shape;52367;p50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68" name="Google Shape;52368;p50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69" name="Google Shape;52369;p50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70" name="Google Shape;52370;p50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71" name="Google Shape;52371;p50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72" name="Google Shape;52372;p50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73" name="Google Shape;52373;p50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74" name="Google Shape;52374;p50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75" name="Google Shape;52375;p50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76" name="Google Shape;52376;p50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77" name="Google Shape;52377;p50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78" name="Google Shape;52378;p50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79" name="Google Shape;52379;p50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80" name="Google Shape;52380;p50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81" name="Google Shape;52381;p50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82" name="Google Shape;52382;p50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83" name="Google Shape;52383;p50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84" name="Google Shape;52384;p50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85" name="Google Shape;52385;p50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86" name="Google Shape;52386;p50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87" name="Google Shape;52387;p50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88" name="Google Shape;52388;p50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89" name="Google Shape;52389;p50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90" name="Google Shape;52390;p50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91" name="Google Shape;52391;p50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92" name="Google Shape;52392;p50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93" name="Google Shape;52393;p50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94" name="Google Shape;52394;p50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95" name="Google Shape;52395;p50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96" name="Google Shape;52396;p50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97" name="Google Shape;52397;p50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98" name="Google Shape;52398;p50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99" name="Google Shape;52399;p50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00" name="Google Shape;52400;p50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01" name="Google Shape;52401;p50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02" name="Google Shape;52402;p50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03" name="Google Shape;52403;p50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04" name="Google Shape;52404;p50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05" name="Google Shape;52405;p50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06" name="Google Shape;52406;p50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07" name="Google Shape;52407;p50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08" name="Google Shape;52408;p50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09" name="Google Shape;52409;p50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10" name="Google Shape;52410;p50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11" name="Google Shape;52411;p50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12" name="Google Shape;52412;p50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13" name="Google Shape;52413;p50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14" name="Google Shape;52414;p50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15" name="Google Shape;52415;p50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16" name="Google Shape;52416;p50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17" name="Google Shape;52417;p50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18" name="Google Shape;52418;p50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19" name="Google Shape;52419;p50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20" name="Google Shape;52420;p50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21" name="Google Shape;52421;p50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22" name="Google Shape;52422;p50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23" name="Google Shape;52423;p50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24" name="Google Shape;52424;p50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25" name="Google Shape;52425;p50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26" name="Google Shape;52426;p50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27" name="Google Shape;52427;p50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28" name="Google Shape;52428;p50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29" name="Google Shape;52429;p50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30" name="Google Shape;52430;p50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31" name="Google Shape;52431;p50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32" name="Google Shape;52432;p50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33" name="Google Shape;52433;p50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34" name="Google Shape;52434;p50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35" name="Google Shape;52435;p50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36" name="Google Shape;52436;p50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37" name="Google Shape;52437;p50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38" name="Google Shape;52438;p50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39" name="Google Shape;52439;p50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40" name="Google Shape;52440;p50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41" name="Google Shape;52441;p50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42" name="Google Shape;52442;p50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43" name="Google Shape;52443;p50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44" name="Google Shape;52444;p50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45" name="Google Shape;52445;p50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46" name="Google Shape;52446;p50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47" name="Google Shape;52447;p50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48" name="Google Shape;52448;p50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49" name="Google Shape;52449;p50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50" name="Google Shape;52450;p50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51" name="Google Shape;52451;p50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52" name="Google Shape;52452;p50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53" name="Google Shape;52453;p50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54" name="Google Shape;52454;p50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55" name="Google Shape;52455;p50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56" name="Google Shape;52456;p50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57" name="Google Shape;52457;p50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58" name="Google Shape;52458;p50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59" name="Google Shape;52459;p50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60" name="Google Shape;52460;p50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61" name="Google Shape;52461;p50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62" name="Google Shape;52462;p50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63" name="Google Shape;52463;p50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64" name="Google Shape;52464;p50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65" name="Google Shape;52465;p50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66" name="Google Shape;52466;p50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67" name="Google Shape;52467;p50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68" name="Google Shape;52468;p50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69" name="Google Shape;52469;p50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70" name="Google Shape;52470;p50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71" name="Google Shape;52471;p50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72" name="Google Shape;52472;p50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73" name="Google Shape;52473;p50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74" name="Google Shape;52474;p50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75" name="Google Shape;52475;p50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76" name="Google Shape;52476;p50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77" name="Google Shape;52477;p50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78" name="Google Shape;52478;p50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79" name="Google Shape;52479;p50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80" name="Google Shape;52480;p50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81" name="Google Shape;52481;p50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82" name="Google Shape;52482;p50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83" name="Google Shape;52483;p50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84" name="Google Shape;52484;p50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85" name="Google Shape;52485;p50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86" name="Google Shape;52486;p50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87" name="Google Shape;52487;p50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88" name="Google Shape;52488;p50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89" name="Google Shape;52489;p50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90" name="Google Shape;52490;p50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91" name="Google Shape;52491;p50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92" name="Google Shape;52492;p50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93" name="Google Shape;52493;p50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94" name="Google Shape;52494;p50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95" name="Google Shape;52495;p50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96" name="Google Shape;52496;p50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97" name="Google Shape;52497;p50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98" name="Google Shape;52498;p50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99" name="Google Shape;52499;p50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00" name="Google Shape;52500;p50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01" name="Google Shape;52501;p50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02" name="Google Shape;52502;p50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03" name="Google Shape;52503;p50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04" name="Google Shape;52504;p50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05" name="Google Shape;52505;p50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06" name="Google Shape;52506;p50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07" name="Google Shape;52507;p50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08" name="Google Shape;52508;p50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09" name="Google Shape;52509;p50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10" name="Google Shape;52510;p50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11" name="Google Shape;52511;p50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12" name="Google Shape;52512;p50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13" name="Google Shape;52513;p50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14" name="Google Shape;52514;p50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15" name="Google Shape;52515;p50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16" name="Google Shape;52516;p50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17" name="Google Shape;52517;p50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18" name="Google Shape;52518;p50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19" name="Google Shape;52519;p50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20" name="Google Shape;52520;p50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21" name="Google Shape;52521;p50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22" name="Google Shape;52522;p50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23" name="Google Shape;52523;p50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24" name="Google Shape;52524;p50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25" name="Google Shape;52525;p50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26" name="Google Shape;52526;p50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27" name="Google Shape;52527;p50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28" name="Google Shape;52528;p50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29" name="Google Shape;52529;p50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30" name="Google Shape;52530;p50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31" name="Google Shape;52531;p50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32" name="Google Shape;52532;p50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33" name="Google Shape;52533;p50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34" name="Google Shape;52534;p50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35" name="Google Shape;52535;p50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36" name="Google Shape;52536;p50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37" name="Google Shape;52537;p50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38" name="Google Shape;52538;p50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39" name="Google Shape;52539;p50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40" name="Google Shape;52540;p50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41" name="Google Shape;52541;p50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42" name="Google Shape;52542;p50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43" name="Google Shape;52543;p50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44" name="Google Shape;52544;p50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45" name="Google Shape;52545;p50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46" name="Google Shape;52546;p50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47" name="Google Shape;52547;p50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48" name="Google Shape;52548;p50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49" name="Google Shape;52549;p50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50" name="Google Shape;52550;p50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51" name="Google Shape;52551;p50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52" name="Google Shape;52552;p50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53" name="Google Shape;52553;p50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54" name="Google Shape;52554;p50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55" name="Google Shape;52555;p50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56" name="Google Shape;52556;p50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57" name="Google Shape;52557;p50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58" name="Google Shape;52558;p50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59" name="Google Shape;52559;p50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60" name="Google Shape;52560;p50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61" name="Google Shape;52561;p50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62" name="Google Shape;52562;p50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63" name="Google Shape;52563;p50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64" name="Google Shape;52564;p50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65" name="Google Shape;52565;p50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66" name="Google Shape;52566;p50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67" name="Google Shape;52567;p50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68" name="Google Shape;52568;p50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69" name="Google Shape;52569;p50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70" name="Google Shape;52570;p50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71" name="Google Shape;52571;p50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72" name="Google Shape;52572;p50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73" name="Google Shape;52573;p50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74" name="Google Shape;52574;p50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75" name="Google Shape;52575;p50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76" name="Google Shape;52576;p50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77" name="Google Shape;52577;p50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78" name="Google Shape;52578;p50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79" name="Google Shape;52579;p50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80" name="Google Shape;52580;p50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81" name="Google Shape;52581;p50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82" name="Google Shape;52582;p50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83" name="Google Shape;52583;p50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84" name="Google Shape;52584;p50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85" name="Google Shape;52585;p50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86" name="Google Shape;52586;p50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87" name="Google Shape;52587;p50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88" name="Google Shape;52588;p50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89" name="Google Shape;52589;p50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90" name="Google Shape;52590;p50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91" name="Google Shape;52591;p50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92" name="Google Shape;52592;p50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93" name="Google Shape;52593;p50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94" name="Google Shape;52594;p50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95" name="Google Shape;52595;p50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96" name="Google Shape;52596;p50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97" name="Google Shape;52597;p50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98" name="Google Shape;52598;p50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99" name="Google Shape;52599;p50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00" name="Google Shape;52600;p50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01" name="Google Shape;52601;p50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02" name="Google Shape;52602;p50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03" name="Google Shape;52603;p50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04" name="Google Shape;52604;p50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05" name="Google Shape;52605;p50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06" name="Google Shape;52606;p50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07" name="Google Shape;52607;p50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08" name="Google Shape;52608;p50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09" name="Google Shape;52609;p50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10" name="Google Shape;52610;p50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11" name="Google Shape;52611;p50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12" name="Google Shape;52612;p50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13" name="Google Shape;52613;p50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14" name="Google Shape;52614;p50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15" name="Google Shape;52615;p50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16" name="Google Shape;52616;p50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17" name="Google Shape;52617;p50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18" name="Google Shape;52618;p50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19" name="Google Shape;52619;p50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20" name="Google Shape;52620;p50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21" name="Google Shape;52621;p50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22" name="Google Shape;52622;p50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23" name="Google Shape;52623;p50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24" name="Google Shape;52624;p50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25" name="Google Shape;52625;p50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26" name="Google Shape;52626;p50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27" name="Google Shape;52627;p50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28" name="Google Shape;52628;p50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29" name="Google Shape;52629;p50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30" name="Google Shape;52630;p50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31" name="Google Shape;52631;p50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32" name="Google Shape;52632;p50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33" name="Google Shape;52633;p50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34" name="Google Shape;52634;p50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35" name="Google Shape;52635;p50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36" name="Google Shape;52636;p50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37" name="Google Shape;52637;p50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38" name="Google Shape;52638;p50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39" name="Google Shape;52639;p50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40" name="Google Shape;52640;p50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41" name="Google Shape;52641;p50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42" name="Google Shape;52642;p50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43" name="Google Shape;52643;p50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44" name="Google Shape;52644;p50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45" name="Google Shape;52645;p50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46" name="Google Shape;52646;p50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47" name="Google Shape;52647;p50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48" name="Google Shape;52648;p50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49" name="Google Shape;52649;p50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50" name="Google Shape;52650;p50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51" name="Google Shape;52651;p50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52" name="Google Shape;52652;p50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53" name="Google Shape;52653;p50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54" name="Google Shape;52654;p50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55" name="Google Shape;52655;p50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56" name="Google Shape;52656;p50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57" name="Google Shape;52657;p50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58" name="Google Shape;52658;p50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59" name="Google Shape;52659;p50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60" name="Google Shape;52660;p50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61" name="Google Shape;52661;p50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62" name="Google Shape;52662;p50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63" name="Google Shape;52663;p50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64" name="Google Shape;52664;p50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65" name="Google Shape;52665;p50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66" name="Google Shape;52666;p50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67" name="Google Shape;52667;p50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68" name="Google Shape;52668;p50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69" name="Google Shape;52669;p50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70" name="Google Shape;52670;p50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71" name="Google Shape;52671;p50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72" name="Google Shape;52672;p50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73" name="Google Shape;52673;p50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74" name="Google Shape;52674;p50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75" name="Google Shape;52675;p50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76" name="Google Shape;52676;p50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77" name="Google Shape;52677;p50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78" name="Google Shape;52678;p50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79" name="Google Shape;52679;p50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80" name="Google Shape;52680;p50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81" name="Google Shape;52681;p50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82" name="Google Shape;52682;p50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83" name="Google Shape;52683;p50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84" name="Google Shape;52684;p50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85" name="Google Shape;52685;p50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86" name="Google Shape;52686;p50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87" name="Google Shape;52687;p50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88" name="Google Shape;52688;p50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89" name="Google Shape;52689;p50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90" name="Google Shape;52690;p50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91" name="Google Shape;52691;p50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92" name="Google Shape;52692;p50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93" name="Google Shape;52693;p50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94" name="Google Shape;52694;p50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95" name="Google Shape;52695;p50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96" name="Google Shape;52696;p50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97" name="Google Shape;52697;p50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98" name="Google Shape;52698;p50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99" name="Google Shape;52699;p50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00" name="Google Shape;52700;p50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01" name="Google Shape;52701;p50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02" name="Google Shape;52702;p50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03" name="Google Shape;52703;p50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04" name="Google Shape;52704;p50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05" name="Google Shape;52705;p50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06" name="Google Shape;52706;p50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07" name="Google Shape;52707;p50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08" name="Google Shape;52708;p50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09" name="Google Shape;52709;p50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10" name="Google Shape;52710;p50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11" name="Google Shape;52711;p50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12" name="Google Shape;52712;p50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13" name="Google Shape;52713;p50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14" name="Google Shape;52714;p50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15" name="Google Shape;52715;p50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16" name="Google Shape;52716;p50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17" name="Google Shape;52717;p50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18" name="Google Shape;52718;p50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19" name="Google Shape;52719;p50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20" name="Google Shape;52720;p50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21" name="Google Shape;52721;p50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22" name="Google Shape;52722;p50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23" name="Google Shape;52723;p50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24" name="Google Shape;52724;p50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25" name="Google Shape;52725;p50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26" name="Google Shape;52726;p50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27" name="Google Shape;52727;p50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28" name="Google Shape;52728;p50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29" name="Google Shape;52729;p50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30" name="Google Shape;52730;p50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31" name="Google Shape;52731;p50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32" name="Google Shape;52732;p50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33" name="Google Shape;52733;p50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34" name="Google Shape;52734;p50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35" name="Google Shape;52735;p50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36" name="Google Shape;52736;p50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37" name="Google Shape;52737;p50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38" name="Google Shape;52738;p50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39" name="Google Shape;52739;p50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40" name="Google Shape;52740;p50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41" name="Google Shape;52741;p50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42" name="Google Shape;52742;p50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43" name="Google Shape;52743;p50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44" name="Google Shape;52744;p50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45" name="Google Shape;52745;p50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46" name="Google Shape;52746;p50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47" name="Google Shape;52747;p50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48" name="Google Shape;52748;p50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49" name="Google Shape;52749;p50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50" name="Google Shape;52750;p50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51" name="Google Shape;52751;p50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52" name="Google Shape;52752;p50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53" name="Google Shape;52753;p50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54" name="Google Shape;52754;p50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55" name="Google Shape;52755;p50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56" name="Google Shape;52756;p50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57" name="Google Shape;52757;p50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58" name="Google Shape;52758;p50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59" name="Google Shape;52759;p50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60" name="Google Shape;52760;p50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61" name="Google Shape;52761;p50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62" name="Google Shape;52762;p50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63" name="Google Shape;52763;p50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64" name="Google Shape;52764;p50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65" name="Google Shape;52765;p50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66" name="Google Shape;52766;p50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67" name="Google Shape;52767;p50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68" name="Google Shape;52768;p50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69" name="Google Shape;52769;p50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70" name="Google Shape;52770;p50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71" name="Google Shape;52771;p50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72" name="Google Shape;52772;p50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73" name="Google Shape;52773;p50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74" name="Google Shape;52774;p50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75" name="Google Shape;52775;p50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76" name="Google Shape;52776;p50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77" name="Google Shape;52777;p50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78" name="Google Shape;52778;p50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79" name="Google Shape;52779;p50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80" name="Google Shape;52780;p50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81" name="Google Shape;52781;p50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82" name="Google Shape;52782;p50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83" name="Google Shape;52783;p50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84" name="Google Shape;52784;p50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85" name="Google Shape;52785;p50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86" name="Google Shape;52786;p50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87" name="Google Shape;52787;p50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88" name="Google Shape;52788;p50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89" name="Google Shape;52789;p50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90" name="Google Shape;52790;p50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91" name="Google Shape;52791;p50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92" name="Google Shape;52792;p50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93" name="Google Shape;52793;p50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94" name="Google Shape;52794;p50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2795" name="Google Shape;52795;p50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796" name="Google Shape;52796;p50"/>
          <p:cNvSpPr/>
          <p:nvPr/>
        </p:nvSpPr>
        <p:spPr>
          <a:xfrm rot="4584702">
            <a:off x="1621719" y="1496020"/>
            <a:ext cx="5900563" cy="5900563"/>
          </a:xfrm>
          <a:prstGeom prst="chord">
            <a:avLst>
              <a:gd name="adj1" fmla="val 5379563"/>
              <a:gd name="adj2" fmla="val 17859353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2797" name="Google Shape;52797;p50"/>
          <p:cNvGrpSpPr/>
          <p:nvPr/>
        </p:nvGrpSpPr>
        <p:grpSpPr>
          <a:xfrm>
            <a:off x="17" y="1877022"/>
            <a:ext cx="3128036" cy="3285612"/>
            <a:chOff x="4057300" y="1727225"/>
            <a:chExt cx="2554750" cy="2327250"/>
          </a:xfrm>
        </p:grpSpPr>
        <p:sp>
          <p:nvSpPr>
            <p:cNvPr id="52798" name="Google Shape;52798;p50"/>
            <p:cNvSpPr/>
            <p:nvPr/>
          </p:nvSpPr>
          <p:spPr>
            <a:xfrm>
              <a:off x="4057300" y="1793375"/>
              <a:ext cx="2538025" cy="2261100"/>
            </a:xfrm>
            <a:custGeom>
              <a:avLst/>
              <a:gdLst/>
              <a:ahLst/>
              <a:cxnLst/>
              <a:rect l="l" t="t" r="r" b="b"/>
              <a:pathLst>
                <a:path w="101521" h="90444" extrusionOk="0">
                  <a:moveTo>
                    <a:pt x="10054" y="0"/>
                  </a:moveTo>
                  <a:cubicBezTo>
                    <a:pt x="7811" y="0"/>
                    <a:pt x="5555" y="278"/>
                    <a:pt x="3545" y="949"/>
                  </a:cubicBezTo>
                  <a:cubicBezTo>
                    <a:pt x="2289" y="1367"/>
                    <a:pt x="1113" y="1626"/>
                    <a:pt x="0" y="1795"/>
                  </a:cubicBezTo>
                  <a:lnTo>
                    <a:pt x="0" y="90444"/>
                  </a:lnTo>
                  <a:lnTo>
                    <a:pt x="101521" y="90444"/>
                  </a:lnTo>
                  <a:cubicBezTo>
                    <a:pt x="92061" y="84128"/>
                    <a:pt x="79920" y="75541"/>
                    <a:pt x="70406" y="67212"/>
                  </a:cubicBezTo>
                  <a:cubicBezTo>
                    <a:pt x="52119" y="51214"/>
                    <a:pt x="24701" y="5518"/>
                    <a:pt x="22421" y="3229"/>
                  </a:cubicBezTo>
                  <a:cubicBezTo>
                    <a:pt x="20802" y="1617"/>
                    <a:pt x="15466" y="0"/>
                    <a:pt x="100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99" name="Google Shape;52799;p50"/>
            <p:cNvSpPr/>
            <p:nvPr/>
          </p:nvSpPr>
          <p:spPr>
            <a:xfrm>
              <a:off x="4669700" y="3475225"/>
              <a:ext cx="666975" cy="579250"/>
            </a:xfrm>
            <a:custGeom>
              <a:avLst/>
              <a:gdLst/>
              <a:ahLst/>
              <a:cxnLst/>
              <a:rect l="l" t="t" r="r" b="b"/>
              <a:pathLst>
                <a:path w="26679" h="23170" extrusionOk="0">
                  <a:moveTo>
                    <a:pt x="935" y="1"/>
                  </a:moveTo>
                  <a:cubicBezTo>
                    <a:pt x="0" y="1"/>
                    <a:pt x="7973" y="9915"/>
                    <a:pt x="15143" y="17887"/>
                  </a:cubicBezTo>
                  <a:cubicBezTo>
                    <a:pt x="16791" y="19722"/>
                    <a:pt x="18083" y="21486"/>
                    <a:pt x="19170" y="23170"/>
                  </a:cubicBezTo>
                  <a:lnTo>
                    <a:pt x="26679" y="23170"/>
                  </a:lnTo>
                  <a:cubicBezTo>
                    <a:pt x="26581" y="23072"/>
                    <a:pt x="26483" y="22982"/>
                    <a:pt x="26394" y="22884"/>
                  </a:cubicBezTo>
                  <a:cubicBezTo>
                    <a:pt x="7402" y="2753"/>
                    <a:pt x="2379" y="473"/>
                    <a:pt x="1016" y="19"/>
                  </a:cubicBezTo>
                  <a:cubicBezTo>
                    <a:pt x="980" y="10"/>
                    <a:pt x="962" y="1"/>
                    <a:pt x="93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00" name="Google Shape;52800;p50"/>
            <p:cNvSpPr/>
            <p:nvPr/>
          </p:nvSpPr>
          <p:spPr>
            <a:xfrm>
              <a:off x="4057300" y="2613875"/>
              <a:ext cx="938225" cy="1440600"/>
            </a:xfrm>
            <a:custGeom>
              <a:avLst/>
              <a:gdLst/>
              <a:ahLst/>
              <a:cxnLst/>
              <a:rect l="l" t="t" r="r" b="b"/>
              <a:pathLst>
                <a:path w="37529" h="57624" extrusionOk="0">
                  <a:moveTo>
                    <a:pt x="0" y="39862"/>
                  </a:moveTo>
                  <a:lnTo>
                    <a:pt x="0" y="57624"/>
                  </a:lnTo>
                  <a:lnTo>
                    <a:pt x="7990" y="57624"/>
                  </a:lnTo>
                  <a:cubicBezTo>
                    <a:pt x="7028" y="55824"/>
                    <a:pt x="6146" y="53544"/>
                    <a:pt x="5131" y="49990"/>
                  </a:cubicBezTo>
                  <a:cubicBezTo>
                    <a:pt x="3563" y="44494"/>
                    <a:pt x="980" y="41697"/>
                    <a:pt x="0" y="39862"/>
                  </a:cubicBezTo>
                  <a:close/>
                  <a:moveTo>
                    <a:pt x="0" y="0"/>
                  </a:moveTo>
                  <a:lnTo>
                    <a:pt x="0" y="32246"/>
                  </a:lnTo>
                  <a:cubicBezTo>
                    <a:pt x="1309" y="34072"/>
                    <a:pt x="2788" y="36967"/>
                    <a:pt x="2726" y="38588"/>
                  </a:cubicBezTo>
                  <a:cubicBezTo>
                    <a:pt x="2601" y="41795"/>
                    <a:pt x="5594" y="43603"/>
                    <a:pt x="6048" y="46801"/>
                  </a:cubicBezTo>
                  <a:cubicBezTo>
                    <a:pt x="6503" y="49990"/>
                    <a:pt x="10155" y="52733"/>
                    <a:pt x="11527" y="55931"/>
                  </a:cubicBezTo>
                  <a:cubicBezTo>
                    <a:pt x="11749" y="56457"/>
                    <a:pt x="11945" y="57036"/>
                    <a:pt x="12088" y="57624"/>
                  </a:cubicBezTo>
                  <a:lnTo>
                    <a:pt x="37528" y="57624"/>
                  </a:lnTo>
                  <a:cubicBezTo>
                    <a:pt x="35301" y="52217"/>
                    <a:pt x="32575" y="45732"/>
                    <a:pt x="28923" y="42472"/>
                  </a:cubicBezTo>
                  <a:cubicBezTo>
                    <a:pt x="23534" y="37670"/>
                    <a:pt x="19241" y="32789"/>
                    <a:pt x="18644" y="24728"/>
                  </a:cubicBezTo>
                  <a:cubicBezTo>
                    <a:pt x="18056" y="16666"/>
                    <a:pt x="17005" y="6627"/>
                    <a:pt x="11981" y="2975"/>
                  </a:cubicBezTo>
                  <a:cubicBezTo>
                    <a:pt x="9255" y="989"/>
                    <a:pt x="4320" y="62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01" name="Google Shape;52801;p50"/>
            <p:cNvSpPr/>
            <p:nvPr/>
          </p:nvSpPr>
          <p:spPr>
            <a:xfrm>
              <a:off x="5759550" y="3420225"/>
              <a:ext cx="852500" cy="634250"/>
            </a:xfrm>
            <a:custGeom>
              <a:avLst/>
              <a:gdLst/>
              <a:ahLst/>
              <a:cxnLst/>
              <a:rect l="l" t="t" r="r" b="b"/>
              <a:pathLst>
                <a:path w="34100" h="25370" extrusionOk="0">
                  <a:moveTo>
                    <a:pt x="0" y="1"/>
                  </a:moveTo>
                  <a:cubicBezTo>
                    <a:pt x="784" y="758"/>
                    <a:pt x="1559" y="1470"/>
                    <a:pt x="2316" y="2138"/>
                  </a:cubicBezTo>
                  <a:cubicBezTo>
                    <a:pt x="5381" y="4820"/>
                    <a:pt x="8712" y="7528"/>
                    <a:pt x="12151" y="10173"/>
                  </a:cubicBezTo>
                  <a:cubicBezTo>
                    <a:pt x="9202" y="7875"/>
                    <a:pt x="4347" y="3991"/>
                    <a:pt x="0" y="1"/>
                  </a:cubicBezTo>
                  <a:close/>
                  <a:moveTo>
                    <a:pt x="15731" y="12908"/>
                  </a:moveTo>
                  <a:cubicBezTo>
                    <a:pt x="21851" y="17477"/>
                    <a:pt x="28069" y="21789"/>
                    <a:pt x="33431" y="25370"/>
                  </a:cubicBezTo>
                  <a:lnTo>
                    <a:pt x="34099" y="25370"/>
                  </a:lnTo>
                  <a:cubicBezTo>
                    <a:pt x="26750" y="20426"/>
                    <a:pt x="18751" y="15019"/>
                    <a:pt x="15731" y="12908"/>
                  </a:cubicBezTo>
                  <a:close/>
                </a:path>
              </a:pathLst>
            </a:custGeom>
            <a:solidFill>
              <a:srgbClr val="CBCBD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02" name="Google Shape;52802;p50"/>
            <p:cNvSpPr/>
            <p:nvPr/>
          </p:nvSpPr>
          <p:spPr>
            <a:xfrm>
              <a:off x="5038250" y="2933425"/>
              <a:ext cx="1557075" cy="1121050"/>
            </a:xfrm>
            <a:custGeom>
              <a:avLst/>
              <a:gdLst/>
              <a:ahLst/>
              <a:cxnLst/>
              <a:rect l="l" t="t" r="r" b="b"/>
              <a:pathLst>
                <a:path w="62283" h="44842" extrusionOk="0">
                  <a:moveTo>
                    <a:pt x="1150" y="1"/>
                  </a:moveTo>
                  <a:cubicBezTo>
                    <a:pt x="677" y="1"/>
                    <a:pt x="285" y="72"/>
                    <a:pt x="0" y="205"/>
                  </a:cubicBezTo>
                  <a:cubicBezTo>
                    <a:pt x="0" y="205"/>
                    <a:pt x="2094" y="9826"/>
                    <a:pt x="5292" y="16667"/>
                  </a:cubicBezTo>
                  <a:cubicBezTo>
                    <a:pt x="8489" y="23517"/>
                    <a:pt x="20613" y="24425"/>
                    <a:pt x="25966" y="33333"/>
                  </a:cubicBezTo>
                  <a:cubicBezTo>
                    <a:pt x="28282" y="37199"/>
                    <a:pt x="31667" y="41278"/>
                    <a:pt x="35533" y="44842"/>
                  </a:cubicBezTo>
                  <a:lnTo>
                    <a:pt x="62283" y="44842"/>
                  </a:lnTo>
                  <a:cubicBezTo>
                    <a:pt x="56921" y="41261"/>
                    <a:pt x="50703" y="36949"/>
                    <a:pt x="44583" y="32380"/>
                  </a:cubicBezTo>
                  <a:cubicBezTo>
                    <a:pt x="44022" y="31979"/>
                    <a:pt x="43630" y="31694"/>
                    <a:pt x="43452" y="31560"/>
                  </a:cubicBezTo>
                  <a:cubicBezTo>
                    <a:pt x="43042" y="31240"/>
                    <a:pt x="42178" y="30571"/>
                    <a:pt x="41003" y="29645"/>
                  </a:cubicBezTo>
                  <a:cubicBezTo>
                    <a:pt x="37564" y="27000"/>
                    <a:pt x="34233" y="24292"/>
                    <a:pt x="31168" y="21610"/>
                  </a:cubicBezTo>
                  <a:cubicBezTo>
                    <a:pt x="30411" y="20942"/>
                    <a:pt x="29636" y="20230"/>
                    <a:pt x="28852" y="19473"/>
                  </a:cubicBezTo>
                  <a:cubicBezTo>
                    <a:pt x="26029" y="16889"/>
                    <a:pt x="23428" y="14253"/>
                    <a:pt x="21700" y="11981"/>
                  </a:cubicBezTo>
                  <a:cubicBezTo>
                    <a:pt x="16783" y="5505"/>
                    <a:pt x="5479" y="1"/>
                    <a:pt x="11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03" name="Google Shape;52803;p50"/>
            <p:cNvSpPr/>
            <p:nvPr/>
          </p:nvSpPr>
          <p:spPr>
            <a:xfrm>
              <a:off x="4057300" y="1727225"/>
              <a:ext cx="1640575" cy="1748475"/>
            </a:xfrm>
            <a:custGeom>
              <a:avLst/>
              <a:gdLst/>
              <a:ahLst/>
              <a:cxnLst/>
              <a:rect l="l" t="t" r="r" b="b"/>
              <a:pathLst>
                <a:path w="65623" h="69939" extrusionOk="0">
                  <a:moveTo>
                    <a:pt x="13269" y="0"/>
                  </a:moveTo>
                  <a:cubicBezTo>
                    <a:pt x="9759" y="0"/>
                    <a:pt x="6250" y="3510"/>
                    <a:pt x="2744" y="3510"/>
                  </a:cubicBezTo>
                  <a:cubicBezTo>
                    <a:pt x="2019" y="3510"/>
                    <a:pt x="1295" y="3360"/>
                    <a:pt x="570" y="2998"/>
                  </a:cubicBezTo>
                  <a:cubicBezTo>
                    <a:pt x="383" y="2900"/>
                    <a:pt x="187" y="2811"/>
                    <a:pt x="0" y="2731"/>
                  </a:cubicBezTo>
                  <a:lnTo>
                    <a:pt x="0" y="62323"/>
                  </a:lnTo>
                  <a:cubicBezTo>
                    <a:pt x="1701" y="61815"/>
                    <a:pt x="3046" y="59891"/>
                    <a:pt x="3046" y="52587"/>
                  </a:cubicBezTo>
                  <a:cubicBezTo>
                    <a:pt x="3046" y="45972"/>
                    <a:pt x="6351" y="42667"/>
                    <a:pt x="8555" y="42667"/>
                  </a:cubicBezTo>
                  <a:cubicBezTo>
                    <a:pt x="9657" y="42667"/>
                    <a:pt x="10484" y="43494"/>
                    <a:pt x="10484" y="45149"/>
                  </a:cubicBezTo>
                  <a:cubicBezTo>
                    <a:pt x="10484" y="49194"/>
                    <a:pt x="12136" y="53244"/>
                    <a:pt x="14096" y="53244"/>
                  </a:cubicBezTo>
                  <a:cubicBezTo>
                    <a:pt x="14535" y="53244"/>
                    <a:pt x="14990" y="53040"/>
                    <a:pt x="15446" y="52587"/>
                  </a:cubicBezTo>
                  <a:cubicBezTo>
                    <a:pt x="16684" y="51344"/>
                    <a:pt x="17452" y="50104"/>
                    <a:pt x="18530" y="50104"/>
                  </a:cubicBezTo>
                  <a:cubicBezTo>
                    <a:pt x="19608" y="50104"/>
                    <a:pt x="20995" y="51344"/>
                    <a:pt x="23472" y="55063"/>
                  </a:cubicBezTo>
                  <a:cubicBezTo>
                    <a:pt x="28433" y="62501"/>
                    <a:pt x="38348" y="69939"/>
                    <a:pt x="40833" y="69939"/>
                  </a:cubicBezTo>
                  <a:cubicBezTo>
                    <a:pt x="43309" y="69939"/>
                    <a:pt x="35871" y="62501"/>
                    <a:pt x="35871" y="57539"/>
                  </a:cubicBezTo>
                  <a:cubicBezTo>
                    <a:pt x="35871" y="53914"/>
                    <a:pt x="39856" y="51611"/>
                    <a:pt x="42963" y="51611"/>
                  </a:cubicBezTo>
                  <a:cubicBezTo>
                    <a:pt x="44101" y="51611"/>
                    <a:pt x="45122" y="51920"/>
                    <a:pt x="45786" y="52587"/>
                  </a:cubicBezTo>
                  <a:cubicBezTo>
                    <a:pt x="47999" y="54792"/>
                    <a:pt x="58073" y="62895"/>
                    <a:pt x="62002" y="62895"/>
                  </a:cubicBezTo>
                  <a:cubicBezTo>
                    <a:pt x="62485" y="62895"/>
                    <a:pt x="62875" y="62772"/>
                    <a:pt x="63147" y="62501"/>
                  </a:cubicBezTo>
                  <a:cubicBezTo>
                    <a:pt x="65623" y="60024"/>
                    <a:pt x="40833" y="35226"/>
                    <a:pt x="35871" y="25311"/>
                  </a:cubicBezTo>
                  <a:cubicBezTo>
                    <a:pt x="30910" y="15388"/>
                    <a:pt x="20399" y="2998"/>
                    <a:pt x="15446" y="513"/>
                  </a:cubicBezTo>
                  <a:cubicBezTo>
                    <a:pt x="14720" y="150"/>
                    <a:pt x="13994" y="0"/>
                    <a:pt x="1326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804" name="Google Shape;52804;p50"/>
          <p:cNvGrpSpPr/>
          <p:nvPr/>
        </p:nvGrpSpPr>
        <p:grpSpPr>
          <a:xfrm>
            <a:off x="5648263" y="1877196"/>
            <a:ext cx="3495807" cy="3285554"/>
            <a:chOff x="754100" y="1761375"/>
            <a:chExt cx="2813300" cy="2293100"/>
          </a:xfrm>
        </p:grpSpPr>
        <p:sp>
          <p:nvSpPr>
            <p:cNvPr id="52805" name="Google Shape;52805;p50"/>
            <p:cNvSpPr/>
            <p:nvPr/>
          </p:nvSpPr>
          <p:spPr>
            <a:xfrm>
              <a:off x="754100" y="1827550"/>
              <a:ext cx="2813300" cy="2226925"/>
            </a:xfrm>
            <a:custGeom>
              <a:avLst/>
              <a:gdLst/>
              <a:ahLst/>
              <a:cxnLst/>
              <a:rect l="l" t="t" r="r" b="b"/>
              <a:pathLst>
                <a:path w="112532" h="89077" extrusionOk="0">
                  <a:moveTo>
                    <a:pt x="112531" y="428"/>
                  </a:moveTo>
                  <a:cubicBezTo>
                    <a:pt x="107552" y="1185"/>
                    <a:pt x="103819" y="0"/>
                    <a:pt x="100087" y="1862"/>
                  </a:cubicBezTo>
                  <a:cubicBezTo>
                    <a:pt x="95517" y="4151"/>
                    <a:pt x="81808" y="20140"/>
                    <a:pt x="74949" y="26999"/>
                  </a:cubicBezTo>
                  <a:cubicBezTo>
                    <a:pt x="68091" y="33849"/>
                    <a:pt x="47532" y="54417"/>
                    <a:pt x="33823" y="65845"/>
                  </a:cubicBezTo>
                  <a:cubicBezTo>
                    <a:pt x="24576" y="73542"/>
                    <a:pt x="9095" y="82289"/>
                    <a:pt x="0" y="87161"/>
                  </a:cubicBezTo>
                  <a:lnTo>
                    <a:pt x="0" y="89077"/>
                  </a:lnTo>
                  <a:lnTo>
                    <a:pt x="112531" y="89077"/>
                  </a:lnTo>
                  <a:lnTo>
                    <a:pt x="112531" y="42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06" name="Google Shape;52806;p50"/>
            <p:cNvSpPr/>
            <p:nvPr/>
          </p:nvSpPr>
          <p:spPr>
            <a:xfrm>
              <a:off x="2716225" y="3470100"/>
              <a:ext cx="308025" cy="584375"/>
            </a:xfrm>
            <a:custGeom>
              <a:avLst/>
              <a:gdLst/>
              <a:ahLst/>
              <a:cxnLst/>
              <a:rect l="l" t="t" r="r" b="b"/>
              <a:pathLst>
                <a:path w="12321" h="23375" extrusionOk="0">
                  <a:moveTo>
                    <a:pt x="12151" y="1"/>
                  </a:moveTo>
                  <a:cubicBezTo>
                    <a:pt x="11447" y="1"/>
                    <a:pt x="8142" y="6610"/>
                    <a:pt x="8142" y="6610"/>
                  </a:cubicBezTo>
                  <a:cubicBezTo>
                    <a:pt x="8142" y="6610"/>
                    <a:pt x="4401" y="12846"/>
                    <a:pt x="2165" y="18404"/>
                  </a:cubicBezTo>
                  <a:cubicBezTo>
                    <a:pt x="1310" y="20533"/>
                    <a:pt x="722" y="22029"/>
                    <a:pt x="1" y="23375"/>
                  </a:cubicBezTo>
                  <a:lnTo>
                    <a:pt x="5613" y="23375"/>
                  </a:lnTo>
                  <a:cubicBezTo>
                    <a:pt x="7198" y="20480"/>
                    <a:pt x="8419" y="17335"/>
                    <a:pt x="9051" y="14378"/>
                  </a:cubicBezTo>
                  <a:cubicBezTo>
                    <a:pt x="10423" y="7982"/>
                    <a:pt x="11795" y="3876"/>
                    <a:pt x="12249" y="678"/>
                  </a:cubicBezTo>
                  <a:cubicBezTo>
                    <a:pt x="12320" y="206"/>
                    <a:pt x="12276" y="1"/>
                    <a:pt x="1215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07" name="Google Shape;52807;p50"/>
            <p:cNvSpPr/>
            <p:nvPr/>
          </p:nvSpPr>
          <p:spPr>
            <a:xfrm>
              <a:off x="2276200" y="3273475"/>
              <a:ext cx="325375" cy="493275"/>
            </a:xfrm>
            <a:custGeom>
              <a:avLst/>
              <a:gdLst/>
              <a:ahLst/>
              <a:cxnLst/>
              <a:rect l="l" t="t" r="r" b="b"/>
              <a:pathLst>
                <a:path w="13015" h="19731" extrusionOk="0">
                  <a:moveTo>
                    <a:pt x="10832" y="0"/>
                  </a:moveTo>
                  <a:cubicBezTo>
                    <a:pt x="10511" y="0"/>
                    <a:pt x="10244" y="90"/>
                    <a:pt x="10137" y="232"/>
                  </a:cubicBezTo>
                  <a:cubicBezTo>
                    <a:pt x="10137" y="232"/>
                    <a:pt x="8854" y="784"/>
                    <a:pt x="8391" y="2156"/>
                  </a:cubicBezTo>
                  <a:cubicBezTo>
                    <a:pt x="7937" y="3528"/>
                    <a:pt x="6111" y="8543"/>
                    <a:pt x="3831" y="11741"/>
                  </a:cubicBezTo>
                  <a:cubicBezTo>
                    <a:pt x="1550" y="14939"/>
                    <a:pt x="463" y="15357"/>
                    <a:pt x="89" y="18573"/>
                  </a:cubicBezTo>
                  <a:cubicBezTo>
                    <a:pt x="0" y="19383"/>
                    <a:pt x="72" y="19731"/>
                    <a:pt x="321" y="19731"/>
                  </a:cubicBezTo>
                  <a:cubicBezTo>
                    <a:pt x="1060" y="19731"/>
                    <a:pt x="3278" y="16747"/>
                    <a:pt x="7028" y="14021"/>
                  </a:cubicBezTo>
                  <a:cubicBezTo>
                    <a:pt x="12043" y="10369"/>
                    <a:pt x="10306" y="6521"/>
                    <a:pt x="11865" y="3198"/>
                  </a:cubicBezTo>
                  <a:cubicBezTo>
                    <a:pt x="13014" y="740"/>
                    <a:pt x="11732" y="0"/>
                    <a:pt x="1083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08" name="Google Shape;52808;p50"/>
            <p:cNvSpPr/>
            <p:nvPr/>
          </p:nvSpPr>
          <p:spPr>
            <a:xfrm>
              <a:off x="754100" y="3297300"/>
              <a:ext cx="1047775" cy="709300"/>
            </a:xfrm>
            <a:custGeom>
              <a:avLst/>
              <a:gdLst/>
              <a:ahLst/>
              <a:cxnLst/>
              <a:rect l="l" t="t" r="r" b="b"/>
              <a:pathLst>
                <a:path w="41911" h="28372" extrusionOk="0">
                  <a:moveTo>
                    <a:pt x="41911" y="1"/>
                  </a:moveTo>
                  <a:lnTo>
                    <a:pt x="41911" y="1"/>
                  </a:lnTo>
                  <a:cubicBezTo>
                    <a:pt x="38437" y="2726"/>
                    <a:pt x="35275" y="5381"/>
                    <a:pt x="33671" y="7136"/>
                  </a:cubicBezTo>
                  <a:cubicBezTo>
                    <a:pt x="33627" y="7189"/>
                    <a:pt x="33573" y="7251"/>
                    <a:pt x="33520" y="7305"/>
                  </a:cubicBezTo>
                  <a:cubicBezTo>
                    <a:pt x="33618" y="7216"/>
                    <a:pt x="33725" y="7136"/>
                    <a:pt x="33823" y="7055"/>
                  </a:cubicBezTo>
                  <a:cubicBezTo>
                    <a:pt x="36326" y="4962"/>
                    <a:pt x="39069" y="2566"/>
                    <a:pt x="41911" y="1"/>
                  </a:cubicBezTo>
                  <a:close/>
                  <a:moveTo>
                    <a:pt x="16016" y="19286"/>
                  </a:moveTo>
                  <a:cubicBezTo>
                    <a:pt x="11518" y="21967"/>
                    <a:pt x="7830" y="24033"/>
                    <a:pt x="7313" y="24354"/>
                  </a:cubicBezTo>
                  <a:cubicBezTo>
                    <a:pt x="10075" y="22804"/>
                    <a:pt x="13041" y="21085"/>
                    <a:pt x="16016" y="19286"/>
                  </a:cubicBezTo>
                  <a:close/>
                  <a:moveTo>
                    <a:pt x="6779" y="24657"/>
                  </a:moveTo>
                  <a:cubicBezTo>
                    <a:pt x="5683" y="25254"/>
                    <a:pt x="3127" y="26590"/>
                    <a:pt x="0" y="28211"/>
                  </a:cubicBezTo>
                  <a:lnTo>
                    <a:pt x="0" y="28371"/>
                  </a:lnTo>
                  <a:cubicBezTo>
                    <a:pt x="1995" y="27302"/>
                    <a:pt x="4303" y="26046"/>
                    <a:pt x="6779" y="24657"/>
                  </a:cubicBezTo>
                  <a:close/>
                </a:path>
              </a:pathLst>
            </a:custGeom>
            <a:solidFill>
              <a:srgbClr val="CBCBD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09" name="Google Shape;52809;p50"/>
            <p:cNvSpPr/>
            <p:nvPr/>
          </p:nvSpPr>
          <p:spPr>
            <a:xfrm>
              <a:off x="754100" y="3029850"/>
              <a:ext cx="1527675" cy="1024625"/>
            </a:xfrm>
            <a:custGeom>
              <a:avLst/>
              <a:gdLst/>
              <a:ahLst/>
              <a:cxnLst/>
              <a:rect l="l" t="t" r="r" b="b"/>
              <a:pathLst>
                <a:path w="61107" h="40985" extrusionOk="0">
                  <a:moveTo>
                    <a:pt x="56635" y="1"/>
                  </a:moveTo>
                  <a:cubicBezTo>
                    <a:pt x="56591" y="1"/>
                    <a:pt x="56537" y="9"/>
                    <a:pt x="56502" y="27"/>
                  </a:cubicBezTo>
                  <a:cubicBezTo>
                    <a:pt x="55905" y="330"/>
                    <a:pt x="48369" y="5639"/>
                    <a:pt x="41911" y="10699"/>
                  </a:cubicBezTo>
                  <a:cubicBezTo>
                    <a:pt x="39069" y="13264"/>
                    <a:pt x="36326" y="15660"/>
                    <a:pt x="33823" y="17753"/>
                  </a:cubicBezTo>
                  <a:cubicBezTo>
                    <a:pt x="33725" y="17834"/>
                    <a:pt x="33618" y="17914"/>
                    <a:pt x="33520" y="18003"/>
                  </a:cubicBezTo>
                  <a:cubicBezTo>
                    <a:pt x="30652" y="21014"/>
                    <a:pt x="22492" y="26127"/>
                    <a:pt x="16016" y="29984"/>
                  </a:cubicBezTo>
                  <a:cubicBezTo>
                    <a:pt x="13041" y="31783"/>
                    <a:pt x="10075" y="33502"/>
                    <a:pt x="7313" y="35052"/>
                  </a:cubicBezTo>
                  <a:cubicBezTo>
                    <a:pt x="7233" y="35105"/>
                    <a:pt x="7055" y="35203"/>
                    <a:pt x="6779" y="35355"/>
                  </a:cubicBezTo>
                  <a:cubicBezTo>
                    <a:pt x="4303" y="36744"/>
                    <a:pt x="1995" y="38000"/>
                    <a:pt x="0" y="39069"/>
                  </a:cubicBezTo>
                  <a:lnTo>
                    <a:pt x="0" y="40985"/>
                  </a:lnTo>
                  <a:lnTo>
                    <a:pt x="24906" y="40985"/>
                  </a:lnTo>
                  <a:cubicBezTo>
                    <a:pt x="24995" y="40887"/>
                    <a:pt x="25093" y="40797"/>
                    <a:pt x="25182" y="40699"/>
                  </a:cubicBezTo>
                  <a:cubicBezTo>
                    <a:pt x="44173" y="20568"/>
                    <a:pt x="49197" y="18288"/>
                    <a:pt x="50560" y="17834"/>
                  </a:cubicBezTo>
                  <a:cubicBezTo>
                    <a:pt x="50596" y="17825"/>
                    <a:pt x="50623" y="17816"/>
                    <a:pt x="50640" y="17816"/>
                  </a:cubicBezTo>
                  <a:cubicBezTo>
                    <a:pt x="51576" y="17816"/>
                    <a:pt x="43603" y="27730"/>
                    <a:pt x="36433" y="35702"/>
                  </a:cubicBezTo>
                  <a:cubicBezTo>
                    <a:pt x="34785" y="37537"/>
                    <a:pt x="33493" y="39301"/>
                    <a:pt x="32406" y="40985"/>
                  </a:cubicBezTo>
                  <a:lnTo>
                    <a:pt x="45750" y="40985"/>
                  </a:lnTo>
                  <a:cubicBezTo>
                    <a:pt x="47309" y="38517"/>
                    <a:pt x="49278" y="35622"/>
                    <a:pt x="51959" y="32023"/>
                  </a:cubicBezTo>
                  <a:cubicBezTo>
                    <a:pt x="61107" y="19740"/>
                    <a:pt x="56502" y="16008"/>
                    <a:pt x="58132" y="9977"/>
                  </a:cubicBezTo>
                  <a:cubicBezTo>
                    <a:pt x="59682" y="4241"/>
                    <a:pt x="57624" y="1"/>
                    <a:pt x="566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10" name="Google Shape;52810;p50"/>
            <p:cNvSpPr/>
            <p:nvPr/>
          </p:nvSpPr>
          <p:spPr>
            <a:xfrm>
              <a:off x="1376750" y="3475225"/>
              <a:ext cx="666750" cy="579250"/>
            </a:xfrm>
            <a:custGeom>
              <a:avLst/>
              <a:gdLst/>
              <a:ahLst/>
              <a:cxnLst/>
              <a:rect l="l" t="t" r="r" b="b"/>
              <a:pathLst>
                <a:path w="26670" h="23170" extrusionOk="0">
                  <a:moveTo>
                    <a:pt x="25734" y="1"/>
                  </a:moveTo>
                  <a:cubicBezTo>
                    <a:pt x="25717" y="1"/>
                    <a:pt x="25690" y="10"/>
                    <a:pt x="25654" y="19"/>
                  </a:cubicBezTo>
                  <a:cubicBezTo>
                    <a:pt x="24291" y="473"/>
                    <a:pt x="19267" y="2753"/>
                    <a:pt x="276" y="22884"/>
                  </a:cubicBezTo>
                  <a:cubicBezTo>
                    <a:pt x="187" y="22982"/>
                    <a:pt x="89" y="23072"/>
                    <a:pt x="0" y="23170"/>
                  </a:cubicBezTo>
                  <a:lnTo>
                    <a:pt x="7500" y="23170"/>
                  </a:lnTo>
                  <a:cubicBezTo>
                    <a:pt x="8587" y="21486"/>
                    <a:pt x="9879" y="19722"/>
                    <a:pt x="11527" y="17887"/>
                  </a:cubicBezTo>
                  <a:cubicBezTo>
                    <a:pt x="18697" y="9915"/>
                    <a:pt x="26670" y="1"/>
                    <a:pt x="2573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11" name="Google Shape;52811;p50"/>
            <p:cNvSpPr/>
            <p:nvPr/>
          </p:nvSpPr>
          <p:spPr>
            <a:xfrm>
              <a:off x="3202600" y="2613875"/>
              <a:ext cx="364800" cy="1440600"/>
            </a:xfrm>
            <a:custGeom>
              <a:avLst/>
              <a:gdLst/>
              <a:ahLst/>
              <a:cxnLst/>
              <a:rect l="l" t="t" r="r" b="b"/>
              <a:pathLst>
                <a:path w="14592" h="57624" extrusionOk="0">
                  <a:moveTo>
                    <a:pt x="14128" y="0"/>
                  </a:moveTo>
                  <a:cubicBezTo>
                    <a:pt x="10681" y="0"/>
                    <a:pt x="7697" y="552"/>
                    <a:pt x="6636" y="1568"/>
                  </a:cubicBezTo>
                  <a:cubicBezTo>
                    <a:pt x="6636" y="1568"/>
                    <a:pt x="4240" y="7099"/>
                    <a:pt x="5140" y="11651"/>
                  </a:cubicBezTo>
                  <a:cubicBezTo>
                    <a:pt x="6031" y="16212"/>
                    <a:pt x="4000" y="18341"/>
                    <a:pt x="4107" y="28237"/>
                  </a:cubicBezTo>
                  <a:cubicBezTo>
                    <a:pt x="4205" y="38125"/>
                    <a:pt x="5737" y="39960"/>
                    <a:pt x="3608" y="49313"/>
                  </a:cubicBezTo>
                  <a:cubicBezTo>
                    <a:pt x="2797" y="52849"/>
                    <a:pt x="1381" y="55379"/>
                    <a:pt x="0" y="57624"/>
                  </a:cubicBezTo>
                  <a:lnTo>
                    <a:pt x="14591" y="57624"/>
                  </a:lnTo>
                  <a:lnTo>
                    <a:pt x="14591" y="39862"/>
                  </a:lnTo>
                  <a:cubicBezTo>
                    <a:pt x="14431" y="39568"/>
                    <a:pt x="14315" y="39292"/>
                    <a:pt x="14253" y="39033"/>
                  </a:cubicBezTo>
                  <a:cubicBezTo>
                    <a:pt x="13789" y="37207"/>
                    <a:pt x="12881" y="32192"/>
                    <a:pt x="12881" y="32192"/>
                  </a:cubicBezTo>
                  <a:cubicBezTo>
                    <a:pt x="12569" y="31061"/>
                    <a:pt x="12631" y="30607"/>
                    <a:pt x="12908" y="30607"/>
                  </a:cubicBezTo>
                  <a:cubicBezTo>
                    <a:pt x="13246" y="30607"/>
                    <a:pt x="13896" y="31275"/>
                    <a:pt x="14591" y="32246"/>
                  </a:cubicBezTo>
                  <a:lnTo>
                    <a:pt x="1459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12" name="Google Shape;52812;p50"/>
            <p:cNvSpPr/>
            <p:nvPr/>
          </p:nvSpPr>
          <p:spPr>
            <a:xfrm>
              <a:off x="3516825" y="3379025"/>
              <a:ext cx="50575" cy="231400"/>
            </a:xfrm>
            <a:custGeom>
              <a:avLst/>
              <a:gdLst/>
              <a:ahLst/>
              <a:cxnLst/>
              <a:rect l="l" t="t" r="r" b="b"/>
              <a:pathLst>
                <a:path w="2023" h="9256" extrusionOk="0">
                  <a:moveTo>
                    <a:pt x="339" y="1"/>
                  </a:moveTo>
                  <a:cubicBezTo>
                    <a:pt x="62" y="1"/>
                    <a:pt x="0" y="455"/>
                    <a:pt x="312" y="1586"/>
                  </a:cubicBezTo>
                  <a:cubicBezTo>
                    <a:pt x="312" y="1586"/>
                    <a:pt x="1220" y="6601"/>
                    <a:pt x="1684" y="8427"/>
                  </a:cubicBezTo>
                  <a:cubicBezTo>
                    <a:pt x="1746" y="8686"/>
                    <a:pt x="1862" y="8962"/>
                    <a:pt x="2022" y="9256"/>
                  </a:cubicBezTo>
                  <a:lnTo>
                    <a:pt x="2022" y="1640"/>
                  </a:lnTo>
                  <a:cubicBezTo>
                    <a:pt x="1327" y="669"/>
                    <a:pt x="677" y="1"/>
                    <a:pt x="33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13" name="Google Shape;52813;p50"/>
            <p:cNvSpPr/>
            <p:nvPr/>
          </p:nvSpPr>
          <p:spPr>
            <a:xfrm>
              <a:off x="1845950" y="1761375"/>
              <a:ext cx="1721450" cy="1606825"/>
            </a:xfrm>
            <a:custGeom>
              <a:avLst/>
              <a:gdLst/>
              <a:ahLst/>
              <a:cxnLst/>
              <a:rect l="l" t="t" r="r" b="b"/>
              <a:pathLst>
                <a:path w="68858" h="64273" extrusionOk="0">
                  <a:moveTo>
                    <a:pt x="62334" y="0"/>
                  </a:moveTo>
                  <a:cubicBezTo>
                    <a:pt x="58725" y="0"/>
                    <a:pt x="54970" y="1204"/>
                    <a:pt x="52066" y="4108"/>
                  </a:cubicBezTo>
                  <a:cubicBezTo>
                    <a:pt x="47113" y="9070"/>
                    <a:pt x="37190" y="21460"/>
                    <a:pt x="29752" y="28907"/>
                  </a:cubicBezTo>
                  <a:lnTo>
                    <a:pt x="2477" y="56173"/>
                  </a:lnTo>
                  <a:cubicBezTo>
                    <a:pt x="2477" y="56173"/>
                    <a:pt x="1" y="58658"/>
                    <a:pt x="1" y="61135"/>
                  </a:cubicBezTo>
                  <a:cubicBezTo>
                    <a:pt x="1" y="61358"/>
                    <a:pt x="121" y="61460"/>
                    <a:pt x="342" y="61460"/>
                  </a:cubicBezTo>
                  <a:cubicBezTo>
                    <a:pt x="2579" y="61460"/>
                    <a:pt x="15099" y="50997"/>
                    <a:pt x="17353" y="48735"/>
                  </a:cubicBezTo>
                  <a:cubicBezTo>
                    <a:pt x="18788" y="47306"/>
                    <a:pt x="22699" y="45876"/>
                    <a:pt x="25749" y="45876"/>
                  </a:cubicBezTo>
                  <a:cubicBezTo>
                    <a:pt x="27981" y="45876"/>
                    <a:pt x="29752" y="46642"/>
                    <a:pt x="29752" y="48735"/>
                  </a:cubicBezTo>
                  <a:cubicBezTo>
                    <a:pt x="29752" y="53697"/>
                    <a:pt x="34714" y="51221"/>
                    <a:pt x="34714" y="56173"/>
                  </a:cubicBezTo>
                  <a:cubicBezTo>
                    <a:pt x="34714" y="60223"/>
                    <a:pt x="36364" y="64273"/>
                    <a:pt x="38322" y="64273"/>
                  </a:cubicBezTo>
                  <a:cubicBezTo>
                    <a:pt x="38762" y="64273"/>
                    <a:pt x="39219" y="64068"/>
                    <a:pt x="39675" y="63611"/>
                  </a:cubicBezTo>
                  <a:cubicBezTo>
                    <a:pt x="42152" y="61135"/>
                    <a:pt x="52066" y="43783"/>
                    <a:pt x="57028" y="41297"/>
                  </a:cubicBezTo>
                  <a:cubicBezTo>
                    <a:pt x="58268" y="40678"/>
                    <a:pt x="59353" y="40369"/>
                    <a:pt x="60282" y="40369"/>
                  </a:cubicBezTo>
                  <a:cubicBezTo>
                    <a:pt x="63072" y="40369"/>
                    <a:pt x="64466" y="43156"/>
                    <a:pt x="64466" y="48735"/>
                  </a:cubicBezTo>
                  <a:cubicBezTo>
                    <a:pt x="64466" y="56173"/>
                    <a:pt x="64466" y="61135"/>
                    <a:pt x="66942" y="61135"/>
                  </a:cubicBezTo>
                  <a:cubicBezTo>
                    <a:pt x="67601" y="61135"/>
                    <a:pt x="68251" y="61135"/>
                    <a:pt x="68857" y="60957"/>
                  </a:cubicBezTo>
                  <a:lnTo>
                    <a:pt x="68857" y="1365"/>
                  </a:lnTo>
                  <a:cubicBezTo>
                    <a:pt x="66921" y="499"/>
                    <a:pt x="64658" y="0"/>
                    <a:pt x="6233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CUSTOM_10_1_1_1_1_1_1">
    <p:spTree>
      <p:nvGrpSpPr>
        <p:cNvPr id="1" name="Shape 528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815" name="Google Shape;52815;p51"/>
          <p:cNvGrpSpPr/>
          <p:nvPr/>
        </p:nvGrpSpPr>
        <p:grpSpPr>
          <a:xfrm>
            <a:off x="63" y="-19"/>
            <a:ext cx="9144038" cy="5143491"/>
            <a:chOff x="3450750" y="2336425"/>
            <a:chExt cx="2076350" cy="1165875"/>
          </a:xfrm>
        </p:grpSpPr>
        <p:sp>
          <p:nvSpPr>
            <p:cNvPr id="52816" name="Google Shape;52816;p51"/>
            <p:cNvSpPr/>
            <p:nvPr/>
          </p:nvSpPr>
          <p:spPr>
            <a:xfrm>
              <a:off x="3450750" y="2336425"/>
              <a:ext cx="259975" cy="62900"/>
            </a:xfrm>
            <a:custGeom>
              <a:avLst/>
              <a:gdLst/>
              <a:ahLst/>
              <a:cxnLst/>
              <a:rect l="l" t="t" r="r" b="b"/>
              <a:pathLst>
                <a:path w="10399" h="2516" extrusionOk="0">
                  <a:moveTo>
                    <a:pt x="1" y="0"/>
                  </a:moveTo>
                  <a:lnTo>
                    <a:pt x="1" y="68"/>
                  </a:lnTo>
                  <a:cubicBezTo>
                    <a:pt x="1228" y="1565"/>
                    <a:pt x="3089" y="2515"/>
                    <a:pt x="5173" y="2515"/>
                  </a:cubicBezTo>
                  <a:cubicBezTo>
                    <a:pt x="7283" y="2515"/>
                    <a:pt x="9171" y="1531"/>
                    <a:pt x="103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17" name="Google Shape;52817;p51"/>
            <p:cNvSpPr/>
            <p:nvPr/>
          </p:nvSpPr>
          <p:spPr>
            <a:xfrm>
              <a:off x="3450750" y="2336425"/>
              <a:ext cx="261150" cy="63900"/>
            </a:xfrm>
            <a:custGeom>
              <a:avLst/>
              <a:gdLst/>
              <a:ahLst/>
              <a:cxnLst/>
              <a:rect l="l" t="t" r="r" b="b"/>
              <a:pathLst>
                <a:path w="10446" h="2556" extrusionOk="0">
                  <a:moveTo>
                    <a:pt x="1" y="0"/>
                  </a:moveTo>
                  <a:lnTo>
                    <a:pt x="1" y="128"/>
                  </a:lnTo>
                  <a:cubicBezTo>
                    <a:pt x="1235" y="1612"/>
                    <a:pt x="3096" y="2556"/>
                    <a:pt x="5173" y="2556"/>
                  </a:cubicBezTo>
                  <a:cubicBezTo>
                    <a:pt x="7310" y="2556"/>
                    <a:pt x="9212" y="1558"/>
                    <a:pt x="10446" y="0"/>
                  </a:cubicBezTo>
                  <a:lnTo>
                    <a:pt x="10338" y="0"/>
                  </a:lnTo>
                  <a:cubicBezTo>
                    <a:pt x="9117" y="1504"/>
                    <a:pt x="7256" y="2475"/>
                    <a:pt x="5173" y="2475"/>
                  </a:cubicBezTo>
                  <a:cubicBezTo>
                    <a:pt x="3082" y="2475"/>
                    <a:pt x="1221" y="150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18" name="Google Shape;52818;p51"/>
            <p:cNvSpPr/>
            <p:nvPr/>
          </p:nvSpPr>
          <p:spPr>
            <a:xfrm>
              <a:off x="347992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5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19" name="Google Shape;52819;p51"/>
            <p:cNvSpPr/>
            <p:nvPr/>
          </p:nvSpPr>
          <p:spPr>
            <a:xfrm>
              <a:off x="34785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49" y="0"/>
                  </a:lnTo>
                  <a:cubicBezTo>
                    <a:pt x="6845" y="951"/>
                    <a:pt x="5482" y="1538"/>
                    <a:pt x="3986" y="1538"/>
                  </a:cubicBezTo>
                  <a:cubicBezTo>
                    <a:pt x="2489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20" name="Google Shape;52820;p51"/>
            <p:cNvSpPr/>
            <p:nvPr/>
          </p:nvSpPr>
          <p:spPr>
            <a:xfrm>
              <a:off x="3522075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21" name="Google Shape;52821;p51"/>
            <p:cNvSpPr/>
            <p:nvPr/>
          </p:nvSpPr>
          <p:spPr>
            <a:xfrm>
              <a:off x="35200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77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2" y="533"/>
                    <a:pt x="2327" y="533"/>
                  </a:cubicBezTo>
                  <a:cubicBezTo>
                    <a:pt x="1551" y="533"/>
                    <a:pt x="816" y="337"/>
                    <a:pt x="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22" name="Google Shape;52822;p51"/>
            <p:cNvSpPr/>
            <p:nvPr/>
          </p:nvSpPr>
          <p:spPr>
            <a:xfrm>
              <a:off x="3783700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26" y="2515"/>
                  </a:cubicBezTo>
                  <a:cubicBezTo>
                    <a:pt x="7336" y="2515"/>
                    <a:pt x="9224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23" name="Google Shape;52823;p51"/>
            <p:cNvSpPr/>
            <p:nvPr/>
          </p:nvSpPr>
          <p:spPr>
            <a:xfrm>
              <a:off x="3782350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2" y="2556"/>
                    <a:pt x="5280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4" y="1504"/>
                    <a:pt x="7363" y="2475"/>
                    <a:pt x="5280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24" name="Google Shape;52824;p51"/>
            <p:cNvSpPr/>
            <p:nvPr/>
          </p:nvSpPr>
          <p:spPr>
            <a:xfrm>
              <a:off x="381420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8" y="1578"/>
                    <a:pt x="3932" y="1578"/>
                  </a:cubicBezTo>
                  <a:cubicBezTo>
                    <a:pt x="5456" y="1578"/>
                    <a:pt x="6845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25" name="Google Shape;52825;p51"/>
            <p:cNvSpPr/>
            <p:nvPr/>
          </p:nvSpPr>
          <p:spPr>
            <a:xfrm>
              <a:off x="381267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1" y="0"/>
                  </a:moveTo>
                  <a:cubicBezTo>
                    <a:pt x="1033" y="1005"/>
                    <a:pt x="2442" y="1625"/>
                    <a:pt x="3993" y="1625"/>
                  </a:cubicBezTo>
                  <a:cubicBezTo>
                    <a:pt x="5544" y="1625"/>
                    <a:pt x="6946" y="1005"/>
                    <a:pt x="7978" y="0"/>
                  </a:cubicBezTo>
                  <a:lnTo>
                    <a:pt x="7856" y="0"/>
                  </a:lnTo>
                  <a:cubicBezTo>
                    <a:pt x="6845" y="951"/>
                    <a:pt x="5490" y="1538"/>
                    <a:pt x="3993" y="1538"/>
                  </a:cubicBezTo>
                  <a:cubicBezTo>
                    <a:pt x="2496" y="1538"/>
                    <a:pt x="1134" y="951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26" name="Google Shape;52826;p51"/>
            <p:cNvSpPr/>
            <p:nvPr/>
          </p:nvSpPr>
          <p:spPr>
            <a:xfrm>
              <a:off x="385617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27" name="Google Shape;52827;p51"/>
            <p:cNvSpPr/>
            <p:nvPr/>
          </p:nvSpPr>
          <p:spPr>
            <a:xfrm>
              <a:off x="385415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1" y="0"/>
                  </a:moveTo>
                  <a:cubicBezTo>
                    <a:pt x="688" y="391"/>
                    <a:pt x="1484" y="614"/>
                    <a:pt x="2334" y="614"/>
                  </a:cubicBezTo>
                  <a:cubicBezTo>
                    <a:pt x="3183" y="614"/>
                    <a:pt x="3972" y="391"/>
                    <a:pt x="4660" y="0"/>
                  </a:cubicBezTo>
                  <a:lnTo>
                    <a:pt x="4491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8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28" name="Google Shape;52828;p51"/>
            <p:cNvSpPr/>
            <p:nvPr/>
          </p:nvSpPr>
          <p:spPr>
            <a:xfrm>
              <a:off x="4117975" y="2336425"/>
              <a:ext cx="261125" cy="62900"/>
            </a:xfrm>
            <a:custGeom>
              <a:avLst/>
              <a:gdLst/>
              <a:ahLst/>
              <a:cxnLst/>
              <a:rect l="l" t="t" r="r" b="b"/>
              <a:pathLst>
                <a:path w="10445" h="2516" extrusionOk="0">
                  <a:moveTo>
                    <a:pt x="0" y="0"/>
                  </a:moveTo>
                  <a:cubicBezTo>
                    <a:pt x="1221" y="1531"/>
                    <a:pt x="3109" y="2515"/>
                    <a:pt x="5219" y="2515"/>
                  </a:cubicBezTo>
                  <a:cubicBezTo>
                    <a:pt x="7337" y="2515"/>
                    <a:pt x="9225" y="1531"/>
                    <a:pt x="104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29" name="Google Shape;52829;p51"/>
            <p:cNvSpPr/>
            <p:nvPr/>
          </p:nvSpPr>
          <p:spPr>
            <a:xfrm>
              <a:off x="4116625" y="2336425"/>
              <a:ext cx="263825" cy="63900"/>
            </a:xfrm>
            <a:custGeom>
              <a:avLst/>
              <a:gdLst/>
              <a:ahLst/>
              <a:cxnLst/>
              <a:rect l="l" t="t" r="r" b="b"/>
              <a:pathLst>
                <a:path w="10553" h="2556" extrusionOk="0">
                  <a:moveTo>
                    <a:pt x="0" y="0"/>
                  </a:moveTo>
                  <a:cubicBezTo>
                    <a:pt x="1234" y="1558"/>
                    <a:pt x="3143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30" name="Google Shape;52830;p51"/>
            <p:cNvSpPr/>
            <p:nvPr/>
          </p:nvSpPr>
          <p:spPr>
            <a:xfrm>
              <a:off x="4148475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31" name="Google Shape;52831;p51"/>
            <p:cNvSpPr/>
            <p:nvPr/>
          </p:nvSpPr>
          <p:spPr>
            <a:xfrm>
              <a:off x="4146975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43" y="1625"/>
                    <a:pt x="6945" y="1005"/>
                    <a:pt x="7977" y="0"/>
                  </a:cubicBezTo>
                  <a:lnTo>
                    <a:pt x="7855" y="0"/>
                  </a:lnTo>
                  <a:cubicBezTo>
                    <a:pt x="6844" y="951"/>
                    <a:pt x="5489" y="1538"/>
                    <a:pt x="3992" y="1538"/>
                  </a:cubicBezTo>
                  <a:cubicBezTo>
                    <a:pt x="2495" y="1538"/>
                    <a:pt x="1133" y="951"/>
                    <a:pt x="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32" name="Google Shape;52832;p51"/>
            <p:cNvSpPr/>
            <p:nvPr/>
          </p:nvSpPr>
          <p:spPr>
            <a:xfrm>
              <a:off x="419045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33" name="Google Shape;52833;p51"/>
            <p:cNvSpPr/>
            <p:nvPr/>
          </p:nvSpPr>
          <p:spPr>
            <a:xfrm>
              <a:off x="4188425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3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34" name="Google Shape;52834;p51"/>
            <p:cNvSpPr/>
            <p:nvPr/>
          </p:nvSpPr>
          <p:spPr>
            <a:xfrm>
              <a:off x="445207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16" y="2515"/>
                    <a:pt x="5226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35" name="Google Shape;52835;p51"/>
            <p:cNvSpPr/>
            <p:nvPr/>
          </p:nvSpPr>
          <p:spPr>
            <a:xfrm>
              <a:off x="4450900" y="2336425"/>
              <a:ext cx="263850" cy="63900"/>
            </a:xfrm>
            <a:custGeom>
              <a:avLst/>
              <a:gdLst/>
              <a:ahLst/>
              <a:cxnLst/>
              <a:rect l="l" t="t" r="r" b="b"/>
              <a:pathLst>
                <a:path w="10554" h="2556" extrusionOk="0">
                  <a:moveTo>
                    <a:pt x="0" y="0"/>
                  </a:moveTo>
                  <a:cubicBezTo>
                    <a:pt x="1234" y="1558"/>
                    <a:pt x="3136" y="2556"/>
                    <a:pt x="5273" y="2556"/>
                  </a:cubicBezTo>
                  <a:cubicBezTo>
                    <a:pt x="7411" y="2556"/>
                    <a:pt x="9319" y="1558"/>
                    <a:pt x="10553" y="0"/>
                  </a:cubicBezTo>
                  <a:lnTo>
                    <a:pt x="10445" y="0"/>
                  </a:lnTo>
                  <a:cubicBezTo>
                    <a:pt x="9225" y="1504"/>
                    <a:pt x="7364" y="2475"/>
                    <a:pt x="5273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36" name="Google Shape;52836;p51"/>
            <p:cNvSpPr/>
            <p:nvPr/>
          </p:nvSpPr>
          <p:spPr>
            <a:xfrm>
              <a:off x="4482750" y="2336425"/>
              <a:ext cx="196600" cy="39475"/>
            </a:xfrm>
            <a:custGeom>
              <a:avLst/>
              <a:gdLst/>
              <a:ahLst/>
              <a:cxnLst/>
              <a:rect l="l" t="t" r="r" b="b"/>
              <a:pathLst>
                <a:path w="7864" h="1579" extrusionOk="0">
                  <a:moveTo>
                    <a:pt x="1" y="0"/>
                  </a:moveTo>
                  <a:cubicBezTo>
                    <a:pt x="1019" y="978"/>
                    <a:pt x="2401" y="1578"/>
                    <a:pt x="3932" y="1578"/>
                  </a:cubicBezTo>
                  <a:cubicBezTo>
                    <a:pt x="5456" y="1578"/>
                    <a:pt x="6838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37" name="Google Shape;52837;p51"/>
            <p:cNvSpPr/>
            <p:nvPr/>
          </p:nvSpPr>
          <p:spPr>
            <a:xfrm>
              <a:off x="4481250" y="2336425"/>
              <a:ext cx="199425" cy="40650"/>
            </a:xfrm>
            <a:custGeom>
              <a:avLst/>
              <a:gdLst/>
              <a:ahLst/>
              <a:cxnLst/>
              <a:rect l="l" t="t" r="r" b="b"/>
              <a:pathLst>
                <a:path w="7977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92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92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38" name="Google Shape;52838;p51"/>
            <p:cNvSpPr/>
            <p:nvPr/>
          </p:nvSpPr>
          <p:spPr>
            <a:xfrm>
              <a:off x="4524725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8" y="364"/>
                    <a:pt x="1437" y="573"/>
                    <a:pt x="2253" y="573"/>
                  </a:cubicBezTo>
                  <a:cubicBezTo>
                    <a:pt x="3069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39" name="Google Shape;52839;p51"/>
            <p:cNvSpPr/>
            <p:nvPr/>
          </p:nvSpPr>
          <p:spPr>
            <a:xfrm>
              <a:off x="4522700" y="2336425"/>
              <a:ext cx="116525" cy="15350"/>
            </a:xfrm>
            <a:custGeom>
              <a:avLst/>
              <a:gdLst/>
              <a:ahLst/>
              <a:cxnLst/>
              <a:rect l="l" t="t" r="r" b="b"/>
              <a:pathLst>
                <a:path w="4661" h="614" extrusionOk="0">
                  <a:moveTo>
                    <a:pt x="1" y="0"/>
                  </a:moveTo>
                  <a:cubicBezTo>
                    <a:pt x="689" y="391"/>
                    <a:pt x="1484" y="614"/>
                    <a:pt x="2334" y="614"/>
                  </a:cubicBezTo>
                  <a:cubicBezTo>
                    <a:pt x="3177" y="614"/>
                    <a:pt x="3972" y="391"/>
                    <a:pt x="4660" y="0"/>
                  </a:cubicBezTo>
                  <a:lnTo>
                    <a:pt x="4485" y="0"/>
                  </a:lnTo>
                  <a:cubicBezTo>
                    <a:pt x="3844" y="337"/>
                    <a:pt x="3109" y="533"/>
                    <a:pt x="2334" y="533"/>
                  </a:cubicBezTo>
                  <a:cubicBezTo>
                    <a:pt x="1552" y="533"/>
                    <a:pt x="824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40" name="Google Shape;52840;p51"/>
            <p:cNvSpPr/>
            <p:nvPr/>
          </p:nvSpPr>
          <p:spPr>
            <a:xfrm>
              <a:off x="4786350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41" name="Google Shape;52841;p51"/>
            <p:cNvSpPr/>
            <p:nvPr/>
          </p:nvSpPr>
          <p:spPr>
            <a:xfrm>
              <a:off x="4785175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6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9" y="1504"/>
                    <a:pt x="1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42" name="Google Shape;52842;p51"/>
            <p:cNvSpPr/>
            <p:nvPr/>
          </p:nvSpPr>
          <p:spPr>
            <a:xfrm>
              <a:off x="4817050" y="2336425"/>
              <a:ext cx="196400" cy="39475"/>
            </a:xfrm>
            <a:custGeom>
              <a:avLst/>
              <a:gdLst/>
              <a:ahLst/>
              <a:cxnLst/>
              <a:rect l="l" t="t" r="r" b="b"/>
              <a:pathLst>
                <a:path w="7856" h="1579" extrusionOk="0">
                  <a:moveTo>
                    <a:pt x="0" y="0"/>
                  </a:moveTo>
                  <a:cubicBezTo>
                    <a:pt x="1018" y="978"/>
                    <a:pt x="2400" y="1578"/>
                    <a:pt x="3924" y="1578"/>
                  </a:cubicBezTo>
                  <a:cubicBezTo>
                    <a:pt x="5455" y="1578"/>
                    <a:pt x="6837" y="978"/>
                    <a:pt x="78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43" name="Google Shape;52843;p51"/>
            <p:cNvSpPr/>
            <p:nvPr/>
          </p:nvSpPr>
          <p:spPr>
            <a:xfrm>
              <a:off x="4815525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41" y="1625"/>
                    <a:pt x="3985" y="1625"/>
                  </a:cubicBezTo>
                  <a:cubicBezTo>
                    <a:pt x="5536" y="1625"/>
                    <a:pt x="6945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5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44" name="Google Shape;52844;p51"/>
            <p:cNvSpPr/>
            <p:nvPr/>
          </p:nvSpPr>
          <p:spPr>
            <a:xfrm>
              <a:off x="4859000" y="2336425"/>
              <a:ext cx="112475" cy="14350"/>
            </a:xfrm>
            <a:custGeom>
              <a:avLst/>
              <a:gdLst/>
              <a:ahLst/>
              <a:cxnLst/>
              <a:rect l="l" t="t" r="r" b="b"/>
              <a:pathLst>
                <a:path w="4499" h="574" extrusionOk="0">
                  <a:moveTo>
                    <a:pt x="1" y="0"/>
                  </a:moveTo>
                  <a:cubicBezTo>
                    <a:pt x="669" y="364"/>
                    <a:pt x="1437" y="573"/>
                    <a:pt x="2246" y="573"/>
                  </a:cubicBezTo>
                  <a:cubicBezTo>
                    <a:pt x="3062" y="573"/>
                    <a:pt x="3831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45" name="Google Shape;52845;p51"/>
            <p:cNvSpPr/>
            <p:nvPr/>
          </p:nvSpPr>
          <p:spPr>
            <a:xfrm>
              <a:off x="4857000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6" y="614"/>
                  </a:cubicBezTo>
                  <a:cubicBezTo>
                    <a:pt x="3176" y="614"/>
                    <a:pt x="3972" y="391"/>
                    <a:pt x="4659" y="0"/>
                  </a:cubicBezTo>
                  <a:lnTo>
                    <a:pt x="4484" y="0"/>
                  </a:lnTo>
                  <a:cubicBezTo>
                    <a:pt x="3844" y="337"/>
                    <a:pt x="3109" y="533"/>
                    <a:pt x="2326" y="533"/>
                  </a:cubicBezTo>
                  <a:cubicBezTo>
                    <a:pt x="1551" y="533"/>
                    <a:pt x="816" y="337"/>
                    <a:pt x="1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46" name="Google Shape;52846;p51"/>
            <p:cNvSpPr/>
            <p:nvPr/>
          </p:nvSpPr>
          <p:spPr>
            <a:xfrm>
              <a:off x="5120625" y="2336425"/>
              <a:ext cx="261325" cy="62900"/>
            </a:xfrm>
            <a:custGeom>
              <a:avLst/>
              <a:gdLst/>
              <a:ahLst/>
              <a:cxnLst/>
              <a:rect l="l" t="t" r="r" b="b"/>
              <a:pathLst>
                <a:path w="10453" h="2516" extrusionOk="0">
                  <a:moveTo>
                    <a:pt x="1" y="0"/>
                  </a:moveTo>
                  <a:cubicBezTo>
                    <a:pt x="1228" y="1531"/>
                    <a:pt x="3109" y="2515"/>
                    <a:pt x="5227" y="2515"/>
                  </a:cubicBezTo>
                  <a:cubicBezTo>
                    <a:pt x="7344" y="2515"/>
                    <a:pt x="9225" y="1531"/>
                    <a:pt x="104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47" name="Google Shape;52847;p51"/>
            <p:cNvSpPr/>
            <p:nvPr/>
          </p:nvSpPr>
          <p:spPr>
            <a:xfrm>
              <a:off x="5119450" y="2336425"/>
              <a:ext cx="263675" cy="63900"/>
            </a:xfrm>
            <a:custGeom>
              <a:avLst/>
              <a:gdLst/>
              <a:ahLst/>
              <a:cxnLst/>
              <a:rect l="l" t="t" r="r" b="b"/>
              <a:pathLst>
                <a:path w="10547" h="2556" extrusionOk="0">
                  <a:moveTo>
                    <a:pt x="1" y="0"/>
                  </a:moveTo>
                  <a:cubicBezTo>
                    <a:pt x="1235" y="1558"/>
                    <a:pt x="3136" y="2556"/>
                    <a:pt x="5274" y="2556"/>
                  </a:cubicBezTo>
                  <a:cubicBezTo>
                    <a:pt x="7411" y="2556"/>
                    <a:pt x="9313" y="1558"/>
                    <a:pt x="10547" y="0"/>
                  </a:cubicBezTo>
                  <a:lnTo>
                    <a:pt x="10439" y="0"/>
                  </a:lnTo>
                  <a:cubicBezTo>
                    <a:pt x="9225" y="1504"/>
                    <a:pt x="7357" y="2475"/>
                    <a:pt x="5274" y="2475"/>
                  </a:cubicBezTo>
                  <a:cubicBezTo>
                    <a:pt x="3190" y="2475"/>
                    <a:pt x="1322" y="1504"/>
                    <a:pt x="1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48" name="Google Shape;52848;p51"/>
            <p:cNvSpPr/>
            <p:nvPr/>
          </p:nvSpPr>
          <p:spPr>
            <a:xfrm>
              <a:off x="5151150" y="2336425"/>
              <a:ext cx="196575" cy="39475"/>
            </a:xfrm>
            <a:custGeom>
              <a:avLst/>
              <a:gdLst/>
              <a:ahLst/>
              <a:cxnLst/>
              <a:rect l="l" t="t" r="r" b="b"/>
              <a:pathLst>
                <a:path w="7863" h="1579" extrusionOk="0">
                  <a:moveTo>
                    <a:pt x="0" y="0"/>
                  </a:moveTo>
                  <a:cubicBezTo>
                    <a:pt x="1025" y="978"/>
                    <a:pt x="2408" y="1578"/>
                    <a:pt x="3932" y="1578"/>
                  </a:cubicBezTo>
                  <a:cubicBezTo>
                    <a:pt x="5462" y="1578"/>
                    <a:pt x="6844" y="978"/>
                    <a:pt x="78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49" name="Google Shape;52849;p51"/>
            <p:cNvSpPr/>
            <p:nvPr/>
          </p:nvSpPr>
          <p:spPr>
            <a:xfrm>
              <a:off x="5149800" y="2336425"/>
              <a:ext cx="199450" cy="40650"/>
            </a:xfrm>
            <a:custGeom>
              <a:avLst/>
              <a:gdLst/>
              <a:ahLst/>
              <a:cxnLst/>
              <a:rect l="l" t="t" r="r" b="b"/>
              <a:pathLst>
                <a:path w="7978" h="1626" extrusionOk="0">
                  <a:moveTo>
                    <a:pt x="0" y="0"/>
                  </a:moveTo>
                  <a:cubicBezTo>
                    <a:pt x="1032" y="1005"/>
                    <a:pt x="2435" y="1625"/>
                    <a:pt x="3986" y="1625"/>
                  </a:cubicBezTo>
                  <a:cubicBezTo>
                    <a:pt x="5536" y="1625"/>
                    <a:pt x="6946" y="1005"/>
                    <a:pt x="7977" y="0"/>
                  </a:cubicBezTo>
                  <a:lnTo>
                    <a:pt x="7856" y="0"/>
                  </a:lnTo>
                  <a:cubicBezTo>
                    <a:pt x="6844" y="951"/>
                    <a:pt x="5482" y="1538"/>
                    <a:pt x="3986" y="1538"/>
                  </a:cubicBezTo>
                  <a:cubicBezTo>
                    <a:pt x="2495" y="1538"/>
                    <a:pt x="1133" y="951"/>
                    <a:pt x="1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50" name="Google Shape;52850;p51"/>
            <p:cNvSpPr/>
            <p:nvPr/>
          </p:nvSpPr>
          <p:spPr>
            <a:xfrm>
              <a:off x="5193300" y="2336425"/>
              <a:ext cx="112450" cy="14350"/>
            </a:xfrm>
            <a:custGeom>
              <a:avLst/>
              <a:gdLst/>
              <a:ahLst/>
              <a:cxnLst/>
              <a:rect l="l" t="t" r="r" b="b"/>
              <a:pathLst>
                <a:path w="4498" h="574" extrusionOk="0">
                  <a:moveTo>
                    <a:pt x="0" y="0"/>
                  </a:moveTo>
                  <a:cubicBezTo>
                    <a:pt x="668" y="364"/>
                    <a:pt x="1430" y="573"/>
                    <a:pt x="2246" y="573"/>
                  </a:cubicBezTo>
                  <a:cubicBezTo>
                    <a:pt x="3061" y="573"/>
                    <a:pt x="3830" y="364"/>
                    <a:pt x="44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51" name="Google Shape;52851;p51"/>
            <p:cNvSpPr/>
            <p:nvPr/>
          </p:nvSpPr>
          <p:spPr>
            <a:xfrm>
              <a:off x="5191275" y="2336425"/>
              <a:ext cx="116500" cy="15350"/>
            </a:xfrm>
            <a:custGeom>
              <a:avLst/>
              <a:gdLst/>
              <a:ahLst/>
              <a:cxnLst/>
              <a:rect l="l" t="t" r="r" b="b"/>
              <a:pathLst>
                <a:path w="4660" h="614" extrusionOk="0">
                  <a:moveTo>
                    <a:pt x="0" y="0"/>
                  </a:moveTo>
                  <a:cubicBezTo>
                    <a:pt x="688" y="391"/>
                    <a:pt x="1484" y="614"/>
                    <a:pt x="2327" y="614"/>
                  </a:cubicBezTo>
                  <a:cubicBezTo>
                    <a:pt x="3176" y="614"/>
                    <a:pt x="3972" y="391"/>
                    <a:pt x="4660" y="0"/>
                  </a:cubicBezTo>
                  <a:lnTo>
                    <a:pt x="4484" y="0"/>
                  </a:lnTo>
                  <a:cubicBezTo>
                    <a:pt x="3837" y="337"/>
                    <a:pt x="3109" y="533"/>
                    <a:pt x="2327" y="533"/>
                  </a:cubicBezTo>
                  <a:cubicBezTo>
                    <a:pt x="1551" y="533"/>
                    <a:pt x="816" y="337"/>
                    <a:pt x="1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52" name="Google Shape;52852;p51"/>
            <p:cNvSpPr/>
            <p:nvPr/>
          </p:nvSpPr>
          <p:spPr>
            <a:xfrm>
              <a:off x="35817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96" y="3520"/>
                    <a:pt x="3109" y="6318"/>
                    <a:pt x="6676" y="6318"/>
                  </a:cubicBezTo>
                  <a:cubicBezTo>
                    <a:pt x="10249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53" name="Google Shape;52853;p51"/>
            <p:cNvSpPr/>
            <p:nvPr/>
          </p:nvSpPr>
          <p:spPr>
            <a:xfrm>
              <a:off x="358072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89" y="3540"/>
                    <a:pt x="3129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63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54" name="Google Shape;52854;p51"/>
            <p:cNvSpPr/>
            <p:nvPr/>
          </p:nvSpPr>
          <p:spPr>
            <a:xfrm>
              <a:off x="360517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55" name="Google Shape;52855;p51"/>
            <p:cNvSpPr/>
            <p:nvPr/>
          </p:nvSpPr>
          <p:spPr>
            <a:xfrm>
              <a:off x="360400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8" y="5428"/>
                  </a:cubicBezTo>
                  <a:cubicBezTo>
                    <a:pt x="8773" y="5428"/>
                    <a:pt x="11274" y="3014"/>
                    <a:pt x="11429" y="0"/>
                  </a:cubicBezTo>
                  <a:lnTo>
                    <a:pt x="11342" y="0"/>
                  </a:lnTo>
                  <a:cubicBezTo>
                    <a:pt x="11193" y="2967"/>
                    <a:pt x="8725" y="5341"/>
                    <a:pt x="5718" y="5341"/>
                  </a:cubicBezTo>
                  <a:cubicBezTo>
                    <a:pt x="2704" y="5341"/>
                    <a:pt x="243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56" name="Google Shape;52856;p51"/>
            <p:cNvSpPr/>
            <p:nvPr/>
          </p:nvSpPr>
          <p:spPr>
            <a:xfrm>
              <a:off x="363030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7148" y="4376"/>
                    <a:pt x="9177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57" name="Google Shape;52857;p51"/>
            <p:cNvSpPr/>
            <p:nvPr/>
          </p:nvSpPr>
          <p:spPr>
            <a:xfrm>
              <a:off x="3629275" y="2336425"/>
              <a:ext cx="235175" cy="110425"/>
            </a:xfrm>
            <a:custGeom>
              <a:avLst/>
              <a:gdLst/>
              <a:ahLst/>
              <a:cxnLst/>
              <a:rect l="l" t="t" r="r" b="b"/>
              <a:pathLst>
                <a:path w="9407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7" y="4417"/>
                  </a:cubicBezTo>
                  <a:cubicBezTo>
                    <a:pt x="7209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62" y="4336"/>
                    <a:pt x="4707" y="4336"/>
                  </a:cubicBezTo>
                  <a:cubicBezTo>
                    <a:pt x="2253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58" name="Google Shape;52858;p51"/>
            <p:cNvSpPr/>
            <p:nvPr/>
          </p:nvSpPr>
          <p:spPr>
            <a:xfrm>
              <a:off x="365912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8" y="1807"/>
                    <a:pt x="1666" y="3223"/>
                    <a:pt x="3513" y="3223"/>
                  </a:cubicBezTo>
                  <a:cubicBezTo>
                    <a:pt x="5354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59" name="Google Shape;52859;p51"/>
            <p:cNvSpPr/>
            <p:nvPr/>
          </p:nvSpPr>
          <p:spPr>
            <a:xfrm>
              <a:off x="3658100" y="2336425"/>
              <a:ext cx="177525" cy="81775"/>
            </a:xfrm>
            <a:custGeom>
              <a:avLst/>
              <a:gdLst/>
              <a:ahLst/>
              <a:cxnLst/>
              <a:rect l="l" t="t" r="r" b="b"/>
              <a:pathLst>
                <a:path w="7101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60" name="Google Shape;52860;p51"/>
            <p:cNvSpPr/>
            <p:nvPr/>
          </p:nvSpPr>
          <p:spPr>
            <a:xfrm>
              <a:off x="368440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61" name="Google Shape;52861;p51"/>
            <p:cNvSpPr/>
            <p:nvPr/>
          </p:nvSpPr>
          <p:spPr>
            <a:xfrm>
              <a:off x="3683400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77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5" y="2178"/>
                    <a:pt x="229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62" name="Google Shape;52862;p51"/>
            <p:cNvSpPr/>
            <p:nvPr/>
          </p:nvSpPr>
          <p:spPr>
            <a:xfrm>
              <a:off x="371357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63" name="Google Shape;52863;p51"/>
            <p:cNvSpPr/>
            <p:nvPr/>
          </p:nvSpPr>
          <p:spPr>
            <a:xfrm>
              <a:off x="3712375" y="2336425"/>
              <a:ext cx="68975" cy="27825"/>
            </a:xfrm>
            <a:custGeom>
              <a:avLst/>
              <a:gdLst/>
              <a:ahLst/>
              <a:cxnLst/>
              <a:rect l="l" t="t" r="r" b="b"/>
              <a:pathLst>
                <a:path w="2759" h="1113" extrusionOk="0">
                  <a:moveTo>
                    <a:pt x="1" y="0"/>
                  </a:moveTo>
                  <a:cubicBezTo>
                    <a:pt x="142" y="634"/>
                    <a:pt x="702" y="1113"/>
                    <a:pt x="1383" y="1113"/>
                  </a:cubicBezTo>
                  <a:cubicBezTo>
                    <a:pt x="2057" y="1113"/>
                    <a:pt x="2624" y="634"/>
                    <a:pt x="2759" y="0"/>
                  </a:cubicBezTo>
                  <a:lnTo>
                    <a:pt x="2671" y="0"/>
                  </a:lnTo>
                  <a:cubicBezTo>
                    <a:pt x="2536" y="587"/>
                    <a:pt x="2010" y="1025"/>
                    <a:pt x="1383" y="1025"/>
                  </a:cubicBezTo>
                  <a:cubicBezTo>
                    <a:pt x="749" y="1025"/>
                    <a:pt x="223" y="58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64" name="Google Shape;52864;p51"/>
            <p:cNvSpPr/>
            <p:nvPr/>
          </p:nvSpPr>
          <p:spPr>
            <a:xfrm>
              <a:off x="391602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2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65" name="Google Shape;52865;p51"/>
            <p:cNvSpPr/>
            <p:nvPr/>
          </p:nvSpPr>
          <p:spPr>
            <a:xfrm>
              <a:off x="3915000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66" name="Google Shape;52866;p51"/>
            <p:cNvSpPr/>
            <p:nvPr/>
          </p:nvSpPr>
          <p:spPr>
            <a:xfrm>
              <a:off x="3939275" y="2336425"/>
              <a:ext cx="283750" cy="134550"/>
            </a:xfrm>
            <a:custGeom>
              <a:avLst/>
              <a:gdLst/>
              <a:ahLst/>
              <a:cxnLst/>
              <a:rect l="l" t="t" r="r" b="b"/>
              <a:pathLst>
                <a:path w="11350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67" name="Google Shape;52867;p51"/>
            <p:cNvSpPr/>
            <p:nvPr/>
          </p:nvSpPr>
          <p:spPr>
            <a:xfrm>
              <a:off x="3938275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5" y="3014"/>
                    <a:pt x="2657" y="5428"/>
                    <a:pt x="5712" y="5428"/>
                  </a:cubicBezTo>
                  <a:cubicBezTo>
                    <a:pt x="8773" y="5428"/>
                    <a:pt x="11274" y="3014"/>
                    <a:pt x="11430" y="0"/>
                  </a:cubicBezTo>
                  <a:lnTo>
                    <a:pt x="11342" y="0"/>
                  </a:lnTo>
                  <a:cubicBezTo>
                    <a:pt x="11194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68" name="Google Shape;52868;p51"/>
            <p:cNvSpPr/>
            <p:nvPr/>
          </p:nvSpPr>
          <p:spPr>
            <a:xfrm>
              <a:off x="396457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55" y="2441"/>
                    <a:pt x="2178" y="4376"/>
                    <a:pt x="4660" y="4376"/>
                  </a:cubicBezTo>
                  <a:cubicBezTo>
                    <a:pt x="7148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69" name="Google Shape;52869;p51"/>
            <p:cNvSpPr/>
            <p:nvPr/>
          </p:nvSpPr>
          <p:spPr>
            <a:xfrm>
              <a:off x="3963550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206" y="4417"/>
                    <a:pt x="4701" y="4417"/>
                  </a:cubicBezTo>
                  <a:cubicBezTo>
                    <a:pt x="7202" y="4417"/>
                    <a:pt x="9259" y="2461"/>
                    <a:pt x="9407" y="0"/>
                  </a:cubicBezTo>
                  <a:lnTo>
                    <a:pt x="9326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70" name="Google Shape;52870;p51"/>
            <p:cNvSpPr/>
            <p:nvPr/>
          </p:nvSpPr>
          <p:spPr>
            <a:xfrm>
              <a:off x="399340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66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71" name="Google Shape;52871;p51"/>
            <p:cNvSpPr/>
            <p:nvPr/>
          </p:nvSpPr>
          <p:spPr>
            <a:xfrm>
              <a:off x="3992375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7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20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34" y="3183"/>
                    <a:pt x="237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72" name="Google Shape;52872;p51"/>
            <p:cNvSpPr/>
            <p:nvPr/>
          </p:nvSpPr>
          <p:spPr>
            <a:xfrm>
              <a:off x="401867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9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73" name="Google Shape;52873;p51"/>
            <p:cNvSpPr/>
            <p:nvPr/>
          </p:nvSpPr>
          <p:spPr>
            <a:xfrm>
              <a:off x="4017675" y="2336425"/>
              <a:ext cx="126950" cy="56500"/>
            </a:xfrm>
            <a:custGeom>
              <a:avLst/>
              <a:gdLst/>
              <a:ahLst/>
              <a:cxnLst/>
              <a:rect l="l" t="t" r="r" b="b"/>
              <a:pathLst>
                <a:path w="5078" h="2260" extrusionOk="0">
                  <a:moveTo>
                    <a:pt x="0" y="0"/>
                  </a:moveTo>
                  <a:cubicBezTo>
                    <a:pt x="142" y="1268"/>
                    <a:pt x="1227" y="2259"/>
                    <a:pt x="2536" y="2259"/>
                  </a:cubicBezTo>
                  <a:cubicBezTo>
                    <a:pt x="3850" y="2259"/>
                    <a:pt x="4936" y="1268"/>
                    <a:pt x="5078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36" y="2178"/>
                  </a:cubicBezTo>
                  <a:cubicBezTo>
                    <a:pt x="1275" y="2178"/>
                    <a:pt x="230" y="122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74" name="Google Shape;52874;p51"/>
            <p:cNvSpPr/>
            <p:nvPr/>
          </p:nvSpPr>
          <p:spPr>
            <a:xfrm>
              <a:off x="4047850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75" name="Google Shape;52875;p51"/>
            <p:cNvSpPr/>
            <p:nvPr/>
          </p:nvSpPr>
          <p:spPr>
            <a:xfrm>
              <a:off x="4046675" y="2336425"/>
              <a:ext cx="68950" cy="27825"/>
            </a:xfrm>
            <a:custGeom>
              <a:avLst/>
              <a:gdLst/>
              <a:ahLst/>
              <a:cxnLst/>
              <a:rect l="l" t="t" r="r" b="b"/>
              <a:pathLst>
                <a:path w="2758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7" y="1113"/>
                    <a:pt x="2623" y="634"/>
                    <a:pt x="2758" y="0"/>
                  </a:cubicBezTo>
                  <a:lnTo>
                    <a:pt x="2670" y="0"/>
                  </a:lnTo>
                  <a:cubicBezTo>
                    <a:pt x="2535" y="587"/>
                    <a:pt x="2009" y="1025"/>
                    <a:pt x="1376" y="1025"/>
                  </a:cubicBezTo>
                  <a:cubicBezTo>
                    <a:pt x="748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76" name="Google Shape;52876;p51"/>
            <p:cNvSpPr/>
            <p:nvPr/>
          </p:nvSpPr>
          <p:spPr>
            <a:xfrm>
              <a:off x="425030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0" y="0"/>
                  </a:moveTo>
                  <a:cubicBezTo>
                    <a:pt x="189" y="3520"/>
                    <a:pt x="3109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77" name="Google Shape;52877;p51"/>
            <p:cNvSpPr/>
            <p:nvPr/>
          </p:nvSpPr>
          <p:spPr>
            <a:xfrm>
              <a:off x="4249275" y="2336425"/>
              <a:ext cx="335825" cy="158975"/>
            </a:xfrm>
            <a:custGeom>
              <a:avLst/>
              <a:gdLst/>
              <a:ahLst/>
              <a:cxnLst/>
              <a:rect l="l" t="t" r="r" b="b"/>
              <a:pathLst>
                <a:path w="13433" h="6359" extrusionOk="0">
                  <a:moveTo>
                    <a:pt x="1" y="0"/>
                  </a:moveTo>
                  <a:cubicBezTo>
                    <a:pt x="190" y="3540"/>
                    <a:pt x="3130" y="6359"/>
                    <a:pt x="6717" y="6359"/>
                  </a:cubicBezTo>
                  <a:cubicBezTo>
                    <a:pt x="10304" y="6359"/>
                    <a:pt x="13244" y="3540"/>
                    <a:pt x="13433" y="0"/>
                  </a:cubicBezTo>
                  <a:lnTo>
                    <a:pt x="13352" y="0"/>
                  </a:lnTo>
                  <a:cubicBezTo>
                    <a:pt x="13156" y="3493"/>
                    <a:pt x="10257" y="6278"/>
                    <a:pt x="6717" y="6278"/>
                  </a:cubicBezTo>
                  <a:cubicBezTo>
                    <a:pt x="3177" y="6278"/>
                    <a:pt x="277" y="3493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78" name="Google Shape;52878;p51"/>
            <p:cNvSpPr/>
            <p:nvPr/>
          </p:nvSpPr>
          <p:spPr>
            <a:xfrm>
              <a:off x="4273550" y="2336425"/>
              <a:ext cx="283575" cy="134550"/>
            </a:xfrm>
            <a:custGeom>
              <a:avLst/>
              <a:gdLst/>
              <a:ahLst/>
              <a:cxnLst/>
              <a:rect l="l" t="t" r="r" b="b"/>
              <a:pathLst>
                <a:path w="11343" h="5382" extrusionOk="0">
                  <a:moveTo>
                    <a:pt x="1" y="0"/>
                  </a:moveTo>
                  <a:cubicBezTo>
                    <a:pt x="156" y="3001"/>
                    <a:pt x="2637" y="5381"/>
                    <a:pt x="5672" y="5381"/>
                  </a:cubicBezTo>
                  <a:cubicBezTo>
                    <a:pt x="8713" y="5381"/>
                    <a:pt x="11194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79" name="Google Shape;52879;p51"/>
            <p:cNvSpPr/>
            <p:nvPr/>
          </p:nvSpPr>
          <p:spPr>
            <a:xfrm>
              <a:off x="4272550" y="2336425"/>
              <a:ext cx="285750" cy="135725"/>
            </a:xfrm>
            <a:custGeom>
              <a:avLst/>
              <a:gdLst/>
              <a:ahLst/>
              <a:cxnLst/>
              <a:rect l="l" t="t" r="r" b="b"/>
              <a:pathLst>
                <a:path w="11430" h="5429" extrusionOk="0">
                  <a:moveTo>
                    <a:pt x="0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73" y="5428"/>
                    <a:pt x="11275" y="3014"/>
                    <a:pt x="11430" y="0"/>
                  </a:cubicBezTo>
                  <a:lnTo>
                    <a:pt x="11342" y="0"/>
                  </a:lnTo>
                  <a:cubicBezTo>
                    <a:pt x="11187" y="2967"/>
                    <a:pt x="8726" y="5341"/>
                    <a:pt x="5712" y="5341"/>
                  </a:cubicBezTo>
                  <a:cubicBezTo>
                    <a:pt x="2704" y="5341"/>
                    <a:pt x="236" y="2967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80" name="Google Shape;52880;p51"/>
            <p:cNvSpPr/>
            <p:nvPr/>
          </p:nvSpPr>
          <p:spPr>
            <a:xfrm>
              <a:off x="4298850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0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81" name="Google Shape;52881;p51"/>
            <p:cNvSpPr/>
            <p:nvPr/>
          </p:nvSpPr>
          <p:spPr>
            <a:xfrm>
              <a:off x="4297825" y="2336425"/>
              <a:ext cx="235200" cy="110425"/>
            </a:xfrm>
            <a:custGeom>
              <a:avLst/>
              <a:gdLst/>
              <a:ahLst/>
              <a:cxnLst/>
              <a:rect l="l" t="t" r="r" b="b"/>
              <a:pathLst>
                <a:path w="9408" h="4417" extrusionOk="0">
                  <a:moveTo>
                    <a:pt x="1" y="0"/>
                  </a:moveTo>
                  <a:cubicBezTo>
                    <a:pt x="149" y="2461"/>
                    <a:pt x="2199" y="4417"/>
                    <a:pt x="4701" y="4417"/>
                  </a:cubicBezTo>
                  <a:cubicBezTo>
                    <a:pt x="7202" y="4417"/>
                    <a:pt x="9252" y="2461"/>
                    <a:pt x="9407" y="0"/>
                  </a:cubicBezTo>
                  <a:lnTo>
                    <a:pt x="9320" y="0"/>
                  </a:lnTo>
                  <a:cubicBezTo>
                    <a:pt x="9171" y="2414"/>
                    <a:pt x="7155" y="4336"/>
                    <a:pt x="4701" y="4336"/>
                  </a:cubicBezTo>
                  <a:cubicBezTo>
                    <a:pt x="2246" y="4336"/>
                    <a:pt x="237" y="2414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82" name="Google Shape;52882;p51"/>
            <p:cNvSpPr/>
            <p:nvPr/>
          </p:nvSpPr>
          <p:spPr>
            <a:xfrm>
              <a:off x="4327675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71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83" name="Google Shape;52883;p51"/>
            <p:cNvSpPr/>
            <p:nvPr/>
          </p:nvSpPr>
          <p:spPr>
            <a:xfrm>
              <a:off x="4326650" y="2336425"/>
              <a:ext cx="177550" cy="81775"/>
            </a:xfrm>
            <a:custGeom>
              <a:avLst/>
              <a:gdLst/>
              <a:ahLst/>
              <a:cxnLst/>
              <a:rect l="l" t="t" r="r" b="b"/>
              <a:pathLst>
                <a:path w="7102" h="3271" extrusionOk="0">
                  <a:moveTo>
                    <a:pt x="1" y="0"/>
                  </a:moveTo>
                  <a:cubicBezTo>
                    <a:pt x="149" y="1828"/>
                    <a:pt x="1680" y="3271"/>
                    <a:pt x="3548" y="3271"/>
                  </a:cubicBezTo>
                  <a:cubicBezTo>
                    <a:pt x="5415" y="3271"/>
                    <a:pt x="6953" y="1828"/>
                    <a:pt x="7101" y="0"/>
                  </a:cubicBezTo>
                  <a:lnTo>
                    <a:pt x="7014" y="0"/>
                  </a:lnTo>
                  <a:cubicBezTo>
                    <a:pt x="6865" y="1780"/>
                    <a:pt x="5368" y="3183"/>
                    <a:pt x="3548" y="3183"/>
                  </a:cubicBezTo>
                  <a:cubicBezTo>
                    <a:pt x="1727" y="3183"/>
                    <a:pt x="230" y="1780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84" name="Google Shape;52884;p51"/>
            <p:cNvSpPr/>
            <p:nvPr/>
          </p:nvSpPr>
          <p:spPr>
            <a:xfrm>
              <a:off x="4352950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2" y="1248"/>
                    <a:pt x="1208" y="2219"/>
                    <a:pt x="2496" y="2219"/>
                  </a:cubicBezTo>
                  <a:cubicBezTo>
                    <a:pt x="3790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85" name="Google Shape;52885;p51"/>
            <p:cNvSpPr/>
            <p:nvPr/>
          </p:nvSpPr>
          <p:spPr>
            <a:xfrm>
              <a:off x="435177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6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0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86" name="Google Shape;52886;p51"/>
            <p:cNvSpPr/>
            <p:nvPr/>
          </p:nvSpPr>
          <p:spPr>
            <a:xfrm>
              <a:off x="4382125" y="2336425"/>
              <a:ext cx="66600" cy="26825"/>
            </a:xfrm>
            <a:custGeom>
              <a:avLst/>
              <a:gdLst/>
              <a:ahLst/>
              <a:cxnLst/>
              <a:rect l="l" t="t" r="r" b="b"/>
              <a:pathLst>
                <a:path w="2664" h="1073" extrusionOk="0">
                  <a:moveTo>
                    <a:pt x="0" y="0"/>
                  </a:moveTo>
                  <a:cubicBezTo>
                    <a:pt x="128" y="614"/>
                    <a:pt x="675" y="1072"/>
                    <a:pt x="1329" y="1072"/>
                  </a:cubicBezTo>
                  <a:cubicBezTo>
                    <a:pt x="1983" y="1072"/>
                    <a:pt x="2529" y="614"/>
                    <a:pt x="26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87" name="Google Shape;52887;p51"/>
            <p:cNvSpPr/>
            <p:nvPr/>
          </p:nvSpPr>
          <p:spPr>
            <a:xfrm>
              <a:off x="438095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1" y="1113"/>
                    <a:pt x="1376" y="1113"/>
                  </a:cubicBezTo>
                  <a:cubicBezTo>
                    <a:pt x="2050" y="1113"/>
                    <a:pt x="2616" y="634"/>
                    <a:pt x="2751" y="0"/>
                  </a:cubicBezTo>
                  <a:lnTo>
                    <a:pt x="2670" y="0"/>
                  </a:lnTo>
                  <a:cubicBezTo>
                    <a:pt x="2535" y="587"/>
                    <a:pt x="2010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88" name="Google Shape;52888;p51"/>
            <p:cNvSpPr/>
            <p:nvPr/>
          </p:nvSpPr>
          <p:spPr>
            <a:xfrm>
              <a:off x="4584575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89" y="3520"/>
                    <a:pt x="3102" y="6318"/>
                    <a:pt x="6676" y="6318"/>
                  </a:cubicBezTo>
                  <a:cubicBezTo>
                    <a:pt x="10243" y="6318"/>
                    <a:pt x="13163" y="3520"/>
                    <a:pt x="133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89" name="Google Shape;52889;p51"/>
            <p:cNvSpPr/>
            <p:nvPr/>
          </p:nvSpPr>
          <p:spPr>
            <a:xfrm>
              <a:off x="4583575" y="2336425"/>
              <a:ext cx="335800" cy="158975"/>
            </a:xfrm>
            <a:custGeom>
              <a:avLst/>
              <a:gdLst/>
              <a:ahLst/>
              <a:cxnLst/>
              <a:rect l="l" t="t" r="r" b="b"/>
              <a:pathLst>
                <a:path w="13432" h="6359" extrusionOk="0">
                  <a:moveTo>
                    <a:pt x="0" y="0"/>
                  </a:moveTo>
                  <a:cubicBezTo>
                    <a:pt x="189" y="3540"/>
                    <a:pt x="3129" y="6359"/>
                    <a:pt x="6716" y="6359"/>
                  </a:cubicBezTo>
                  <a:cubicBezTo>
                    <a:pt x="10303" y="6359"/>
                    <a:pt x="13243" y="3540"/>
                    <a:pt x="13432" y="0"/>
                  </a:cubicBezTo>
                  <a:lnTo>
                    <a:pt x="13344" y="0"/>
                  </a:lnTo>
                  <a:cubicBezTo>
                    <a:pt x="13155" y="3493"/>
                    <a:pt x="10256" y="6278"/>
                    <a:pt x="6716" y="6278"/>
                  </a:cubicBezTo>
                  <a:cubicBezTo>
                    <a:pt x="3176" y="6278"/>
                    <a:pt x="270" y="3493"/>
                    <a:pt x="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90" name="Google Shape;52890;p51"/>
            <p:cNvSpPr/>
            <p:nvPr/>
          </p:nvSpPr>
          <p:spPr>
            <a:xfrm>
              <a:off x="4607850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7" y="5381"/>
                    <a:pt x="5671" y="5381"/>
                  </a:cubicBezTo>
                  <a:cubicBezTo>
                    <a:pt x="8712" y="5381"/>
                    <a:pt x="11193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91" name="Google Shape;52891;p51"/>
            <p:cNvSpPr/>
            <p:nvPr/>
          </p:nvSpPr>
          <p:spPr>
            <a:xfrm>
              <a:off x="4606825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56" y="3014"/>
                    <a:pt x="2657" y="5428"/>
                    <a:pt x="5712" y="5428"/>
                  </a:cubicBezTo>
                  <a:cubicBezTo>
                    <a:pt x="8766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92" name="Google Shape;52892;p51"/>
            <p:cNvSpPr/>
            <p:nvPr/>
          </p:nvSpPr>
          <p:spPr>
            <a:xfrm>
              <a:off x="4633125" y="2336425"/>
              <a:ext cx="233150" cy="109425"/>
            </a:xfrm>
            <a:custGeom>
              <a:avLst/>
              <a:gdLst/>
              <a:ahLst/>
              <a:cxnLst/>
              <a:rect l="l" t="t" r="r" b="b"/>
              <a:pathLst>
                <a:path w="9326" h="4377" extrusionOk="0">
                  <a:moveTo>
                    <a:pt x="1" y="0"/>
                  </a:moveTo>
                  <a:cubicBezTo>
                    <a:pt x="149" y="2441"/>
                    <a:pt x="2178" y="4376"/>
                    <a:pt x="4660" y="4376"/>
                  </a:cubicBezTo>
                  <a:cubicBezTo>
                    <a:pt x="7141" y="4376"/>
                    <a:pt x="9171" y="2441"/>
                    <a:pt x="9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93" name="Google Shape;52893;p51"/>
            <p:cNvSpPr/>
            <p:nvPr/>
          </p:nvSpPr>
          <p:spPr>
            <a:xfrm>
              <a:off x="4631950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5" y="2461"/>
                    <a:pt x="2205" y="4417"/>
                    <a:pt x="4707" y="4417"/>
                  </a:cubicBezTo>
                  <a:cubicBezTo>
                    <a:pt x="7208" y="4417"/>
                    <a:pt x="9258" y="2461"/>
                    <a:pt x="9413" y="0"/>
                  </a:cubicBezTo>
                  <a:lnTo>
                    <a:pt x="9326" y="0"/>
                  </a:lnTo>
                  <a:cubicBezTo>
                    <a:pt x="9177" y="2414"/>
                    <a:pt x="7161" y="4336"/>
                    <a:pt x="4707" y="4336"/>
                  </a:cubicBezTo>
                  <a:cubicBezTo>
                    <a:pt x="2252" y="4336"/>
                    <a:pt x="243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94" name="Google Shape;52894;p51"/>
            <p:cNvSpPr/>
            <p:nvPr/>
          </p:nvSpPr>
          <p:spPr>
            <a:xfrm>
              <a:off x="46619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4" y="3223"/>
                    <a:pt x="6865" y="1807"/>
                    <a:pt x="70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95" name="Google Shape;52895;p51"/>
            <p:cNvSpPr/>
            <p:nvPr/>
          </p:nvSpPr>
          <p:spPr>
            <a:xfrm>
              <a:off x="466077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5" y="1828"/>
                    <a:pt x="1686" y="3271"/>
                    <a:pt x="3554" y="3271"/>
                  </a:cubicBezTo>
                  <a:cubicBezTo>
                    <a:pt x="5422" y="3271"/>
                    <a:pt x="6959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4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96" name="Google Shape;52896;p51"/>
            <p:cNvSpPr/>
            <p:nvPr/>
          </p:nvSpPr>
          <p:spPr>
            <a:xfrm>
              <a:off x="4687225" y="2336425"/>
              <a:ext cx="124950" cy="55475"/>
            </a:xfrm>
            <a:custGeom>
              <a:avLst/>
              <a:gdLst/>
              <a:ahLst/>
              <a:cxnLst/>
              <a:rect l="l" t="t" r="r" b="b"/>
              <a:pathLst>
                <a:path w="4998" h="2219" extrusionOk="0">
                  <a:moveTo>
                    <a:pt x="1" y="0"/>
                  </a:moveTo>
                  <a:cubicBezTo>
                    <a:pt x="143" y="1248"/>
                    <a:pt x="1208" y="2219"/>
                    <a:pt x="2496" y="2219"/>
                  </a:cubicBezTo>
                  <a:cubicBezTo>
                    <a:pt x="3784" y="2219"/>
                    <a:pt x="4849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97" name="Google Shape;52897;p51"/>
            <p:cNvSpPr/>
            <p:nvPr/>
          </p:nvSpPr>
          <p:spPr>
            <a:xfrm>
              <a:off x="4686050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8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82" y="2178"/>
                    <a:pt x="237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98" name="Google Shape;52898;p51"/>
            <p:cNvSpPr/>
            <p:nvPr/>
          </p:nvSpPr>
          <p:spPr>
            <a:xfrm>
              <a:off x="4716225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99" name="Google Shape;52899;p51"/>
            <p:cNvSpPr/>
            <p:nvPr/>
          </p:nvSpPr>
          <p:spPr>
            <a:xfrm>
              <a:off x="471522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1" y="0"/>
                  </a:cubicBezTo>
                  <a:lnTo>
                    <a:pt x="2664" y="0"/>
                  </a:lnTo>
                  <a:cubicBezTo>
                    <a:pt x="2536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00" name="Google Shape;52900;p51"/>
            <p:cNvSpPr/>
            <p:nvPr/>
          </p:nvSpPr>
          <p:spPr>
            <a:xfrm>
              <a:off x="4918850" y="2336425"/>
              <a:ext cx="333800" cy="157975"/>
            </a:xfrm>
            <a:custGeom>
              <a:avLst/>
              <a:gdLst/>
              <a:ahLst/>
              <a:cxnLst/>
              <a:rect l="l" t="t" r="r" b="b"/>
              <a:pathLst>
                <a:path w="13352" h="6319" extrusionOk="0">
                  <a:moveTo>
                    <a:pt x="1" y="0"/>
                  </a:moveTo>
                  <a:cubicBezTo>
                    <a:pt x="190" y="3520"/>
                    <a:pt x="3102" y="6318"/>
                    <a:pt x="6676" y="6318"/>
                  </a:cubicBezTo>
                  <a:cubicBezTo>
                    <a:pt x="10243" y="6318"/>
                    <a:pt x="13156" y="3520"/>
                    <a:pt x="13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01" name="Google Shape;52901;p51"/>
            <p:cNvSpPr/>
            <p:nvPr/>
          </p:nvSpPr>
          <p:spPr>
            <a:xfrm>
              <a:off x="4917675" y="2336425"/>
              <a:ext cx="336000" cy="158975"/>
            </a:xfrm>
            <a:custGeom>
              <a:avLst/>
              <a:gdLst/>
              <a:ahLst/>
              <a:cxnLst/>
              <a:rect l="l" t="t" r="r" b="b"/>
              <a:pathLst>
                <a:path w="13440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23" y="6359"/>
                  </a:cubicBezTo>
                  <a:cubicBezTo>
                    <a:pt x="10310" y="6359"/>
                    <a:pt x="13250" y="3540"/>
                    <a:pt x="13439" y="0"/>
                  </a:cubicBezTo>
                  <a:lnTo>
                    <a:pt x="13351" y="0"/>
                  </a:lnTo>
                  <a:cubicBezTo>
                    <a:pt x="13163" y="3493"/>
                    <a:pt x="10263" y="6278"/>
                    <a:pt x="6723" y="6278"/>
                  </a:cubicBezTo>
                  <a:cubicBezTo>
                    <a:pt x="3183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02" name="Google Shape;52902;p51"/>
            <p:cNvSpPr/>
            <p:nvPr/>
          </p:nvSpPr>
          <p:spPr>
            <a:xfrm>
              <a:off x="4942125" y="2336425"/>
              <a:ext cx="283550" cy="134550"/>
            </a:xfrm>
            <a:custGeom>
              <a:avLst/>
              <a:gdLst/>
              <a:ahLst/>
              <a:cxnLst/>
              <a:rect l="l" t="t" r="r" b="b"/>
              <a:pathLst>
                <a:path w="11342" h="5382" extrusionOk="0">
                  <a:moveTo>
                    <a:pt x="0" y="0"/>
                  </a:moveTo>
                  <a:cubicBezTo>
                    <a:pt x="155" y="3001"/>
                    <a:pt x="2630" y="5381"/>
                    <a:pt x="5671" y="5381"/>
                  </a:cubicBezTo>
                  <a:cubicBezTo>
                    <a:pt x="8705" y="5381"/>
                    <a:pt x="11187" y="3001"/>
                    <a:pt x="11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03" name="Google Shape;52903;p51"/>
            <p:cNvSpPr/>
            <p:nvPr/>
          </p:nvSpPr>
          <p:spPr>
            <a:xfrm>
              <a:off x="4941100" y="2336425"/>
              <a:ext cx="285600" cy="135725"/>
            </a:xfrm>
            <a:custGeom>
              <a:avLst/>
              <a:gdLst/>
              <a:ahLst/>
              <a:cxnLst/>
              <a:rect l="l" t="t" r="r" b="b"/>
              <a:pathLst>
                <a:path w="11424" h="5429" extrusionOk="0">
                  <a:moveTo>
                    <a:pt x="1" y="0"/>
                  </a:moveTo>
                  <a:cubicBezTo>
                    <a:pt x="149" y="3014"/>
                    <a:pt x="2657" y="5428"/>
                    <a:pt x="5712" y="5428"/>
                  </a:cubicBezTo>
                  <a:cubicBezTo>
                    <a:pt x="8767" y="5428"/>
                    <a:pt x="11275" y="3014"/>
                    <a:pt x="11423" y="0"/>
                  </a:cubicBezTo>
                  <a:lnTo>
                    <a:pt x="11342" y="0"/>
                  </a:lnTo>
                  <a:cubicBezTo>
                    <a:pt x="11187" y="2967"/>
                    <a:pt x="8719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04" name="Google Shape;52904;p51"/>
            <p:cNvSpPr/>
            <p:nvPr/>
          </p:nvSpPr>
          <p:spPr>
            <a:xfrm>
              <a:off x="4967400" y="2336425"/>
              <a:ext cx="233000" cy="109425"/>
            </a:xfrm>
            <a:custGeom>
              <a:avLst/>
              <a:gdLst/>
              <a:ahLst/>
              <a:cxnLst/>
              <a:rect l="l" t="t" r="r" b="b"/>
              <a:pathLst>
                <a:path w="9320" h="4377" extrusionOk="0">
                  <a:moveTo>
                    <a:pt x="1" y="0"/>
                  </a:moveTo>
                  <a:cubicBezTo>
                    <a:pt x="149" y="2441"/>
                    <a:pt x="2179" y="4376"/>
                    <a:pt x="4660" y="4376"/>
                  </a:cubicBezTo>
                  <a:cubicBezTo>
                    <a:pt x="7141" y="4376"/>
                    <a:pt x="9171" y="2441"/>
                    <a:pt x="9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05" name="Google Shape;52905;p51"/>
            <p:cNvSpPr/>
            <p:nvPr/>
          </p:nvSpPr>
          <p:spPr>
            <a:xfrm>
              <a:off x="4966225" y="2336425"/>
              <a:ext cx="235350" cy="110425"/>
            </a:xfrm>
            <a:custGeom>
              <a:avLst/>
              <a:gdLst/>
              <a:ahLst/>
              <a:cxnLst/>
              <a:rect l="l" t="t" r="r" b="b"/>
              <a:pathLst>
                <a:path w="9414" h="4417" extrusionOk="0">
                  <a:moveTo>
                    <a:pt x="0" y="0"/>
                  </a:moveTo>
                  <a:cubicBezTo>
                    <a:pt x="156" y="2461"/>
                    <a:pt x="2205" y="4417"/>
                    <a:pt x="4707" y="4417"/>
                  </a:cubicBezTo>
                  <a:cubicBezTo>
                    <a:pt x="7209" y="4417"/>
                    <a:pt x="9258" y="2461"/>
                    <a:pt x="9414" y="0"/>
                  </a:cubicBezTo>
                  <a:lnTo>
                    <a:pt x="9326" y="0"/>
                  </a:lnTo>
                  <a:cubicBezTo>
                    <a:pt x="9178" y="2414"/>
                    <a:pt x="7161" y="4336"/>
                    <a:pt x="4707" y="4336"/>
                  </a:cubicBezTo>
                  <a:cubicBezTo>
                    <a:pt x="2253" y="4336"/>
                    <a:pt x="236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06" name="Google Shape;52906;p51"/>
            <p:cNvSpPr/>
            <p:nvPr/>
          </p:nvSpPr>
          <p:spPr>
            <a:xfrm>
              <a:off x="4996225" y="2336425"/>
              <a:ext cx="175350" cy="80600"/>
            </a:xfrm>
            <a:custGeom>
              <a:avLst/>
              <a:gdLst/>
              <a:ahLst/>
              <a:cxnLst/>
              <a:rect l="l" t="t" r="r" b="b"/>
              <a:pathLst>
                <a:path w="7014" h="3224" extrusionOk="0">
                  <a:moveTo>
                    <a:pt x="1" y="0"/>
                  </a:moveTo>
                  <a:cubicBezTo>
                    <a:pt x="149" y="1807"/>
                    <a:pt x="1659" y="3223"/>
                    <a:pt x="3507" y="3223"/>
                  </a:cubicBezTo>
                  <a:cubicBezTo>
                    <a:pt x="5355" y="3223"/>
                    <a:pt x="6865" y="1807"/>
                    <a:pt x="70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07" name="Google Shape;52907;p51"/>
            <p:cNvSpPr/>
            <p:nvPr/>
          </p:nvSpPr>
          <p:spPr>
            <a:xfrm>
              <a:off x="4995050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0" y="0"/>
                  </a:moveTo>
                  <a:cubicBezTo>
                    <a:pt x="156" y="1828"/>
                    <a:pt x="1686" y="3271"/>
                    <a:pt x="3554" y="3271"/>
                  </a:cubicBezTo>
                  <a:cubicBezTo>
                    <a:pt x="5422" y="3271"/>
                    <a:pt x="6952" y="1828"/>
                    <a:pt x="7107" y="0"/>
                  </a:cubicBezTo>
                  <a:lnTo>
                    <a:pt x="7020" y="0"/>
                  </a:lnTo>
                  <a:cubicBezTo>
                    <a:pt x="6871" y="1780"/>
                    <a:pt x="5375" y="3183"/>
                    <a:pt x="3554" y="3183"/>
                  </a:cubicBezTo>
                  <a:cubicBezTo>
                    <a:pt x="1733" y="3183"/>
                    <a:pt x="236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08" name="Google Shape;52908;p51"/>
            <p:cNvSpPr/>
            <p:nvPr/>
          </p:nvSpPr>
          <p:spPr>
            <a:xfrm>
              <a:off x="5021350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0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09" name="Google Shape;52909;p51"/>
            <p:cNvSpPr/>
            <p:nvPr/>
          </p:nvSpPr>
          <p:spPr>
            <a:xfrm>
              <a:off x="5020325" y="2336425"/>
              <a:ext cx="127150" cy="56500"/>
            </a:xfrm>
            <a:custGeom>
              <a:avLst/>
              <a:gdLst/>
              <a:ahLst/>
              <a:cxnLst/>
              <a:rect l="l" t="t" r="r" b="b"/>
              <a:pathLst>
                <a:path w="5086" h="2260" extrusionOk="0">
                  <a:moveTo>
                    <a:pt x="1" y="0"/>
                  </a:moveTo>
                  <a:cubicBezTo>
                    <a:pt x="149" y="1268"/>
                    <a:pt x="1235" y="2259"/>
                    <a:pt x="2543" y="2259"/>
                  </a:cubicBezTo>
                  <a:cubicBezTo>
                    <a:pt x="3851" y="2259"/>
                    <a:pt x="4937" y="1268"/>
                    <a:pt x="5085" y="0"/>
                  </a:cubicBezTo>
                  <a:lnTo>
                    <a:pt x="4997" y="0"/>
                  </a:lnTo>
                  <a:cubicBezTo>
                    <a:pt x="4856" y="1227"/>
                    <a:pt x="3811" y="2178"/>
                    <a:pt x="2543" y="2178"/>
                  </a:cubicBezTo>
                  <a:cubicBezTo>
                    <a:pt x="1275" y="2178"/>
                    <a:pt x="230" y="1227"/>
                    <a:pt x="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10" name="Google Shape;52910;p51"/>
            <p:cNvSpPr/>
            <p:nvPr/>
          </p:nvSpPr>
          <p:spPr>
            <a:xfrm>
              <a:off x="5050500" y="2336425"/>
              <a:ext cx="66800" cy="26825"/>
            </a:xfrm>
            <a:custGeom>
              <a:avLst/>
              <a:gdLst/>
              <a:ahLst/>
              <a:cxnLst/>
              <a:rect l="l" t="t" r="r" b="b"/>
              <a:pathLst>
                <a:path w="2672" h="1073" extrusionOk="0">
                  <a:moveTo>
                    <a:pt x="1" y="0"/>
                  </a:moveTo>
                  <a:cubicBezTo>
                    <a:pt x="136" y="614"/>
                    <a:pt x="682" y="1072"/>
                    <a:pt x="1336" y="1072"/>
                  </a:cubicBezTo>
                  <a:cubicBezTo>
                    <a:pt x="1990" y="1072"/>
                    <a:pt x="2536" y="614"/>
                    <a:pt x="26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11" name="Google Shape;52911;p51"/>
            <p:cNvSpPr/>
            <p:nvPr/>
          </p:nvSpPr>
          <p:spPr>
            <a:xfrm>
              <a:off x="5049500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0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23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12" name="Google Shape;52912;p51"/>
            <p:cNvSpPr/>
            <p:nvPr/>
          </p:nvSpPr>
          <p:spPr>
            <a:xfrm>
              <a:off x="5253125" y="2336425"/>
              <a:ext cx="273975" cy="157975"/>
            </a:xfrm>
            <a:custGeom>
              <a:avLst/>
              <a:gdLst/>
              <a:ahLst/>
              <a:cxnLst/>
              <a:rect l="l" t="t" r="r" b="b"/>
              <a:pathLst>
                <a:path w="10959" h="6319" extrusionOk="0">
                  <a:moveTo>
                    <a:pt x="1" y="0"/>
                  </a:moveTo>
                  <a:cubicBezTo>
                    <a:pt x="190" y="3520"/>
                    <a:pt x="3103" y="6318"/>
                    <a:pt x="6670" y="6318"/>
                  </a:cubicBezTo>
                  <a:cubicBezTo>
                    <a:pt x="8301" y="6318"/>
                    <a:pt x="9798" y="5732"/>
                    <a:pt x="10958" y="4761"/>
                  </a:cubicBezTo>
                  <a:lnTo>
                    <a:pt x="109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13" name="Google Shape;52913;p51"/>
            <p:cNvSpPr/>
            <p:nvPr/>
          </p:nvSpPr>
          <p:spPr>
            <a:xfrm>
              <a:off x="5251950" y="2336425"/>
              <a:ext cx="275150" cy="158975"/>
            </a:xfrm>
            <a:custGeom>
              <a:avLst/>
              <a:gdLst/>
              <a:ahLst/>
              <a:cxnLst/>
              <a:rect l="l" t="t" r="r" b="b"/>
              <a:pathLst>
                <a:path w="11006" h="6359" extrusionOk="0">
                  <a:moveTo>
                    <a:pt x="1" y="0"/>
                  </a:moveTo>
                  <a:cubicBezTo>
                    <a:pt x="196" y="3540"/>
                    <a:pt x="3136" y="6359"/>
                    <a:pt x="6717" y="6359"/>
                  </a:cubicBezTo>
                  <a:cubicBezTo>
                    <a:pt x="8348" y="6359"/>
                    <a:pt x="9839" y="5779"/>
                    <a:pt x="11005" y="4815"/>
                  </a:cubicBezTo>
                  <a:lnTo>
                    <a:pt x="11005" y="4700"/>
                  </a:lnTo>
                  <a:cubicBezTo>
                    <a:pt x="9845" y="5685"/>
                    <a:pt x="8355" y="6278"/>
                    <a:pt x="6717" y="6278"/>
                  </a:cubicBezTo>
                  <a:cubicBezTo>
                    <a:pt x="3177" y="6278"/>
                    <a:pt x="277" y="3493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14" name="Google Shape;52914;p51"/>
            <p:cNvSpPr/>
            <p:nvPr/>
          </p:nvSpPr>
          <p:spPr>
            <a:xfrm>
              <a:off x="5276400" y="2336425"/>
              <a:ext cx="250700" cy="134550"/>
            </a:xfrm>
            <a:custGeom>
              <a:avLst/>
              <a:gdLst/>
              <a:ahLst/>
              <a:cxnLst/>
              <a:rect l="l" t="t" r="r" b="b"/>
              <a:pathLst>
                <a:path w="10028" h="5382" extrusionOk="0">
                  <a:moveTo>
                    <a:pt x="0" y="0"/>
                  </a:moveTo>
                  <a:cubicBezTo>
                    <a:pt x="149" y="3001"/>
                    <a:pt x="2630" y="5381"/>
                    <a:pt x="5671" y="5381"/>
                  </a:cubicBezTo>
                  <a:cubicBezTo>
                    <a:pt x="7418" y="5381"/>
                    <a:pt x="8989" y="4592"/>
                    <a:pt x="10027" y="3345"/>
                  </a:cubicBezTo>
                  <a:lnTo>
                    <a:pt x="1002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15" name="Google Shape;52915;p51"/>
            <p:cNvSpPr/>
            <p:nvPr/>
          </p:nvSpPr>
          <p:spPr>
            <a:xfrm>
              <a:off x="5275375" y="2336425"/>
              <a:ext cx="251725" cy="135725"/>
            </a:xfrm>
            <a:custGeom>
              <a:avLst/>
              <a:gdLst/>
              <a:ahLst/>
              <a:cxnLst/>
              <a:rect l="l" t="t" r="r" b="b"/>
              <a:pathLst>
                <a:path w="10069" h="5429" extrusionOk="0">
                  <a:moveTo>
                    <a:pt x="1" y="0"/>
                  </a:moveTo>
                  <a:cubicBezTo>
                    <a:pt x="149" y="3014"/>
                    <a:pt x="2658" y="5428"/>
                    <a:pt x="5712" y="5428"/>
                  </a:cubicBezTo>
                  <a:cubicBezTo>
                    <a:pt x="7452" y="5428"/>
                    <a:pt x="9016" y="4639"/>
                    <a:pt x="10068" y="3405"/>
                  </a:cubicBezTo>
                  <a:lnTo>
                    <a:pt x="10068" y="3277"/>
                  </a:lnTo>
                  <a:cubicBezTo>
                    <a:pt x="9036" y="4538"/>
                    <a:pt x="7465" y="5341"/>
                    <a:pt x="5712" y="5341"/>
                  </a:cubicBezTo>
                  <a:cubicBezTo>
                    <a:pt x="2705" y="5341"/>
                    <a:pt x="237" y="2967"/>
                    <a:pt x="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16" name="Google Shape;52916;p51"/>
            <p:cNvSpPr/>
            <p:nvPr/>
          </p:nvSpPr>
          <p:spPr>
            <a:xfrm>
              <a:off x="5301525" y="2336425"/>
              <a:ext cx="225575" cy="109425"/>
            </a:xfrm>
            <a:custGeom>
              <a:avLst/>
              <a:gdLst/>
              <a:ahLst/>
              <a:cxnLst/>
              <a:rect l="l" t="t" r="r" b="b"/>
              <a:pathLst>
                <a:path w="9023" h="4377" extrusionOk="0">
                  <a:moveTo>
                    <a:pt x="0" y="0"/>
                  </a:moveTo>
                  <a:cubicBezTo>
                    <a:pt x="155" y="2441"/>
                    <a:pt x="2185" y="4376"/>
                    <a:pt x="4666" y="4376"/>
                  </a:cubicBezTo>
                  <a:cubicBezTo>
                    <a:pt x="6649" y="4376"/>
                    <a:pt x="8348" y="3136"/>
                    <a:pt x="9022" y="1389"/>
                  </a:cubicBezTo>
                  <a:lnTo>
                    <a:pt x="902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17" name="Google Shape;52917;p51"/>
            <p:cNvSpPr/>
            <p:nvPr/>
          </p:nvSpPr>
          <p:spPr>
            <a:xfrm>
              <a:off x="5300500" y="2336425"/>
              <a:ext cx="226600" cy="110425"/>
            </a:xfrm>
            <a:custGeom>
              <a:avLst/>
              <a:gdLst/>
              <a:ahLst/>
              <a:cxnLst/>
              <a:rect l="l" t="t" r="r" b="b"/>
              <a:pathLst>
                <a:path w="9064" h="4417" extrusionOk="0">
                  <a:moveTo>
                    <a:pt x="1" y="0"/>
                  </a:moveTo>
                  <a:cubicBezTo>
                    <a:pt x="156" y="2461"/>
                    <a:pt x="2206" y="4417"/>
                    <a:pt x="4707" y="4417"/>
                  </a:cubicBezTo>
                  <a:cubicBezTo>
                    <a:pt x="6669" y="4417"/>
                    <a:pt x="8355" y="3210"/>
                    <a:pt x="9063" y="1504"/>
                  </a:cubicBezTo>
                  <a:lnTo>
                    <a:pt x="9063" y="1268"/>
                  </a:lnTo>
                  <a:cubicBezTo>
                    <a:pt x="8422" y="3055"/>
                    <a:pt x="6710" y="4336"/>
                    <a:pt x="4707" y="4336"/>
                  </a:cubicBezTo>
                  <a:cubicBezTo>
                    <a:pt x="2253" y="4336"/>
                    <a:pt x="237" y="2414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18" name="Google Shape;52918;p51"/>
            <p:cNvSpPr/>
            <p:nvPr/>
          </p:nvSpPr>
          <p:spPr>
            <a:xfrm>
              <a:off x="5330350" y="2336425"/>
              <a:ext cx="175500" cy="80600"/>
            </a:xfrm>
            <a:custGeom>
              <a:avLst/>
              <a:gdLst/>
              <a:ahLst/>
              <a:cxnLst/>
              <a:rect l="l" t="t" r="r" b="b"/>
              <a:pathLst>
                <a:path w="7020" h="3224" extrusionOk="0">
                  <a:moveTo>
                    <a:pt x="0" y="0"/>
                  </a:moveTo>
                  <a:cubicBezTo>
                    <a:pt x="155" y="1807"/>
                    <a:pt x="1666" y="3223"/>
                    <a:pt x="3513" y="3223"/>
                  </a:cubicBezTo>
                  <a:cubicBezTo>
                    <a:pt x="5361" y="3223"/>
                    <a:pt x="6871" y="1807"/>
                    <a:pt x="7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19" name="Google Shape;52919;p51"/>
            <p:cNvSpPr/>
            <p:nvPr/>
          </p:nvSpPr>
          <p:spPr>
            <a:xfrm>
              <a:off x="5329325" y="2336425"/>
              <a:ext cx="177700" cy="81775"/>
            </a:xfrm>
            <a:custGeom>
              <a:avLst/>
              <a:gdLst/>
              <a:ahLst/>
              <a:cxnLst/>
              <a:rect l="l" t="t" r="r" b="b"/>
              <a:pathLst>
                <a:path w="7108" h="3271" extrusionOk="0">
                  <a:moveTo>
                    <a:pt x="1" y="0"/>
                  </a:moveTo>
                  <a:cubicBezTo>
                    <a:pt x="149" y="1828"/>
                    <a:pt x="1686" y="3271"/>
                    <a:pt x="3554" y="3271"/>
                  </a:cubicBezTo>
                  <a:cubicBezTo>
                    <a:pt x="5422" y="3271"/>
                    <a:pt x="6953" y="1828"/>
                    <a:pt x="7108" y="0"/>
                  </a:cubicBezTo>
                  <a:lnTo>
                    <a:pt x="7020" y="0"/>
                  </a:lnTo>
                  <a:cubicBezTo>
                    <a:pt x="6872" y="1780"/>
                    <a:pt x="5375" y="3183"/>
                    <a:pt x="3554" y="3183"/>
                  </a:cubicBezTo>
                  <a:cubicBezTo>
                    <a:pt x="1734" y="3183"/>
                    <a:pt x="237" y="1780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20" name="Google Shape;52920;p51"/>
            <p:cNvSpPr/>
            <p:nvPr/>
          </p:nvSpPr>
          <p:spPr>
            <a:xfrm>
              <a:off x="5355625" y="2336425"/>
              <a:ext cx="124925" cy="55475"/>
            </a:xfrm>
            <a:custGeom>
              <a:avLst/>
              <a:gdLst/>
              <a:ahLst/>
              <a:cxnLst/>
              <a:rect l="l" t="t" r="r" b="b"/>
              <a:pathLst>
                <a:path w="4997" h="2219" extrusionOk="0">
                  <a:moveTo>
                    <a:pt x="1" y="0"/>
                  </a:moveTo>
                  <a:cubicBezTo>
                    <a:pt x="149" y="1248"/>
                    <a:pt x="1214" y="2219"/>
                    <a:pt x="2502" y="2219"/>
                  </a:cubicBezTo>
                  <a:cubicBezTo>
                    <a:pt x="3790" y="2219"/>
                    <a:pt x="4855" y="1248"/>
                    <a:pt x="49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21" name="Google Shape;52921;p51"/>
            <p:cNvSpPr/>
            <p:nvPr/>
          </p:nvSpPr>
          <p:spPr>
            <a:xfrm>
              <a:off x="5354625" y="2336425"/>
              <a:ext cx="127125" cy="56500"/>
            </a:xfrm>
            <a:custGeom>
              <a:avLst/>
              <a:gdLst/>
              <a:ahLst/>
              <a:cxnLst/>
              <a:rect l="l" t="t" r="r" b="b"/>
              <a:pathLst>
                <a:path w="5085" h="2260" extrusionOk="0">
                  <a:moveTo>
                    <a:pt x="0" y="0"/>
                  </a:moveTo>
                  <a:cubicBezTo>
                    <a:pt x="148" y="1268"/>
                    <a:pt x="1227" y="2259"/>
                    <a:pt x="2542" y="2259"/>
                  </a:cubicBezTo>
                  <a:cubicBezTo>
                    <a:pt x="3850" y="2259"/>
                    <a:pt x="4936" y="1268"/>
                    <a:pt x="5084" y="0"/>
                  </a:cubicBezTo>
                  <a:lnTo>
                    <a:pt x="4997" y="0"/>
                  </a:lnTo>
                  <a:cubicBezTo>
                    <a:pt x="4848" y="1227"/>
                    <a:pt x="3803" y="2178"/>
                    <a:pt x="2542" y="2178"/>
                  </a:cubicBezTo>
                  <a:cubicBezTo>
                    <a:pt x="1274" y="2178"/>
                    <a:pt x="229" y="122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22" name="Google Shape;52922;p51"/>
            <p:cNvSpPr/>
            <p:nvPr/>
          </p:nvSpPr>
          <p:spPr>
            <a:xfrm>
              <a:off x="5384800" y="2336425"/>
              <a:ext cx="66775" cy="26825"/>
            </a:xfrm>
            <a:custGeom>
              <a:avLst/>
              <a:gdLst/>
              <a:ahLst/>
              <a:cxnLst/>
              <a:rect l="l" t="t" r="r" b="b"/>
              <a:pathLst>
                <a:path w="2671" h="1073" extrusionOk="0">
                  <a:moveTo>
                    <a:pt x="0" y="0"/>
                  </a:moveTo>
                  <a:cubicBezTo>
                    <a:pt x="135" y="614"/>
                    <a:pt x="681" y="1072"/>
                    <a:pt x="1335" y="1072"/>
                  </a:cubicBezTo>
                  <a:cubicBezTo>
                    <a:pt x="1989" y="1072"/>
                    <a:pt x="2535" y="614"/>
                    <a:pt x="26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23" name="Google Shape;52923;p51"/>
            <p:cNvSpPr/>
            <p:nvPr/>
          </p:nvSpPr>
          <p:spPr>
            <a:xfrm>
              <a:off x="5383775" y="2336425"/>
              <a:ext cx="68800" cy="27825"/>
            </a:xfrm>
            <a:custGeom>
              <a:avLst/>
              <a:gdLst/>
              <a:ahLst/>
              <a:cxnLst/>
              <a:rect l="l" t="t" r="r" b="b"/>
              <a:pathLst>
                <a:path w="2752" h="1113" extrusionOk="0">
                  <a:moveTo>
                    <a:pt x="1" y="0"/>
                  </a:moveTo>
                  <a:cubicBezTo>
                    <a:pt x="135" y="634"/>
                    <a:pt x="702" y="1113"/>
                    <a:pt x="1376" y="1113"/>
                  </a:cubicBezTo>
                  <a:cubicBezTo>
                    <a:pt x="2050" y="1113"/>
                    <a:pt x="2617" y="634"/>
                    <a:pt x="2752" y="0"/>
                  </a:cubicBezTo>
                  <a:lnTo>
                    <a:pt x="2664" y="0"/>
                  </a:lnTo>
                  <a:cubicBezTo>
                    <a:pt x="2529" y="587"/>
                    <a:pt x="2003" y="1025"/>
                    <a:pt x="1376" y="1025"/>
                  </a:cubicBezTo>
                  <a:cubicBezTo>
                    <a:pt x="749" y="1025"/>
                    <a:pt x="216" y="587"/>
                    <a:pt x="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24" name="Google Shape;52924;p51"/>
            <p:cNvSpPr/>
            <p:nvPr/>
          </p:nvSpPr>
          <p:spPr>
            <a:xfrm>
              <a:off x="3450750" y="2336425"/>
              <a:ext cx="296375" cy="256075"/>
            </a:xfrm>
            <a:custGeom>
              <a:avLst/>
              <a:gdLst/>
              <a:ahLst/>
              <a:cxnLst/>
              <a:rect l="l" t="t" r="r" b="b"/>
              <a:pathLst>
                <a:path w="11855" h="10243" extrusionOk="0">
                  <a:moveTo>
                    <a:pt x="1" y="0"/>
                  </a:moveTo>
                  <a:lnTo>
                    <a:pt x="1" y="7795"/>
                  </a:lnTo>
                  <a:cubicBezTo>
                    <a:pt x="1228" y="9292"/>
                    <a:pt x="3089" y="10243"/>
                    <a:pt x="5173" y="10243"/>
                  </a:cubicBezTo>
                  <a:cubicBezTo>
                    <a:pt x="8861" y="10243"/>
                    <a:pt x="11855" y="7249"/>
                    <a:pt x="11855" y="3560"/>
                  </a:cubicBezTo>
                  <a:cubicBezTo>
                    <a:pt x="11855" y="2246"/>
                    <a:pt x="11477" y="1032"/>
                    <a:pt x="10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25" name="Google Shape;52925;p51"/>
            <p:cNvSpPr/>
            <p:nvPr/>
          </p:nvSpPr>
          <p:spPr>
            <a:xfrm>
              <a:off x="3450750" y="2336425"/>
              <a:ext cx="297400" cy="257100"/>
            </a:xfrm>
            <a:custGeom>
              <a:avLst/>
              <a:gdLst/>
              <a:ahLst/>
              <a:cxnLst/>
              <a:rect l="l" t="t" r="r" b="b"/>
              <a:pathLst>
                <a:path w="11896" h="10284" extrusionOk="0">
                  <a:moveTo>
                    <a:pt x="10776" y="0"/>
                  </a:moveTo>
                  <a:cubicBezTo>
                    <a:pt x="11430" y="1025"/>
                    <a:pt x="11814" y="2246"/>
                    <a:pt x="11814" y="3560"/>
                  </a:cubicBezTo>
                  <a:cubicBezTo>
                    <a:pt x="11814" y="7222"/>
                    <a:pt x="8834" y="10202"/>
                    <a:pt x="5173" y="10202"/>
                  </a:cubicBezTo>
                  <a:cubicBezTo>
                    <a:pt x="3082" y="10202"/>
                    <a:pt x="1221" y="9231"/>
                    <a:pt x="1" y="7728"/>
                  </a:cubicBezTo>
                  <a:lnTo>
                    <a:pt x="1" y="7856"/>
                  </a:lnTo>
                  <a:cubicBezTo>
                    <a:pt x="1235" y="9339"/>
                    <a:pt x="3096" y="10283"/>
                    <a:pt x="5173" y="10283"/>
                  </a:cubicBezTo>
                  <a:cubicBezTo>
                    <a:pt x="8881" y="10283"/>
                    <a:pt x="11895" y="7269"/>
                    <a:pt x="11895" y="3560"/>
                  </a:cubicBezTo>
                  <a:cubicBezTo>
                    <a:pt x="11895" y="2252"/>
                    <a:pt x="11525" y="1032"/>
                    <a:pt x="108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26" name="Google Shape;52926;p51"/>
            <p:cNvSpPr/>
            <p:nvPr/>
          </p:nvSpPr>
          <p:spPr>
            <a:xfrm>
              <a:off x="3450750" y="2336425"/>
              <a:ext cx="269425" cy="232650"/>
            </a:xfrm>
            <a:custGeom>
              <a:avLst/>
              <a:gdLst/>
              <a:ahLst/>
              <a:cxnLst/>
              <a:rect l="l" t="t" r="r" b="b"/>
              <a:pathLst>
                <a:path w="10777" h="9306" extrusionOk="0">
                  <a:moveTo>
                    <a:pt x="736" y="0"/>
                  </a:moveTo>
                  <a:cubicBezTo>
                    <a:pt x="446" y="344"/>
                    <a:pt x="203" y="722"/>
                    <a:pt x="1" y="1126"/>
                  </a:cubicBezTo>
                  <a:lnTo>
                    <a:pt x="1" y="6136"/>
                  </a:lnTo>
                  <a:cubicBezTo>
                    <a:pt x="931" y="8018"/>
                    <a:pt x="2860" y="9305"/>
                    <a:pt x="5099" y="9305"/>
                  </a:cubicBezTo>
                  <a:cubicBezTo>
                    <a:pt x="8234" y="9305"/>
                    <a:pt x="10776" y="6763"/>
                    <a:pt x="10776" y="3628"/>
                  </a:cubicBezTo>
                  <a:cubicBezTo>
                    <a:pt x="10776" y="2246"/>
                    <a:pt x="10284" y="985"/>
                    <a:pt x="94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27" name="Google Shape;52927;p51"/>
            <p:cNvSpPr/>
            <p:nvPr/>
          </p:nvSpPr>
          <p:spPr>
            <a:xfrm>
              <a:off x="3450750" y="2336425"/>
              <a:ext cx="270600" cy="233825"/>
            </a:xfrm>
            <a:custGeom>
              <a:avLst/>
              <a:gdLst/>
              <a:ahLst/>
              <a:cxnLst/>
              <a:rect l="l" t="t" r="r" b="b"/>
              <a:pathLst>
                <a:path w="10824" h="9353" extrusionOk="0">
                  <a:moveTo>
                    <a:pt x="9407" y="0"/>
                  </a:moveTo>
                  <a:cubicBezTo>
                    <a:pt x="10237" y="978"/>
                    <a:pt x="10736" y="2246"/>
                    <a:pt x="10736" y="3628"/>
                  </a:cubicBezTo>
                  <a:cubicBezTo>
                    <a:pt x="10736" y="6736"/>
                    <a:pt x="8207" y="9265"/>
                    <a:pt x="5099" y="9265"/>
                  </a:cubicBezTo>
                  <a:cubicBezTo>
                    <a:pt x="2853" y="9265"/>
                    <a:pt x="904" y="7943"/>
                    <a:pt x="1" y="6035"/>
                  </a:cubicBezTo>
                  <a:lnTo>
                    <a:pt x="1" y="6224"/>
                  </a:lnTo>
                  <a:cubicBezTo>
                    <a:pt x="952" y="8078"/>
                    <a:pt x="2880" y="9353"/>
                    <a:pt x="5099" y="9353"/>
                  </a:cubicBezTo>
                  <a:cubicBezTo>
                    <a:pt x="8254" y="9353"/>
                    <a:pt x="10823" y="6784"/>
                    <a:pt x="10823" y="3628"/>
                  </a:cubicBezTo>
                  <a:cubicBezTo>
                    <a:pt x="10823" y="2252"/>
                    <a:pt x="10331" y="985"/>
                    <a:pt x="95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28" name="Google Shape;52928;p51"/>
            <p:cNvSpPr/>
            <p:nvPr/>
          </p:nvSpPr>
          <p:spPr>
            <a:xfrm>
              <a:off x="3450750" y="2336425"/>
              <a:ext cx="19750" cy="30525"/>
            </a:xfrm>
            <a:custGeom>
              <a:avLst/>
              <a:gdLst/>
              <a:ahLst/>
              <a:cxnLst/>
              <a:rect l="l" t="t" r="r" b="b"/>
              <a:pathLst>
                <a:path w="790" h="1221" extrusionOk="0">
                  <a:moveTo>
                    <a:pt x="682" y="0"/>
                  </a:moveTo>
                  <a:cubicBezTo>
                    <a:pt x="419" y="317"/>
                    <a:pt x="190" y="668"/>
                    <a:pt x="1" y="1032"/>
                  </a:cubicBezTo>
                  <a:lnTo>
                    <a:pt x="1" y="1221"/>
                  </a:lnTo>
                  <a:cubicBezTo>
                    <a:pt x="210" y="782"/>
                    <a:pt x="480" y="371"/>
                    <a:pt x="7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29" name="Google Shape;52929;p51"/>
            <p:cNvSpPr/>
            <p:nvPr/>
          </p:nvSpPr>
          <p:spPr>
            <a:xfrm>
              <a:off x="3461375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30" name="Google Shape;52930;p51"/>
            <p:cNvSpPr/>
            <p:nvPr/>
          </p:nvSpPr>
          <p:spPr>
            <a:xfrm>
              <a:off x="3460375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8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1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31" name="Google Shape;52931;p51"/>
            <p:cNvSpPr/>
            <p:nvPr/>
          </p:nvSpPr>
          <p:spPr>
            <a:xfrm>
              <a:off x="3490200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32" name="Google Shape;52932;p51"/>
            <p:cNvSpPr/>
            <p:nvPr/>
          </p:nvSpPr>
          <p:spPr>
            <a:xfrm>
              <a:off x="3489025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53" y="7040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33" name="Google Shape;52933;p51"/>
            <p:cNvSpPr/>
            <p:nvPr/>
          </p:nvSpPr>
          <p:spPr>
            <a:xfrm>
              <a:off x="351532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34" name="Google Shape;52934;p51"/>
            <p:cNvSpPr/>
            <p:nvPr/>
          </p:nvSpPr>
          <p:spPr>
            <a:xfrm>
              <a:off x="3514300" y="236322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2" y="3965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35" name="Google Shape;52935;p51"/>
            <p:cNvSpPr/>
            <p:nvPr/>
          </p:nvSpPr>
          <p:spPr>
            <a:xfrm>
              <a:off x="35441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36" name="Google Shape;52936;p51"/>
            <p:cNvSpPr/>
            <p:nvPr/>
          </p:nvSpPr>
          <p:spPr>
            <a:xfrm>
              <a:off x="3542975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37" name="Google Shape;52937;p51"/>
            <p:cNvSpPr/>
            <p:nvPr/>
          </p:nvSpPr>
          <p:spPr>
            <a:xfrm>
              <a:off x="3747100" y="2336425"/>
              <a:ext cx="334325" cy="256075"/>
            </a:xfrm>
            <a:custGeom>
              <a:avLst/>
              <a:gdLst/>
              <a:ahLst/>
              <a:cxnLst/>
              <a:rect l="l" t="t" r="r" b="b"/>
              <a:pathLst>
                <a:path w="13373" h="10243" extrusionOk="0">
                  <a:moveTo>
                    <a:pt x="1033" y="0"/>
                  </a:moveTo>
                  <a:cubicBezTo>
                    <a:pt x="379" y="1032"/>
                    <a:pt x="1" y="2246"/>
                    <a:pt x="1" y="3560"/>
                  </a:cubicBezTo>
                  <a:cubicBezTo>
                    <a:pt x="1" y="7249"/>
                    <a:pt x="2995" y="10243"/>
                    <a:pt x="6690" y="10243"/>
                  </a:cubicBezTo>
                  <a:cubicBezTo>
                    <a:pt x="10378" y="10243"/>
                    <a:pt x="13372" y="7249"/>
                    <a:pt x="13372" y="3560"/>
                  </a:cubicBezTo>
                  <a:cubicBezTo>
                    <a:pt x="13372" y="2246"/>
                    <a:pt x="12994" y="1032"/>
                    <a:pt x="123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38" name="Google Shape;52938;p51"/>
            <p:cNvSpPr/>
            <p:nvPr/>
          </p:nvSpPr>
          <p:spPr>
            <a:xfrm>
              <a:off x="374610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15" y="10283"/>
                    <a:pt x="6730" y="10283"/>
                  </a:cubicBezTo>
                  <a:cubicBezTo>
                    <a:pt x="10438" y="10283"/>
                    <a:pt x="13453" y="7269"/>
                    <a:pt x="13453" y="3560"/>
                  </a:cubicBezTo>
                  <a:cubicBezTo>
                    <a:pt x="13453" y="2252"/>
                    <a:pt x="13082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30" y="10202"/>
                  </a:cubicBezTo>
                  <a:cubicBezTo>
                    <a:pt x="3062" y="10202"/>
                    <a:pt x="81" y="7222"/>
                    <a:pt x="81" y="3560"/>
                  </a:cubicBezTo>
                  <a:cubicBezTo>
                    <a:pt x="81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39" name="Google Shape;52939;p51"/>
            <p:cNvSpPr/>
            <p:nvPr/>
          </p:nvSpPr>
          <p:spPr>
            <a:xfrm>
              <a:off x="3770550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15" y="0"/>
                  </a:moveTo>
                  <a:cubicBezTo>
                    <a:pt x="492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40" name="Google Shape;52940;p51"/>
            <p:cNvSpPr/>
            <p:nvPr/>
          </p:nvSpPr>
          <p:spPr>
            <a:xfrm>
              <a:off x="3769525" y="2336425"/>
              <a:ext cx="285925" cy="233825"/>
            </a:xfrm>
            <a:custGeom>
              <a:avLst/>
              <a:gdLst/>
              <a:ahLst/>
              <a:cxnLst/>
              <a:rect l="l" t="t" r="r" b="b"/>
              <a:pathLst>
                <a:path w="11437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37" y="6784"/>
                    <a:pt x="11437" y="3628"/>
                  </a:cubicBezTo>
                  <a:cubicBezTo>
                    <a:pt x="11437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2" y="6736"/>
                    <a:pt x="82" y="3628"/>
                  </a:cubicBezTo>
                  <a:cubicBezTo>
                    <a:pt x="82" y="2246"/>
                    <a:pt x="581" y="978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41" name="Google Shape;52941;p51"/>
            <p:cNvSpPr/>
            <p:nvPr/>
          </p:nvSpPr>
          <p:spPr>
            <a:xfrm>
              <a:off x="379565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75" y="857"/>
                    <a:pt x="1" y="2165"/>
                    <a:pt x="1" y="3628"/>
                  </a:cubicBezTo>
                  <a:cubicBezTo>
                    <a:pt x="1" y="6210"/>
                    <a:pt x="2091" y="8301"/>
                    <a:pt x="4674" y="8301"/>
                  </a:cubicBezTo>
                  <a:cubicBezTo>
                    <a:pt x="7256" y="8301"/>
                    <a:pt x="9347" y="6210"/>
                    <a:pt x="9347" y="3628"/>
                  </a:cubicBezTo>
                  <a:cubicBezTo>
                    <a:pt x="9347" y="2165"/>
                    <a:pt x="8672" y="857"/>
                    <a:pt x="7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42" name="Google Shape;52942;p51"/>
            <p:cNvSpPr/>
            <p:nvPr/>
          </p:nvSpPr>
          <p:spPr>
            <a:xfrm>
              <a:off x="379465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59" y="863"/>
                    <a:pt x="7714" y="0"/>
                  </a:cubicBezTo>
                  <a:lnTo>
                    <a:pt x="7579" y="0"/>
                  </a:lnTo>
                  <a:cubicBezTo>
                    <a:pt x="8652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43" name="Google Shape;52943;p51"/>
            <p:cNvSpPr/>
            <p:nvPr/>
          </p:nvSpPr>
          <p:spPr>
            <a:xfrm>
              <a:off x="3824475" y="233912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44" name="Google Shape;52944;p51"/>
            <p:cNvSpPr/>
            <p:nvPr/>
          </p:nvSpPr>
          <p:spPr>
            <a:xfrm>
              <a:off x="3823300" y="23381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45" name="Google Shape;52945;p51"/>
            <p:cNvSpPr/>
            <p:nvPr/>
          </p:nvSpPr>
          <p:spPr>
            <a:xfrm>
              <a:off x="384960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46" name="Google Shape;52946;p51"/>
            <p:cNvSpPr/>
            <p:nvPr/>
          </p:nvSpPr>
          <p:spPr>
            <a:xfrm>
              <a:off x="3848600" y="23632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1" y="3965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47" name="Google Shape;52947;p51"/>
            <p:cNvSpPr/>
            <p:nvPr/>
          </p:nvSpPr>
          <p:spPr>
            <a:xfrm>
              <a:off x="387825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08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48" name="Google Shape;52948;p51"/>
            <p:cNvSpPr/>
            <p:nvPr/>
          </p:nvSpPr>
          <p:spPr>
            <a:xfrm>
              <a:off x="3877250" y="239187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1" y="2738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49" name="Google Shape;52949;p51"/>
            <p:cNvSpPr/>
            <p:nvPr/>
          </p:nvSpPr>
          <p:spPr>
            <a:xfrm>
              <a:off x="408140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50" name="Google Shape;52950;p51"/>
            <p:cNvSpPr/>
            <p:nvPr/>
          </p:nvSpPr>
          <p:spPr>
            <a:xfrm>
              <a:off x="4080375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1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9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33" y="0"/>
                  </a:lnTo>
                  <a:cubicBezTo>
                    <a:pt x="12987" y="1025"/>
                    <a:pt x="13372" y="2246"/>
                    <a:pt x="13372" y="3560"/>
                  </a:cubicBezTo>
                  <a:cubicBezTo>
                    <a:pt x="13372" y="7222"/>
                    <a:pt x="10391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51" name="Google Shape;52951;p51"/>
            <p:cNvSpPr/>
            <p:nvPr/>
          </p:nvSpPr>
          <p:spPr>
            <a:xfrm>
              <a:off x="4104825" y="2336425"/>
              <a:ext cx="283900" cy="232650"/>
            </a:xfrm>
            <a:custGeom>
              <a:avLst/>
              <a:gdLst/>
              <a:ahLst/>
              <a:cxnLst/>
              <a:rect l="l" t="t" r="r" b="b"/>
              <a:pathLst>
                <a:path w="11356" h="9306" extrusionOk="0">
                  <a:moveTo>
                    <a:pt x="1308" y="0"/>
                  </a:moveTo>
                  <a:cubicBezTo>
                    <a:pt x="493" y="985"/>
                    <a:pt x="0" y="2246"/>
                    <a:pt x="0" y="3628"/>
                  </a:cubicBezTo>
                  <a:cubicBezTo>
                    <a:pt x="0" y="6763"/>
                    <a:pt x="2542" y="9305"/>
                    <a:pt x="5678" y="9305"/>
                  </a:cubicBezTo>
                  <a:cubicBezTo>
                    <a:pt x="8813" y="9305"/>
                    <a:pt x="11355" y="6763"/>
                    <a:pt x="11355" y="3628"/>
                  </a:cubicBezTo>
                  <a:cubicBezTo>
                    <a:pt x="11355" y="2246"/>
                    <a:pt x="10863" y="985"/>
                    <a:pt x="10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52" name="Google Shape;52952;p51"/>
            <p:cNvSpPr/>
            <p:nvPr/>
          </p:nvSpPr>
          <p:spPr>
            <a:xfrm>
              <a:off x="4103650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80" y="9353"/>
                    <a:pt x="11443" y="6784"/>
                    <a:pt x="11443" y="3628"/>
                  </a:cubicBezTo>
                  <a:cubicBezTo>
                    <a:pt x="11443" y="2252"/>
                    <a:pt x="10957" y="985"/>
                    <a:pt x="10141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53" name="Google Shape;52953;p51"/>
            <p:cNvSpPr/>
            <p:nvPr/>
          </p:nvSpPr>
          <p:spPr>
            <a:xfrm>
              <a:off x="4129950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54" name="Google Shape;52954;p51"/>
            <p:cNvSpPr/>
            <p:nvPr/>
          </p:nvSpPr>
          <p:spPr>
            <a:xfrm>
              <a:off x="4128925" y="2336425"/>
              <a:ext cx="235700" cy="208550"/>
            </a:xfrm>
            <a:custGeom>
              <a:avLst/>
              <a:gdLst/>
              <a:ahLst/>
              <a:cxnLst/>
              <a:rect l="l" t="t" r="r" b="b"/>
              <a:pathLst>
                <a:path w="9428" h="8342" extrusionOk="0">
                  <a:moveTo>
                    <a:pt x="1706" y="0"/>
                  </a:moveTo>
                  <a:cubicBezTo>
                    <a:pt x="661" y="863"/>
                    <a:pt x="1" y="2171"/>
                    <a:pt x="1" y="3628"/>
                  </a:cubicBezTo>
                  <a:cubicBezTo>
                    <a:pt x="1" y="6231"/>
                    <a:pt x="2111" y="8341"/>
                    <a:pt x="4714" y="8341"/>
                  </a:cubicBezTo>
                  <a:cubicBezTo>
                    <a:pt x="7310" y="8341"/>
                    <a:pt x="9427" y="6231"/>
                    <a:pt x="9427" y="3628"/>
                  </a:cubicBezTo>
                  <a:cubicBezTo>
                    <a:pt x="9427" y="2171"/>
                    <a:pt x="8760" y="863"/>
                    <a:pt x="7714" y="0"/>
                  </a:cubicBezTo>
                  <a:lnTo>
                    <a:pt x="7580" y="0"/>
                  </a:lnTo>
                  <a:cubicBezTo>
                    <a:pt x="8652" y="850"/>
                    <a:pt x="9339" y="2158"/>
                    <a:pt x="9339" y="3628"/>
                  </a:cubicBezTo>
                  <a:cubicBezTo>
                    <a:pt x="9339" y="6183"/>
                    <a:pt x="7263" y="8260"/>
                    <a:pt x="4714" y="8260"/>
                  </a:cubicBezTo>
                  <a:cubicBezTo>
                    <a:pt x="2158" y="8260"/>
                    <a:pt x="81" y="6183"/>
                    <a:pt x="81" y="3628"/>
                  </a:cubicBezTo>
                  <a:cubicBezTo>
                    <a:pt x="81" y="2158"/>
                    <a:pt x="769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55" name="Google Shape;52955;p51"/>
            <p:cNvSpPr/>
            <p:nvPr/>
          </p:nvSpPr>
          <p:spPr>
            <a:xfrm>
              <a:off x="415860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56" name="Google Shape;52956;p51"/>
            <p:cNvSpPr/>
            <p:nvPr/>
          </p:nvSpPr>
          <p:spPr>
            <a:xfrm>
              <a:off x="4157575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57" name="Google Shape;52957;p51"/>
            <p:cNvSpPr/>
            <p:nvPr/>
          </p:nvSpPr>
          <p:spPr>
            <a:xfrm>
              <a:off x="4183875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58" name="Google Shape;52958;p51"/>
            <p:cNvSpPr/>
            <p:nvPr/>
          </p:nvSpPr>
          <p:spPr>
            <a:xfrm>
              <a:off x="418270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59" name="Google Shape;52959;p51"/>
            <p:cNvSpPr/>
            <p:nvPr/>
          </p:nvSpPr>
          <p:spPr>
            <a:xfrm>
              <a:off x="4212550" y="23930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60" name="Google Shape;52960;p51"/>
            <p:cNvSpPr/>
            <p:nvPr/>
          </p:nvSpPr>
          <p:spPr>
            <a:xfrm>
              <a:off x="4211525" y="239187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8"/>
                    <a:pt x="1410" y="2738"/>
                  </a:cubicBezTo>
                  <a:cubicBezTo>
                    <a:pt x="682" y="2738"/>
                    <a:pt x="81" y="2138"/>
                    <a:pt x="81" y="1410"/>
                  </a:cubicBezTo>
                  <a:cubicBezTo>
                    <a:pt x="81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61" name="Google Shape;52961;p51"/>
            <p:cNvSpPr/>
            <p:nvPr/>
          </p:nvSpPr>
          <p:spPr>
            <a:xfrm>
              <a:off x="4415675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2" y="10243"/>
                  </a:cubicBezTo>
                  <a:cubicBezTo>
                    <a:pt x="10377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62" name="Google Shape;52962;p51"/>
            <p:cNvSpPr/>
            <p:nvPr/>
          </p:nvSpPr>
          <p:spPr>
            <a:xfrm>
              <a:off x="4414650" y="2336425"/>
              <a:ext cx="336325" cy="257100"/>
            </a:xfrm>
            <a:custGeom>
              <a:avLst/>
              <a:gdLst/>
              <a:ahLst/>
              <a:cxnLst/>
              <a:rect l="l" t="t" r="r" b="b"/>
              <a:pathLst>
                <a:path w="13453" h="10284" extrusionOk="0">
                  <a:moveTo>
                    <a:pt x="1019" y="0"/>
                  </a:moveTo>
                  <a:cubicBezTo>
                    <a:pt x="372" y="1032"/>
                    <a:pt x="1" y="2252"/>
                    <a:pt x="1" y="3560"/>
                  </a:cubicBezTo>
                  <a:cubicBezTo>
                    <a:pt x="1" y="7269"/>
                    <a:pt x="3015" y="10283"/>
                    <a:pt x="6723" y="10283"/>
                  </a:cubicBezTo>
                  <a:cubicBezTo>
                    <a:pt x="10432" y="10283"/>
                    <a:pt x="13453" y="7269"/>
                    <a:pt x="13453" y="3560"/>
                  </a:cubicBezTo>
                  <a:cubicBezTo>
                    <a:pt x="13453" y="2252"/>
                    <a:pt x="13075" y="1032"/>
                    <a:pt x="12428" y="0"/>
                  </a:cubicBezTo>
                  <a:lnTo>
                    <a:pt x="12327" y="0"/>
                  </a:lnTo>
                  <a:cubicBezTo>
                    <a:pt x="12988" y="1025"/>
                    <a:pt x="13365" y="2246"/>
                    <a:pt x="13365" y="3560"/>
                  </a:cubicBezTo>
                  <a:cubicBezTo>
                    <a:pt x="13365" y="7222"/>
                    <a:pt x="10385" y="10202"/>
                    <a:pt x="6723" y="10202"/>
                  </a:cubicBezTo>
                  <a:cubicBezTo>
                    <a:pt x="3062" y="10202"/>
                    <a:pt x="82" y="7222"/>
                    <a:pt x="82" y="3560"/>
                  </a:cubicBezTo>
                  <a:cubicBezTo>
                    <a:pt x="82" y="2246"/>
                    <a:pt x="466" y="1025"/>
                    <a:pt x="1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63" name="Google Shape;52963;p51"/>
            <p:cNvSpPr/>
            <p:nvPr/>
          </p:nvSpPr>
          <p:spPr>
            <a:xfrm>
              <a:off x="4438925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500" y="985"/>
                    <a:pt x="1" y="2246"/>
                    <a:pt x="1" y="3628"/>
                  </a:cubicBezTo>
                  <a:cubicBezTo>
                    <a:pt x="1" y="6763"/>
                    <a:pt x="2550" y="9305"/>
                    <a:pt x="5685" y="9305"/>
                  </a:cubicBezTo>
                  <a:cubicBezTo>
                    <a:pt x="8820" y="9305"/>
                    <a:pt x="11362" y="6763"/>
                    <a:pt x="11362" y="3628"/>
                  </a:cubicBezTo>
                  <a:cubicBezTo>
                    <a:pt x="11362" y="2246"/>
                    <a:pt x="10870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64" name="Google Shape;52964;p51"/>
            <p:cNvSpPr/>
            <p:nvPr/>
          </p:nvSpPr>
          <p:spPr>
            <a:xfrm>
              <a:off x="4437925" y="2336425"/>
              <a:ext cx="286075" cy="233825"/>
            </a:xfrm>
            <a:custGeom>
              <a:avLst/>
              <a:gdLst/>
              <a:ahLst/>
              <a:cxnLst/>
              <a:rect l="l" t="t" r="r" b="b"/>
              <a:pathLst>
                <a:path w="11443" h="9353" extrusionOk="0">
                  <a:moveTo>
                    <a:pt x="1308" y="0"/>
                  </a:moveTo>
                  <a:cubicBezTo>
                    <a:pt x="492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25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62" y="2246"/>
                    <a:pt x="11362" y="3628"/>
                  </a:cubicBezTo>
                  <a:cubicBezTo>
                    <a:pt x="11362" y="6736"/>
                    <a:pt x="8833" y="9265"/>
                    <a:pt x="5725" y="9265"/>
                  </a:cubicBezTo>
                  <a:cubicBezTo>
                    <a:pt x="2616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65" name="Google Shape;52965;p51"/>
            <p:cNvSpPr/>
            <p:nvPr/>
          </p:nvSpPr>
          <p:spPr>
            <a:xfrm>
              <a:off x="4464225" y="2336425"/>
              <a:ext cx="233650" cy="207525"/>
            </a:xfrm>
            <a:custGeom>
              <a:avLst/>
              <a:gdLst/>
              <a:ahLst/>
              <a:cxnLst/>
              <a:rect l="l" t="t" r="r" b="b"/>
              <a:pathLst>
                <a:path w="9346" h="8301" extrusionOk="0">
                  <a:moveTo>
                    <a:pt x="1733" y="0"/>
                  </a:moveTo>
                  <a:cubicBezTo>
                    <a:pt x="674" y="857"/>
                    <a:pt x="0" y="2165"/>
                    <a:pt x="0" y="3628"/>
                  </a:cubicBezTo>
                  <a:cubicBezTo>
                    <a:pt x="0" y="6210"/>
                    <a:pt x="2090" y="8301"/>
                    <a:pt x="4673" y="8301"/>
                  </a:cubicBezTo>
                  <a:cubicBezTo>
                    <a:pt x="7249" y="8301"/>
                    <a:pt x="9346" y="6210"/>
                    <a:pt x="9346" y="3628"/>
                  </a:cubicBezTo>
                  <a:cubicBezTo>
                    <a:pt x="9346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66" name="Google Shape;52966;p51"/>
            <p:cNvSpPr/>
            <p:nvPr/>
          </p:nvSpPr>
          <p:spPr>
            <a:xfrm>
              <a:off x="4463025" y="2336425"/>
              <a:ext cx="235875" cy="208550"/>
            </a:xfrm>
            <a:custGeom>
              <a:avLst/>
              <a:gdLst/>
              <a:ahLst/>
              <a:cxnLst/>
              <a:rect l="l" t="t" r="r" b="b"/>
              <a:pathLst>
                <a:path w="9435" h="8342" extrusionOk="0">
                  <a:moveTo>
                    <a:pt x="1714" y="0"/>
                  </a:moveTo>
                  <a:cubicBezTo>
                    <a:pt x="668" y="863"/>
                    <a:pt x="1" y="2171"/>
                    <a:pt x="1" y="3628"/>
                  </a:cubicBezTo>
                  <a:cubicBezTo>
                    <a:pt x="1" y="6231"/>
                    <a:pt x="2118" y="8341"/>
                    <a:pt x="4721" y="8341"/>
                  </a:cubicBezTo>
                  <a:cubicBezTo>
                    <a:pt x="7317" y="8341"/>
                    <a:pt x="9434" y="6231"/>
                    <a:pt x="9434" y="3628"/>
                  </a:cubicBezTo>
                  <a:cubicBezTo>
                    <a:pt x="9434" y="2171"/>
                    <a:pt x="8767" y="863"/>
                    <a:pt x="7722" y="0"/>
                  </a:cubicBezTo>
                  <a:lnTo>
                    <a:pt x="7587" y="0"/>
                  </a:lnTo>
                  <a:cubicBezTo>
                    <a:pt x="8659" y="850"/>
                    <a:pt x="9347" y="2158"/>
                    <a:pt x="9347" y="3628"/>
                  </a:cubicBezTo>
                  <a:cubicBezTo>
                    <a:pt x="9347" y="6183"/>
                    <a:pt x="7270" y="8260"/>
                    <a:pt x="4721" y="8260"/>
                  </a:cubicBezTo>
                  <a:cubicBezTo>
                    <a:pt x="2165" y="8260"/>
                    <a:pt x="89" y="6183"/>
                    <a:pt x="89" y="3628"/>
                  </a:cubicBezTo>
                  <a:cubicBezTo>
                    <a:pt x="89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67" name="Google Shape;52967;p51"/>
            <p:cNvSpPr/>
            <p:nvPr/>
          </p:nvSpPr>
          <p:spPr>
            <a:xfrm>
              <a:off x="4492875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68" name="Google Shape;52968;p51"/>
            <p:cNvSpPr/>
            <p:nvPr/>
          </p:nvSpPr>
          <p:spPr>
            <a:xfrm>
              <a:off x="4491850" y="23381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0"/>
                    <a:pt x="3568" y="7040"/>
                  </a:cubicBezTo>
                  <a:cubicBezTo>
                    <a:pt x="1646" y="7040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69" name="Google Shape;52969;p51"/>
            <p:cNvSpPr/>
            <p:nvPr/>
          </p:nvSpPr>
          <p:spPr>
            <a:xfrm>
              <a:off x="4518150" y="236422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70" name="Google Shape;52970;p51"/>
            <p:cNvSpPr/>
            <p:nvPr/>
          </p:nvSpPr>
          <p:spPr>
            <a:xfrm>
              <a:off x="451697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71" name="Google Shape;52971;p51"/>
            <p:cNvSpPr/>
            <p:nvPr/>
          </p:nvSpPr>
          <p:spPr>
            <a:xfrm>
              <a:off x="454682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08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72" name="Google Shape;52972;p51"/>
            <p:cNvSpPr/>
            <p:nvPr/>
          </p:nvSpPr>
          <p:spPr>
            <a:xfrm>
              <a:off x="454580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10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73" name="Google Shape;52973;p51"/>
            <p:cNvSpPr/>
            <p:nvPr/>
          </p:nvSpPr>
          <p:spPr>
            <a:xfrm>
              <a:off x="4749950" y="2336425"/>
              <a:ext cx="334300" cy="256075"/>
            </a:xfrm>
            <a:custGeom>
              <a:avLst/>
              <a:gdLst/>
              <a:ahLst/>
              <a:cxnLst/>
              <a:rect l="l" t="t" r="r" b="b"/>
              <a:pathLst>
                <a:path w="13372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94" y="10243"/>
                    <a:pt x="6683" y="10243"/>
                  </a:cubicBezTo>
                  <a:cubicBezTo>
                    <a:pt x="10378" y="10243"/>
                    <a:pt x="13371" y="7249"/>
                    <a:pt x="13371" y="3560"/>
                  </a:cubicBezTo>
                  <a:cubicBezTo>
                    <a:pt x="13371" y="2246"/>
                    <a:pt x="12994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74" name="Google Shape;52974;p51"/>
            <p:cNvSpPr/>
            <p:nvPr/>
          </p:nvSpPr>
          <p:spPr>
            <a:xfrm>
              <a:off x="4748775" y="2336425"/>
              <a:ext cx="336475" cy="257100"/>
            </a:xfrm>
            <a:custGeom>
              <a:avLst/>
              <a:gdLst/>
              <a:ahLst/>
              <a:cxnLst/>
              <a:rect l="l" t="t" r="r" b="b"/>
              <a:pathLst>
                <a:path w="13459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94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72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75" name="Google Shape;52975;p51"/>
            <p:cNvSpPr/>
            <p:nvPr/>
          </p:nvSpPr>
          <p:spPr>
            <a:xfrm>
              <a:off x="4773200" y="2336425"/>
              <a:ext cx="284075" cy="232650"/>
            </a:xfrm>
            <a:custGeom>
              <a:avLst/>
              <a:gdLst/>
              <a:ahLst/>
              <a:cxnLst/>
              <a:rect l="l" t="t" r="r" b="b"/>
              <a:pathLst>
                <a:path w="11363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8" y="9305"/>
                  </a:cubicBezTo>
                  <a:cubicBezTo>
                    <a:pt x="8821" y="9305"/>
                    <a:pt x="11363" y="6763"/>
                    <a:pt x="11363" y="3628"/>
                  </a:cubicBezTo>
                  <a:cubicBezTo>
                    <a:pt x="11363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76" name="Google Shape;52976;p51"/>
            <p:cNvSpPr/>
            <p:nvPr/>
          </p:nvSpPr>
          <p:spPr>
            <a:xfrm>
              <a:off x="4772200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93" y="985"/>
                    <a:pt x="0" y="2252"/>
                    <a:pt x="0" y="3628"/>
                  </a:cubicBezTo>
                  <a:cubicBezTo>
                    <a:pt x="0" y="6784"/>
                    <a:pt x="2569" y="9353"/>
                    <a:pt x="5718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42" y="0"/>
                  </a:cubicBezTo>
                  <a:lnTo>
                    <a:pt x="10027" y="0"/>
                  </a:lnTo>
                  <a:cubicBezTo>
                    <a:pt x="10856" y="978"/>
                    <a:pt x="11355" y="2246"/>
                    <a:pt x="11355" y="3628"/>
                  </a:cubicBezTo>
                  <a:cubicBezTo>
                    <a:pt x="11355" y="6736"/>
                    <a:pt x="8827" y="9265"/>
                    <a:pt x="5718" y="9265"/>
                  </a:cubicBezTo>
                  <a:cubicBezTo>
                    <a:pt x="2617" y="9265"/>
                    <a:pt x="88" y="6736"/>
                    <a:pt x="88" y="3628"/>
                  </a:cubicBezTo>
                  <a:cubicBezTo>
                    <a:pt x="88" y="2246"/>
                    <a:pt x="587" y="978"/>
                    <a:pt x="14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77" name="Google Shape;52977;p51"/>
            <p:cNvSpPr/>
            <p:nvPr/>
          </p:nvSpPr>
          <p:spPr>
            <a:xfrm>
              <a:off x="4798500" y="2336425"/>
              <a:ext cx="233500" cy="207525"/>
            </a:xfrm>
            <a:custGeom>
              <a:avLst/>
              <a:gdLst/>
              <a:ahLst/>
              <a:cxnLst/>
              <a:rect l="l" t="t" r="r" b="b"/>
              <a:pathLst>
                <a:path w="9340" h="8301" extrusionOk="0">
                  <a:moveTo>
                    <a:pt x="1733" y="0"/>
                  </a:moveTo>
                  <a:cubicBezTo>
                    <a:pt x="675" y="857"/>
                    <a:pt x="0" y="2165"/>
                    <a:pt x="0" y="3628"/>
                  </a:cubicBezTo>
                  <a:cubicBezTo>
                    <a:pt x="0" y="6210"/>
                    <a:pt x="2091" y="8301"/>
                    <a:pt x="4666" y="8301"/>
                  </a:cubicBezTo>
                  <a:cubicBezTo>
                    <a:pt x="7249" y="8301"/>
                    <a:pt x="9339" y="6210"/>
                    <a:pt x="9339" y="3628"/>
                  </a:cubicBezTo>
                  <a:cubicBezTo>
                    <a:pt x="9339" y="2165"/>
                    <a:pt x="8665" y="857"/>
                    <a:pt x="76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78" name="Google Shape;52978;p51"/>
            <p:cNvSpPr/>
            <p:nvPr/>
          </p:nvSpPr>
          <p:spPr>
            <a:xfrm>
              <a:off x="4797325" y="2336425"/>
              <a:ext cx="235850" cy="208550"/>
            </a:xfrm>
            <a:custGeom>
              <a:avLst/>
              <a:gdLst/>
              <a:ahLst/>
              <a:cxnLst/>
              <a:rect l="l" t="t" r="r" b="b"/>
              <a:pathLst>
                <a:path w="9434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3" y="8341"/>
                  </a:cubicBezTo>
                  <a:cubicBezTo>
                    <a:pt x="7316" y="8341"/>
                    <a:pt x="9433" y="6231"/>
                    <a:pt x="9433" y="3628"/>
                  </a:cubicBezTo>
                  <a:cubicBezTo>
                    <a:pt x="9433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3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79" name="Google Shape;52979;p51"/>
            <p:cNvSpPr/>
            <p:nvPr/>
          </p:nvSpPr>
          <p:spPr>
            <a:xfrm>
              <a:off x="4827150" y="23391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80" name="Google Shape;52980;p51"/>
            <p:cNvSpPr/>
            <p:nvPr/>
          </p:nvSpPr>
          <p:spPr>
            <a:xfrm>
              <a:off x="4826150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0" y="7040"/>
                  </a:cubicBezTo>
                  <a:cubicBezTo>
                    <a:pt x="1645" y="7040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81" name="Google Shape;52981;p51"/>
            <p:cNvSpPr/>
            <p:nvPr/>
          </p:nvSpPr>
          <p:spPr>
            <a:xfrm>
              <a:off x="4852275" y="236422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82" name="Google Shape;52982;p51"/>
            <p:cNvSpPr/>
            <p:nvPr/>
          </p:nvSpPr>
          <p:spPr>
            <a:xfrm>
              <a:off x="4851250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6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83" name="Google Shape;52983;p51"/>
            <p:cNvSpPr/>
            <p:nvPr/>
          </p:nvSpPr>
          <p:spPr>
            <a:xfrm>
              <a:off x="4881100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84" name="Google Shape;52984;p51"/>
            <p:cNvSpPr/>
            <p:nvPr/>
          </p:nvSpPr>
          <p:spPr>
            <a:xfrm>
              <a:off x="4880075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3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3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85" name="Google Shape;52985;p51"/>
            <p:cNvSpPr/>
            <p:nvPr/>
          </p:nvSpPr>
          <p:spPr>
            <a:xfrm>
              <a:off x="5084225" y="2336425"/>
              <a:ext cx="334125" cy="256075"/>
            </a:xfrm>
            <a:custGeom>
              <a:avLst/>
              <a:gdLst/>
              <a:ahLst/>
              <a:cxnLst/>
              <a:rect l="l" t="t" r="r" b="b"/>
              <a:pathLst>
                <a:path w="13365" h="10243" extrusionOk="0">
                  <a:moveTo>
                    <a:pt x="1025" y="0"/>
                  </a:moveTo>
                  <a:cubicBezTo>
                    <a:pt x="378" y="1032"/>
                    <a:pt x="0" y="2246"/>
                    <a:pt x="0" y="3560"/>
                  </a:cubicBezTo>
                  <a:cubicBezTo>
                    <a:pt x="0" y="7249"/>
                    <a:pt x="2988" y="10243"/>
                    <a:pt x="6683" y="10243"/>
                  </a:cubicBezTo>
                  <a:cubicBezTo>
                    <a:pt x="10378" y="10243"/>
                    <a:pt x="13365" y="7249"/>
                    <a:pt x="13365" y="3560"/>
                  </a:cubicBezTo>
                  <a:cubicBezTo>
                    <a:pt x="13365" y="2246"/>
                    <a:pt x="12987" y="1032"/>
                    <a:pt x="123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86" name="Google Shape;52986;p51"/>
            <p:cNvSpPr/>
            <p:nvPr/>
          </p:nvSpPr>
          <p:spPr>
            <a:xfrm>
              <a:off x="5083050" y="2336425"/>
              <a:ext cx="336500" cy="257100"/>
            </a:xfrm>
            <a:custGeom>
              <a:avLst/>
              <a:gdLst/>
              <a:ahLst/>
              <a:cxnLst/>
              <a:rect l="l" t="t" r="r" b="b"/>
              <a:pathLst>
                <a:path w="13460" h="10284" extrusionOk="0">
                  <a:moveTo>
                    <a:pt x="1025" y="0"/>
                  </a:moveTo>
                  <a:cubicBezTo>
                    <a:pt x="378" y="1032"/>
                    <a:pt x="0" y="2252"/>
                    <a:pt x="0" y="3560"/>
                  </a:cubicBezTo>
                  <a:cubicBezTo>
                    <a:pt x="0" y="7269"/>
                    <a:pt x="3021" y="10283"/>
                    <a:pt x="6730" y="10283"/>
                  </a:cubicBezTo>
                  <a:cubicBezTo>
                    <a:pt x="10438" y="10283"/>
                    <a:pt x="13459" y="7269"/>
                    <a:pt x="13459" y="3560"/>
                  </a:cubicBezTo>
                  <a:cubicBezTo>
                    <a:pt x="13459" y="2252"/>
                    <a:pt x="13081" y="1032"/>
                    <a:pt x="12434" y="0"/>
                  </a:cubicBezTo>
                  <a:lnTo>
                    <a:pt x="12333" y="0"/>
                  </a:lnTo>
                  <a:cubicBezTo>
                    <a:pt x="12987" y="1025"/>
                    <a:pt x="13371" y="2246"/>
                    <a:pt x="13371" y="3560"/>
                  </a:cubicBezTo>
                  <a:cubicBezTo>
                    <a:pt x="13371" y="7222"/>
                    <a:pt x="10391" y="10202"/>
                    <a:pt x="6730" y="10202"/>
                  </a:cubicBezTo>
                  <a:cubicBezTo>
                    <a:pt x="3068" y="10202"/>
                    <a:pt x="88" y="7222"/>
                    <a:pt x="88" y="3560"/>
                  </a:cubicBezTo>
                  <a:cubicBezTo>
                    <a:pt x="88" y="2246"/>
                    <a:pt x="466" y="1025"/>
                    <a:pt x="11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87" name="Google Shape;52987;p51"/>
            <p:cNvSpPr/>
            <p:nvPr/>
          </p:nvSpPr>
          <p:spPr>
            <a:xfrm>
              <a:off x="5107475" y="2336425"/>
              <a:ext cx="283925" cy="232650"/>
            </a:xfrm>
            <a:custGeom>
              <a:avLst/>
              <a:gdLst/>
              <a:ahLst/>
              <a:cxnLst/>
              <a:rect l="l" t="t" r="r" b="b"/>
              <a:pathLst>
                <a:path w="11357" h="9306" extrusionOk="0">
                  <a:moveTo>
                    <a:pt x="1316" y="0"/>
                  </a:moveTo>
                  <a:cubicBezTo>
                    <a:pt x="493" y="985"/>
                    <a:pt x="1" y="2246"/>
                    <a:pt x="1" y="3628"/>
                  </a:cubicBezTo>
                  <a:cubicBezTo>
                    <a:pt x="1" y="6763"/>
                    <a:pt x="2543" y="9305"/>
                    <a:pt x="5679" y="9305"/>
                  </a:cubicBezTo>
                  <a:cubicBezTo>
                    <a:pt x="8814" y="9305"/>
                    <a:pt x="11356" y="6763"/>
                    <a:pt x="11356" y="3628"/>
                  </a:cubicBezTo>
                  <a:cubicBezTo>
                    <a:pt x="11356" y="2246"/>
                    <a:pt x="10864" y="985"/>
                    <a:pt x="10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88" name="Google Shape;52988;p51"/>
            <p:cNvSpPr/>
            <p:nvPr/>
          </p:nvSpPr>
          <p:spPr>
            <a:xfrm>
              <a:off x="5106475" y="2336425"/>
              <a:ext cx="286100" cy="233825"/>
            </a:xfrm>
            <a:custGeom>
              <a:avLst/>
              <a:gdLst/>
              <a:ahLst/>
              <a:cxnLst/>
              <a:rect l="l" t="t" r="r" b="b"/>
              <a:pathLst>
                <a:path w="11444" h="9353" extrusionOk="0">
                  <a:moveTo>
                    <a:pt x="1302" y="0"/>
                  </a:moveTo>
                  <a:cubicBezTo>
                    <a:pt x="486" y="985"/>
                    <a:pt x="1" y="2252"/>
                    <a:pt x="1" y="3628"/>
                  </a:cubicBezTo>
                  <a:cubicBezTo>
                    <a:pt x="1" y="6784"/>
                    <a:pt x="2563" y="9353"/>
                    <a:pt x="5719" y="9353"/>
                  </a:cubicBezTo>
                  <a:cubicBezTo>
                    <a:pt x="8874" y="9353"/>
                    <a:pt x="11443" y="6784"/>
                    <a:pt x="11443" y="3628"/>
                  </a:cubicBezTo>
                  <a:cubicBezTo>
                    <a:pt x="11443" y="2252"/>
                    <a:pt x="10951" y="985"/>
                    <a:pt x="10135" y="0"/>
                  </a:cubicBezTo>
                  <a:lnTo>
                    <a:pt x="10027" y="0"/>
                  </a:lnTo>
                  <a:cubicBezTo>
                    <a:pt x="10857" y="978"/>
                    <a:pt x="11356" y="2246"/>
                    <a:pt x="11356" y="3628"/>
                  </a:cubicBezTo>
                  <a:cubicBezTo>
                    <a:pt x="11356" y="6736"/>
                    <a:pt x="8827" y="9265"/>
                    <a:pt x="5719" y="9265"/>
                  </a:cubicBezTo>
                  <a:cubicBezTo>
                    <a:pt x="2610" y="9265"/>
                    <a:pt x="81" y="6736"/>
                    <a:pt x="81" y="3628"/>
                  </a:cubicBezTo>
                  <a:cubicBezTo>
                    <a:pt x="81" y="2246"/>
                    <a:pt x="587" y="978"/>
                    <a:pt x="1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89" name="Google Shape;52989;p51"/>
            <p:cNvSpPr/>
            <p:nvPr/>
          </p:nvSpPr>
          <p:spPr>
            <a:xfrm>
              <a:off x="5132600" y="2336425"/>
              <a:ext cx="233675" cy="207525"/>
            </a:xfrm>
            <a:custGeom>
              <a:avLst/>
              <a:gdLst/>
              <a:ahLst/>
              <a:cxnLst/>
              <a:rect l="l" t="t" r="r" b="b"/>
              <a:pathLst>
                <a:path w="9347" h="8301" extrusionOk="0">
                  <a:moveTo>
                    <a:pt x="1734" y="0"/>
                  </a:moveTo>
                  <a:cubicBezTo>
                    <a:pt x="682" y="857"/>
                    <a:pt x="1" y="2165"/>
                    <a:pt x="1" y="3628"/>
                  </a:cubicBezTo>
                  <a:cubicBezTo>
                    <a:pt x="1" y="6210"/>
                    <a:pt x="2098" y="8301"/>
                    <a:pt x="4674" y="8301"/>
                  </a:cubicBezTo>
                  <a:cubicBezTo>
                    <a:pt x="7256" y="8301"/>
                    <a:pt x="9346" y="6210"/>
                    <a:pt x="9346" y="3628"/>
                  </a:cubicBezTo>
                  <a:cubicBezTo>
                    <a:pt x="9346" y="2165"/>
                    <a:pt x="8672" y="857"/>
                    <a:pt x="76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90" name="Google Shape;52990;p51"/>
            <p:cNvSpPr/>
            <p:nvPr/>
          </p:nvSpPr>
          <p:spPr>
            <a:xfrm>
              <a:off x="5131600" y="2336425"/>
              <a:ext cx="235675" cy="208550"/>
            </a:xfrm>
            <a:custGeom>
              <a:avLst/>
              <a:gdLst/>
              <a:ahLst/>
              <a:cxnLst/>
              <a:rect l="l" t="t" r="r" b="b"/>
              <a:pathLst>
                <a:path w="9427" h="8342" extrusionOk="0">
                  <a:moveTo>
                    <a:pt x="1713" y="0"/>
                  </a:moveTo>
                  <a:cubicBezTo>
                    <a:pt x="668" y="863"/>
                    <a:pt x="0" y="2171"/>
                    <a:pt x="0" y="3628"/>
                  </a:cubicBezTo>
                  <a:cubicBezTo>
                    <a:pt x="0" y="6231"/>
                    <a:pt x="2117" y="8341"/>
                    <a:pt x="4714" y="8341"/>
                  </a:cubicBezTo>
                  <a:cubicBezTo>
                    <a:pt x="7316" y="8341"/>
                    <a:pt x="9427" y="6231"/>
                    <a:pt x="9427" y="3628"/>
                  </a:cubicBezTo>
                  <a:cubicBezTo>
                    <a:pt x="9427" y="2171"/>
                    <a:pt x="8766" y="863"/>
                    <a:pt x="7721" y="0"/>
                  </a:cubicBezTo>
                  <a:lnTo>
                    <a:pt x="7586" y="0"/>
                  </a:lnTo>
                  <a:cubicBezTo>
                    <a:pt x="8658" y="850"/>
                    <a:pt x="9346" y="2158"/>
                    <a:pt x="9346" y="3628"/>
                  </a:cubicBezTo>
                  <a:cubicBezTo>
                    <a:pt x="9346" y="6183"/>
                    <a:pt x="7269" y="8260"/>
                    <a:pt x="4714" y="8260"/>
                  </a:cubicBezTo>
                  <a:cubicBezTo>
                    <a:pt x="2165" y="8260"/>
                    <a:pt x="88" y="6183"/>
                    <a:pt x="88" y="3628"/>
                  </a:cubicBezTo>
                  <a:cubicBezTo>
                    <a:pt x="88" y="2158"/>
                    <a:pt x="776" y="850"/>
                    <a:pt x="18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91" name="Google Shape;52991;p51"/>
            <p:cNvSpPr/>
            <p:nvPr/>
          </p:nvSpPr>
          <p:spPr>
            <a:xfrm>
              <a:off x="5161425" y="23391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92" name="Google Shape;52992;p51"/>
            <p:cNvSpPr/>
            <p:nvPr/>
          </p:nvSpPr>
          <p:spPr>
            <a:xfrm>
              <a:off x="5160425" y="23381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93" name="Google Shape;52993;p51"/>
            <p:cNvSpPr/>
            <p:nvPr/>
          </p:nvSpPr>
          <p:spPr>
            <a:xfrm>
              <a:off x="5186550" y="236422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94" name="Google Shape;52994;p51"/>
            <p:cNvSpPr/>
            <p:nvPr/>
          </p:nvSpPr>
          <p:spPr>
            <a:xfrm>
              <a:off x="5185525" y="23632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57" y="5118"/>
                  </a:cubicBezTo>
                  <a:cubicBezTo>
                    <a:pt x="3966" y="5118"/>
                    <a:pt x="5119" y="3965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95" name="Google Shape;52995;p51"/>
            <p:cNvSpPr/>
            <p:nvPr/>
          </p:nvSpPr>
          <p:spPr>
            <a:xfrm>
              <a:off x="5215375" y="23930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8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96" name="Google Shape;52996;p51"/>
            <p:cNvSpPr/>
            <p:nvPr/>
          </p:nvSpPr>
          <p:spPr>
            <a:xfrm>
              <a:off x="5214350" y="239187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04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8"/>
                    <a:pt x="1404" y="2738"/>
                  </a:cubicBezTo>
                  <a:cubicBezTo>
                    <a:pt x="675" y="2738"/>
                    <a:pt x="82" y="2138"/>
                    <a:pt x="82" y="1410"/>
                  </a:cubicBezTo>
                  <a:cubicBezTo>
                    <a:pt x="82" y="682"/>
                    <a:pt x="675" y="88"/>
                    <a:pt x="1404" y="88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10"/>
                  </a:cubicBezTo>
                  <a:cubicBezTo>
                    <a:pt x="2813" y="634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97" name="Google Shape;52997;p51"/>
            <p:cNvSpPr/>
            <p:nvPr/>
          </p:nvSpPr>
          <p:spPr>
            <a:xfrm>
              <a:off x="358157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98" name="Google Shape;52998;p51"/>
            <p:cNvSpPr/>
            <p:nvPr/>
          </p:nvSpPr>
          <p:spPr>
            <a:xfrm>
              <a:off x="358055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29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29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99" name="Google Shape;52999;p51"/>
            <p:cNvSpPr/>
            <p:nvPr/>
          </p:nvSpPr>
          <p:spPr>
            <a:xfrm>
              <a:off x="3604825" y="23802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00" name="Google Shape;53000;p51"/>
            <p:cNvSpPr/>
            <p:nvPr/>
          </p:nvSpPr>
          <p:spPr>
            <a:xfrm>
              <a:off x="360382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01" name="Google Shape;53001;p51"/>
            <p:cNvSpPr/>
            <p:nvPr/>
          </p:nvSpPr>
          <p:spPr>
            <a:xfrm>
              <a:off x="363012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0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02" name="Google Shape;53002;p51"/>
            <p:cNvSpPr/>
            <p:nvPr/>
          </p:nvSpPr>
          <p:spPr>
            <a:xfrm>
              <a:off x="3628950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03" name="Google Shape;53003;p51"/>
            <p:cNvSpPr/>
            <p:nvPr/>
          </p:nvSpPr>
          <p:spPr>
            <a:xfrm>
              <a:off x="365877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04" name="Google Shape;53004;p51"/>
            <p:cNvSpPr/>
            <p:nvPr/>
          </p:nvSpPr>
          <p:spPr>
            <a:xfrm>
              <a:off x="365777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05" name="Google Shape;53005;p51"/>
            <p:cNvSpPr/>
            <p:nvPr/>
          </p:nvSpPr>
          <p:spPr>
            <a:xfrm>
              <a:off x="3683900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06" name="Google Shape;53006;p51"/>
            <p:cNvSpPr/>
            <p:nvPr/>
          </p:nvSpPr>
          <p:spPr>
            <a:xfrm>
              <a:off x="368287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18"/>
                    <a:pt x="3925" y="5031"/>
                    <a:pt x="2563" y="5031"/>
                  </a:cubicBezTo>
                  <a:cubicBezTo>
                    <a:pt x="1194" y="5031"/>
                    <a:pt x="89" y="3918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07" name="Google Shape;53007;p51"/>
            <p:cNvSpPr/>
            <p:nvPr/>
          </p:nvSpPr>
          <p:spPr>
            <a:xfrm>
              <a:off x="371272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08" name="Google Shape;53008;p51"/>
            <p:cNvSpPr/>
            <p:nvPr/>
          </p:nvSpPr>
          <p:spPr>
            <a:xfrm>
              <a:off x="3711700" y="2486950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10"/>
                  </a:cubicBezTo>
                  <a:cubicBezTo>
                    <a:pt x="82" y="682"/>
                    <a:pt x="675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09" name="Google Shape;53009;p51"/>
            <p:cNvSpPr/>
            <p:nvPr/>
          </p:nvSpPr>
          <p:spPr>
            <a:xfrm>
              <a:off x="39158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89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89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10" name="Google Shape;53010;p51"/>
            <p:cNvSpPr/>
            <p:nvPr/>
          </p:nvSpPr>
          <p:spPr>
            <a:xfrm>
              <a:off x="3914675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29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11" name="Google Shape;53011;p51"/>
            <p:cNvSpPr/>
            <p:nvPr/>
          </p:nvSpPr>
          <p:spPr>
            <a:xfrm>
              <a:off x="3939125" y="238025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12" name="Google Shape;53012;p51"/>
            <p:cNvSpPr/>
            <p:nvPr/>
          </p:nvSpPr>
          <p:spPr>
            <a:xfrm>
              <a:off x="393810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13" name="Google Shape;53013;p51"/>
            <p:cNvSpPr/>
            <p:nvPr/>
          </p:nvSpPr>
          <p:spPr>
            <a:xfrm>
              <a:off x="3964400" y="240537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0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14" name="Google Shape;53014;p51"/>
            <p:cNvSpPr/>
            <p:nvPr/>
          </p:nvSpPr>
          <p:spPr>
            <a:xfrm>
              <a:off x="3963225" y="24043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15" name="Google Shape;53015;p51"/>
            <p:cNvSpPr/>
            <p:nvPr/>
          </p:nvSpPr>
          <p:spPr>
            <a:xfrm>
              <a:off x="3993050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16" name="Google Shape;53016;p51"/>
            <p:cNvSpPr/>
            <p:nvPr/>
          </p:nvSpPr>
          <p:spPr>
            <a:xfrm>
              <a:off x="399205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17" name="Google Shape;53017;p51"/>
            <p:cNvSpPr/>
            <p:nvPr/>
          </p:nvSpPr>
          <p:spPr>
            <a:xfrm>
              <a:off x="4018175" y="24593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18" name="Google Shape;53018;p51"/>
            <p:cNvSpPr/>
            <p:nvPr/>
          </p:nvSpPr>
          <p:spPr>
            <a:xfrm>
              <a:off x="4017175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18"/>
                    <a:pt x="3924" y="5031"/>
                    <a:pt x="2556" y="5031"/>
                  </a:cubicBezTo>
                  <a:cubicBezTo>
                    <a:pt x="1194" y="5031"/>
                    <a:pt x="88" y="3918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19" name="Google Shape;53019;p51"/>
            <p:cNvSpPr/>
            <p:nvPr/>
          </p:nvSpPr>
          <p:spPr>
            <a:xfrm>
              <a:off x="404700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20" name="Google Shape;53020;p51"/>
            <p:cNvSpPr/>
            <p:nvPr/>
          </p:nvSpPr>
          <p:spPr>
            <a:xfrm>
              <a:off x="4046000" y="2486950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10"/>
                  </a:cubicBezTo>
                  <a:cubicBezTo>
                    <a:pt x="81" y="682"/>
                    <a:pt x="674" y="88"/>
                    <a:pt x="1403" y="88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21" name="Google Shape;53021;p51"/>
            <p:cNvSpPr/>
            <p:nvPr/>
          </p:nvSpPr>
          <p:spPr>
            <a:xfrm>
              <a:off x="4250125" y="235327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89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89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22" name="Google Shape;53022;p51"/>
            <p:cNvSpPr/>
            <p:nvPr/>
          </p:nvSpPr>
          <p:spPr>
            <a:xfrm>
              <a:off x="4248950" y="23522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29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29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29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23" name="Google Shape;53023;p51"/>
            <p:cNvSpPr/>
            <p:nvPr/>
          </p:nvSpPr>
          <p:spPr>
            <a:xfrm>
              <a:off x="427340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24" name="Google Shape;53024;p51"/>
            <p:cNvSpPr/>
            <p:nvPr/>
          </p:nvSpPr>
          <p:spPr>
            <a:xfrm>
              <a:off x="4272375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25" name="Google Shape;53025;p51"/>
            <p:cNvSpPr/>
            <p:nvPr/>
          </p:nvSpPr>
          <p:spPr>
            <a:xfrm>
              <a:off x="4298500" y="240537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0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0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26" name="Google Shape;53026;p51"/>
            <p:cNvSpPr/>
            <p:nvPr/>
          </p:nvSpPr>
          <p:spPr>
            <a:xfrm>
              <a:off x="4297500" y="24043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27" name="Google Shape;53027;p51"/>
            <p:cNvSpPr/>
            <p:nvPr/>
          </p:nvSpPr>
          <p:spPr>
            <a:xfrm>
              <a:off x="4327325" y="24342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28" name="Google Shape;53028;p51"/>
            <p:cNvSpPr/>
            <p:nvPr/>
          </p:nvSpPr>
          <p:spPr>
            <a:xfrm>
              <a:off x="4326325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29" name="Google Shape;53029;p51"/>
            <p:cNvSpPr/>
            <p:nvPr/>
          </p:nvSpPr>
          <p:spPr>
            <a:xfrm>
              <a:off x="435245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30" name="Google Shape;53030;p51"/>
            <p:cNvSpPr/>
            <p:nvPr/>
          </p:nvSpPr>
          <p:spPr>
            <a:xfrm>
              <a:off x="4351450" y="245830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18"/>
                    <a:pt x="3925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31" name="Google Shape;53031;p51"/>
            <p:cNvSpPr/>
            <p:nvPr/>
          </p:nvSpPr>
          <p:spPr>
            <a:xfrm>
              <a:off x="4381275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32" name="Google Shape;53032;p51"/>
            <p:cNvSpPr/>
            <p:nvPr/>
          </p:nvSpPr>
          <p:spPr>
            <a:xfrm>
              <a:off x="4380100" y="2486950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8"/>
                  </a:moveTo>
                  <a:cubicBezTo>
                    <a:pt x="2145" y="88"/>
                    <a:pt x="2738" y="682"/>
                    <a:pt x="2738" y="1410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10"/>
                  </a:cubicBezTo>
                  <a:cubicBezTo>
                    <a:pt x="88" y="682"/>
                    <a:pt x="681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33" name="Google Shape;53033;p51"/>
            <p:cNvSpPr/>
            <p:nvPr/>
          </p:nvSpPr>
          <p:spPr>
            <a:xfrm>
              <a:off x="4584250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89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34" name="Google Shape;53034;p51"/>
            <p:cNvSpPr/>
            <p:nvPr/>
          </p:nvSpPr>
          <p:spPr>
            <a:xfrm>
              <a:off x="4583225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29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29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29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35" name="Google Shape;53035;p51"/>
            <p:cNvSpPr/>
            <p:nvPr/>
          </p:nvSpPr>
          <p:spPr>
            <a:xfrm>
              <a:off x="4607675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36" name="Google Shape;53036;p51"/>
            <p:cNvSpPr/>
            <p:nvPr/>
          </p:nvSpPr>
          <p:spPr>
            <a:xfrm>
              <a:off x="4606650" y="23792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37" name="Google Shape;53037;p51"/>
            <p:cNvSpPr/>
            <p:nvPr/>
          </p:nvSpPr>
          <p:spPr>
            <a:xfrm>
              <a:off x="4632800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0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38" name="Google Shape;53038;p51"/>
            <p:cNvSpPr/>
            <p:nvPr/>
          </p:nvSpPr>
          <p:spPr>
            <a:xfrm>
              <a:off x="4631775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39" name="Google Shape;53039;p51"/>
            <p:cNvSpPr/>
            <p:nvPr/>
          </p:nvSpPr>
          <p:spPr>
            <a:xfrm>
              <a:off x="4661625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40" name="Google Shape;53040;p51"/>
            <p:cNvSpPr/>
            <p:nvPr/>
          </p:nvSpPr>
          <p:spPr>
            <a:xfrm>
              <a:off x="46606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41" name="Google Shape;53041;p51"/>
            <p:cNvSpPr/>
            <p:nvPr/>
          </p:nvSpPr>
          <p:spPr>
            <a:xfrm>
              <a:off x="4686725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42" name="Google Shape;53042;p51"/>
            <p:cNvSpPr/>
            <p:nvPr/>
          </p:nvSpPr>
          <p:spPr>
            <a:xfrm>
              <a:off x="4685725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43" name="Google Shape;53043;p51"/>
            <p:cNvSpPr/>
            <p:nvPr/>
          </p:nvSpPr>
          <p:spPr>
            <a:xfrm>
              <a:off x="47155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44" name="Google Shape;53044;p51"/>
            <p:cNvSpPr/>
            <p:nvPr/>
          </p:nvSpPr>
          <p:spPr>
            <a:xfrm>
              <a:off x="471437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1" y="682"/>
                    <a:pt x="2731" y="1410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45" name="Google Shape;53045;p51"/>
            <p:cNvSpPr/>
            <p:nvPr/>
          </p:nvSpPr>
          <p:spPr>
            <a:xfrm>
              <a:off x="4918525" y="23532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89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46" name="Google Shape;53046;p51"/>
            <p:cNvSpPr/>
            <p:nvPr/>
          </p:nvSpPr>
          <p:spPr>
            <a:xfrm>
              <a:off x="4917500" y="23522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29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29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29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47" name="Google Shape;53047;p51"/>
            <p:cNvSpPr/>
            <p:nvPr/>
          </p:nvSpPr>
          <p:spPr>
            <a:xfrm>
              <a:off x="4941950" y="23802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48" name="Google Shape;53048;p51"/>
            <p:cNvSpPr/>
            <p:nvPr/>
          </p:nvSpPr>
          <p:spPr>
            <a:xfrm>
              <a:off x="4940950" y="237922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49" name="Google Shape;53049;p51"/>
            <p:cNvSpPr/>
            <p:nvPr/>
          </p:nvSpPr>
          <p:spPr>
            <a:xfrm>
              <a:off x="4967075" y="240537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0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0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50" name="Google Shape;53050;p51"/>
            <p:cNvSpPr/>
            <p:nvPr/>
          </p:nvSpPr>
          <p:spPr>
            <a:xfrm>
              <a:off x="4966050" y="24043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51" name="Google Shape;53051;p51"/>
            <p:cNvSpPr/>
            <p:nvPr/>
          </p:nvSpPr>
          <p:spPr>
            <a:xfrm>
              <a:off x="4995900" y="243420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52" name="Google Shape;53052;p51"/>
            <p:cNvSpPr/>
            <p:nvPr/>
          </p:nvSpPr>
          <p:spPr>
            <a:xfrm>
              <a:off x="4994725" y="24331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53" name="Google Shape;53053;p51"/>
            <p:cNvSpPr/>
            <p:nvPr/>
          </p:nvSpPr>
          <p:spPr>
            <a:xfrm>
              <a:off x="5021000" y="24593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54" name="Google Shape;53054;p51"/>
            <p:cNvSpPr/>
            <p:nvPr/>
          </p:nvSpPr>
          <p:spPr>
            <a:xfrm>
              <a:off x="5020000" y="24583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18"/>
                    <a:pt x="3918" y="5031"/>
                    <a:pt x="2556" y="5031"/>
                  </a:cubicBezTo>
                  <a:cubicBezTo>
                    <a:pt x="1194" y="5031"/>
                    <a:pt x="81" y="3918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55" name="Google Shape;53055;p51"/>
            <p:cNvSpPr/>
            <p:nvPr/>
          </p:nvSpPr>
          <p:spPr>
            <a:xfrm>
              <a:off x="5049675" y="24881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56" name="Google Shape;53056;p51"/>
            <p:cNvSpPr/>
            <p:nvPr/>
          </p:nvSpPr>
          <p:spPr>
            <a:xfrm>
              <a:off x="5048650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10"/>
                  </a:cubicBezTo>
                  <a:cubicBezTo>
                    <a:pt x="88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57" name="Google Shape;53057;p51"/>
            <p:cNvSpPr/>
            <p:nvPr/>
          </p:nvSpPr>
          <p:spPr>
            <a:xfrm>
              <a:off x="5252800" y="235327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89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58" name="Google Shape;53058;p51"/>
            <p:cNvSpPr/>
            <p:nvPr/>
          </p:nvSpPr>
          <p:spPr>
            <a:xfrm>
              <a:off x="5251775" y="235227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29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793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29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59" name="Google Shape;53059;p51"/>
            <p:cNvSpPr/>
            <p:nvPr/>
          </p:nvSpPr>
          <p:spPr>
            <a:xfrm>
              <a:off x="5276225" y="238025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60" name="Google Shape;53060;p51"/>
            <p:cNvSpPr/>
            <p:nvPr/>
          </p:nvSpPr>
          <p:spPr>
            <a:xfrm>
              <a:off x="5275050" y="237922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61" name="Google Shape;53061;p51"/>
            <p:cNvSpPr/>
            <p:nvPr/>
          </p:nvSpPr>
          <p:spPr>
            <a:xfrm>
              <a:off x="5301350" y="240537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0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62" name="Google Shape;53062;p51"/>
            <p:cNvSpPr/>
            <p:nvPr/>
          </p:nvSpPr>
          <p:spPr>
            <a:xfrm>
              <a:off x="5300325" y="240435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0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63" name="Google Shape;53063;p51"/>
            <p:cNvSpPr/>
            <p:nvPr/>
          </p:nvSpPr>
          <p:spPr>
            <a:xfrm>
              <a:off x="5330000" y="24342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64" name="Google Shape;53064;p51"/>
            <p:cNvSpPr/>
            <p:nvPr/>
          </p:nvSpPr>
          <p:spPr>
            <a:xfrm>
              <a:off x="5329000" y="24331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65" name="Google Shape;53065;p51"/>
            <p:cNvSpPr/>
            <p:nvPr/>
          </p:nvSpPr>
          <p:spPr>
            <a:xfrm>
              <a:off x="5355300" y="24593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66" name="Google Shape;53066;p51"/>
            <p:cNvSpPr/>
            <p:nvPr/>
          </p:nvSpPr>
          <p:spPr>
            <a:xfrm>
              <a:off x="5354100" y="24583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18"/>
                    <a:pt x="3925" y="5031"/>
                    <a:pt x="2563" y="5031"/>
                  </a:cubicBezTo>
                  <a:cubicBezTo>
                    <a:pt x="1201" y="5031"/>
                    <a:pt x="88" y="3918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67" name="Google Shape;53067;p51"/>
            <p:cNvSpPr/>
            <p:nvPr/>
          </p:nvSpPr>
          <p:spPr>
            <a:xfrm>
              <a:off x="5383950" y="24881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68" name="Google Shape;53068;p51"/>
            <p:cNvSpPr/>
            <p:nvPr/>
          </p:nvSpPr>
          <p:spPr>
            <a:xfrm>
              <a:off x="5382925" y="24869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8"/>
                  </a:moveTo>
                  <a:cubicBezTo>
                    <a:pt x="2138" y="88"/>
                    <a:pt x="2732" y="682"/>
                    <a:pt x="2732" y="1410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10"/>
                  </a:cubicBezTo>
                  <a:cubicBezTo>
                    <a:pt x="89" y="682"/>
                    <a:pt x="682" y="88"/>
                    <a:pt x="1410" y="88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69" name="Google Shape;53069;p51"/>
            <p:cNvSpPr/>
            <p:nvPr/>
          </p:nvSpPr>
          <p:spPr>
            <a:xfrm>
              <a:off x="3450750" y="245137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2"/>
                    <a:pt x="1" y="2449"/>
                  </a:cubicBezTo>
                  <a:lnTo>
                    <a:pt x="1" y="10924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70" name="Google Shape;53070;p51"/>
            <p:cNvSpPr/>
            <p:nvPr/>
          </p:nvSpPr>
          <p:spPr>
            <a:xfrm>
              <a:off x="3450750" y="245037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1"/>
                    <a:pt x="5173" y="81"/>
                  </a:cubicBezTo>
                  <a:cubicBezTo>
                    <a:pt x="8834" y="81"/>
                    <a:pt x="11814" y="3062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25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71" name="Google Shape;53071;p51"/>
            <p:cNvSpPr/>
            <p:nvPr/>
          </p:nvSpPr>
          <p:spPr>
            <a:xfrm>
              <a:off x="3450750" y="2478350"/>
              <a:ext cx="269425" cy="283900"/>
            </a:xfrm>
            <a:custGeom>
              <a:avLst/>
              <a:gdLst/>
              <a:ahLst/>
              <a:cxnLst/>
              <a:rect l="l" t="t" r="r" b="b"/>
              <a:pathLst>
                <a:path w="10777" h="11356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56"/>
                    <a:pt x="5099" y="11356"/>
                  </a:cubicBezTo>
                  <a:cubicBezTo>
                    <a:pt x="8234" y="11356"/>
                    <a:pt x="10776" y="8814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72" name="Google Shape;53072;p51"/>
            <p:cNvSpPr/>
            <p:nvPr/>
          </p:nvSpPr>
          <p:spPr>
            <a:xfrm>
              <a:off x="3450750" y="247735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2"/>
                  </a:cubicBezTo>
                  <a:lnTo>
                    <a:pt x="1" y="3311"/>
                  </a:lnTo>
                  <a:cubicBezTo>
                    <a:pt x="904" y="1410"/>
                    <a:pt x="2853" y="81"/>
                    <a:pt x="5099" y="81"/>
                  </a:cubicBezTo>
                  <a:cubicBezTo>
                    <a:pt x="8207" y="81"/>
                    <a:pt x="10736" y="2610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5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3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73" name="Google Shape;53073;p51"/>
            <p:cNvSpPr/>
            <p:nvPr/>
          </p:nvSpPr>
          <p:spPr>
            <a:xfrm>
              <a:off x="3461375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74" name="Google Shape;53074;p51"/>
            <p:cNvSpPr/>
            <p:nvPr/>
          </p:nvSpPr>
          <p:spPr>
            <a:xfrm>
              <a:off x="3460375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75" name="Google Shape;53075;p51"/>
            <p:cNvSpPr/>
            <p:nvPr/>
          </p:nvSpPr>
          <p:spPr>
            <a:xfrm>
              <a:off x="3490200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76" name="Google Shape;53076;p51"/>
            <p:cNvSpPr/>
            <p:nvPr/>
          </p:nvSpPr>
          <p:spPr>
            <a:xfrm>
              <a:off x="3489025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77" name="Google Shape;53077;p51"/>
            <p:cNvSpPr/>
            <p:nvPr/>
          </p:nvSpPr>
          <p:spPr>
            <a:xfrm>
              <a:off x="351532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78" name="Google Shape;53078;p51"/>
            <p:cNvSpPr/>
            <p:nvPr/>
          </p:nvSpPr>
          <p:spPr>
            <a:xfrm>
              <a:off x="3514300" y="255640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2"/>
                  </a:moveTo>
                  <a:cubicBezTo>
                    <a:pt x="3919" y="82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2" y="3966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79" name="Google Shape;53079;p51"/>
            <p:cNvSpPr/>
            <p:nvPr/>
          </p:nvSpPr>
          <p:spPr>
            <a:xfrm>
              <a:off x="35441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80" name="Google Shape;53080;p51"/>
            <p:cNvSpPr/>
            <p:nvPr/>
          </p:nvSpPr>
          <p:spPr>
            <a:xfrm>
              <a:off x="3542975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81" name="Google Shape;53081;p51"/>
            <p:cNvSpPr/>
            <p:nvPr/>
          </p:nvSpPr>
          <p:spPr>
            <a:xfrm>
              <a:off x="3747100" y="245137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82" name="Google Shape;53082;p51"/>
            <p:cNvSpPr/>
            <p:nvPr/>
          </p:nvSpPr>
          <p:spPr>
            <a:xfrm>
              <a:off x="374610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83" name="Google Shape;53083;p51"/>
            <p:cNvSpPr/>
            <p:nvPr/>
          </p:nvSpPr>
          <p:spPr>
            <a:xfrm>
              <a:off x="3770550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84" name="Google Shape;53084;p51"/>
            <p:cNvSpPr/>
            <p:nvPr/>
          </p:nvSpPr>
          <p:spPr>
            <a:xfrm>
              <a:off x="3769525" y="247735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85" name="Google Shape;53085;p51"/>
            <p:cNvSpPr/>
            <p:nvPr/>
          </p:nvSpPr>
          <p:spPr>
            <a:xfrm>
              <a:off x="379565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86" name="Google Shape;53086;p51"/>
            <p:cNvSpPr/>
            <p:nvPr/>
          </p:nvSpPr>
          <p:spPr>
            <a:xfrm>
              <a:off x="379465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87" name="Google Shape;53087;p51"/>
            <p:cNvSpPr/>
            <p:nvPr/>
          </p:nvSpPr>
          <p:spPr>
            <a:xfrm>
              <a:off x="3824475" y="253230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88" name="Google Shape;53088;p51"/>
            <p:cNvSpPr/>
            <p:nvPr/>
          </p:nvSpPr>
          <p:spPr>
            <a:xfrm>
              <a:off x="3823300" y="253130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89" name="Google Shape;53089;p51"/>
            <p:cNvSpPr/>
            <p:nvPr/>
          </p:nvSpPr>
          <p:spPr>
            <a:xfrm>
              <a:off x="384960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90" name="Google Shape;53090;p51"/>
            <p:cNvSpPr/>
            <p:nvPr/>
          </p:nvSpPr>
          <p:spPr>
            <a:xfrm>
              <a:off x="3848600" y="255640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1" y="3966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91" name="Google Shape;53091;p51"/>
            <p:cNvSpPr/>
            <p:nvPr/>
          </p:nvSpPr>
          <p:spPr>
            <a:xfrm>
              <a:off x="387825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70" y="2731"/>
                  </a:cubicBezTo>
                  <a:cubicBezTo>
                    <a:pt x="2125" y="2731"/>
                    <a:pt x="2732" y="2117"/>
                    <a:pt x="2732" y="1362"/>
                  </a:cubicBezTo>
                  <a:cubicBezTo>
                    <a:pt x="2732" y="607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92" name="Google Shape;53092;p51"/>
            <p:cNvSpPr/>
            <p:nvPr/>
          </p:nvSpPr>
          <p:spPr>
            <a:xfrm>
              <a:off x="3877250" y="258507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1" y="2738"/>
                    <a:pt x="88" y="2144"/>
                    <a:pt x="88" y="1409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09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93" name="Google Shape;53093;p51"/>
            <p:cNvSpPr/>
            <p:nvPr/>
          </p:nvSpPr>
          <p:spPr>
            <a:xfrm>
              <a:off x="408140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94" name="Google Shape;53094;p51"/>
            <p:cNvSpPr/>
            <p:nvPr/>
          </p:nvSpPr>
          <p:spPr>
            <a:xfrm>
              <a:off x="4080375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95" name="Google Shape;53095;p51"/>
            <p:cNvSpPr/>
            <p:nvPr/>
          </p:nvSpPr>
          <p:spPr>
            <a:xfrm>
              <a:off x="4104825" y="247835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96" name="Google Shape;53096;p51"/>
            <p:cNvSpPr/>
            <p:nvPr/>
          </p:nvSpPr>
          <p:spPr>
            <a:xfrm>
              <a:off x="4103650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3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97" name="Google Shape;53097;p51"/>
            <p:cNvSpPr/>
            <p:nvPr/>
          </p:nvSpPr>
          <p:spPr>
            <a:xfrm>
              <a:off x="4129950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98" name="Google Shape;53098;p51"/>
            <p:cNvSpPr/>
            <p:nvPr/>
          </p:nvSpPr>
          <p:spPr>
            <a:xfrm>
              <a:off x="4128925" y="250245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3" y="89"/>
                    <a:pt x="9339" y="2165"/>
                    <a:pt x="9339" y="4714"/>
                  </a:cubicBezTo>
                  <a:cubicBezTo>
                    <a:pt x="9339" y="7270"/>
                    <a:pt x="7263" y="9347"/>
                    <a:pt x="4714" y="9347"/>
                  </a:cubicBezTo>
                  <a:cubicBezTo>
                    <a:pt x="2158" y="9347"/>
                    <a:pt x="81" y="7270"/>
                    <a:pt x="81" y="4714"/>
                  </a:cubicBezTo>
                  <a:cubicBezTo>
                    <a:pt x="81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0" y="9428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99" name="Google Shape;53099;p51"/>
            <p:cNvSpPr/>
            <p:nvPr/>
          </p:nvSpPr>
          <p:spPr>
            <a:xfrm>
              <a:off x="415860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00" name="Google Shape;53100;p51"/>
            <p:cNvSpPr/>
            <p:nvPr/>
          </p:nvSpPr>
          <p:spPr>
            <a:xfrm>
              <a:off x="4157575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01" name="Google Shape;53101;p51"/>
            <p:cNvSpPr/>
            <p:nvPr/>
          </p:nvSpPr>
          <p:spPr>
            <a:xfrm>
              <a:off x="4183875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02" name="Google Shape;53102;p51"/>
            <p:cNvSpPr/>
            <p:nvPr/>
          </p:nvSpPr>
          <p:spPr>
            <a:xfrm>
              <a:off x="418270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03" name="Google Shape;53103;p51"/>
            <p:cNvSpPr/>
            <p:nvPr/>
          </p:nvSpPr>
          <p:spPr>
            <a:xfrm>
              <a:off x="4212550" y="258625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04" name="Google Shape;53104;p51"/>
            <p:cNvSpPr/>
            <p:nvPr/>
          </p:nvSpPr>
          <p:spPr>
            <a:xfrm>
              <a:off x="4211525" y="258507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09"/>
                  </a:cubicBezTo>
                  <a:cubicBezTo>
                    <a:pt x="2731" y="2144"/>
                    <a:pt x="2138" y="2738"/>
                    <a:pt x="1410" y="2738"/>
                  </a:cubicBezTo>
                  <a:cubicBezTo>
                    <a:pt x="682" y="2738"/>
                    <a:pt x="81" y="2144"/>
                    <a:pt x="81" y="1409"/>
                  </a:cubicBezTo>
                  <a:cubicBezTo>
                    <a:pt x="81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09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09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05" name="Google Shape;53105;p51"/>
            <p:cNvSpPr/>
            <p:nvPr/>
          </p:nvSpPr>
          <p:spPr>
            <a:xfrm>
              <a:off x="4415675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06" name="Google Shape;53106;p51"/>
            <p:cNvSpPr/>
            <p:nvPr/>
          </p:nvSpPr>
          <p:spPr>
            <a:xfrm>
              <a:off x="4414650" y="245037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1"/>
                  </a:moveTo>
                  <a:cubicBezTo>
                    <a:pt x="10385" y="81"/>
                    <a:pt x="13365" y="3062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3" y="81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07" name="Google Shape;53107;p51"/>
            <p:cNvSpPr/>
            <p:nvPr/>
          </p:nvSpPr>
          <p:spPr>
            <a:xfrm>
              <a:off x="4438925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14"/>
                    <a:pt x="2550" y="11356"/>
                    <a:pt x="5685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08" name="Google Shape;53108;p51"/>
            <p:cNvSpPr/>
            <p:nvPr/>
          </p:nvSpPr>
          <p:spPr>
            <a:xfrm>
              <a:off x="4437925" y="247735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1"/>
                  </a:moveTo>
                  <a:cubicBezTo>
                    <a:pt x="8833" y="81"/>
                    <a:pt x="11362" y="2610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0"/>
                    <a:pt x="2616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09" name="Google Shape;53109;p51"/>
            <p:cNvSpPr/>
            <p:nvPr/>
          </p:nvSpPr>
          <p:spPr>
            <a:xfrm>
              <a:off x="4464225" y="250347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10" name="Google Shape;53110;p51"/>
            <p:cNvSpPr/>
            <p:nvPr/>
          </p:nvSpPr>
          <p:spPr>
            <a:xfrm>
              <a:off x="4463025" y="2502450"/>
              <a:ext cx="235875" cy="235700"/>
            </a:xfrm>
            <a:custGeom>
              <a:avLst/>
              <a:gdLst/>
              <a:ahLst/>
              <a:cxnLst/>
              <a:rect l="l" t="t" r="r" b="b"/>
              <a:pathLst>
                <a:path w="9435" h="9428" extrusionOk="0">
                  <a:moveTo>
                    <a:pt x="4721" y="89"/>
                  </a:moveTo>
                  <a:cubicBezTo>
                    <a:pt x="7270" y="89"/>
                    <a:pt x="9347" y="2165"/>
                    <a:pt x="9347" y="4714"/>
                  </a:cubicBezTo>
                  <a:cubicBezTo>
                    <a:pt x="9347" y="7270"/>
                    <a:pt x="7270" y="9347"/>
                    <a:pt x="4721" y="9347"/>
                  </a:cubicBezTo>
                  <a:cubicBezTo>
                    <a:pt x="2165" y="9347"/>
                    <a:pt x="89" y="7270"/>
                    <a:pt x="89" y="4714"/>
                  </a:cubicBezTo>
                  <a:cubicBezTo>
                    <a:pt x="89" y="2165"/>
                    <a:pt x="2165" y="89"/>
                    <a:pt x="4721" y="89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21" y="9428"/>
                  </a:cubicBezTo>
                  <a:cubicBezTo>
                    <a:pt x="7317" y="9428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11" name="Google Shape;53111;p51"/>
            <p:cNvSpPr/>
            <p:nvPr/>
          </p:nvSpPr>
          <p:spPr>
            <a:xfrm>
              <a:off x="4492875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12" name="Google Shape;53112;p51"/>
            <p:cNvSpPr/>
            <p:nvPr/>
          </p:nvSpPr>
          <p:spPr>
            <a:xfrm>
              <a:off x="4491850" y="253130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13" name="Google Shape;53113;p51"/>
            <p:cNvSpPr/>
            <p:nvPr/>
          </p:nvSpPr>
          <p:spPr>
            <a:xfrm>
              <a:off x="4518150" y="255742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14" name="Google Shape;53114;p51"/>
            <p:cNvSpPr/>
            <p:nvPr/>
          </p:nvSpPr>
          <p:spPr>
            <a:xfrm>
              <a:off x="451697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15" name="Google Shape;53115;p51"/>
            <p:cNvSpPr/>
            <p:nvPr/>
          </p:nvSpPr>
          <p:spPr>
            <a:xfrm>
              <a:off x="454682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7" y="2731"/>
                    <a:pt x="2731" y="2117"/>
                    <a:pt x="2731" y="1362"/>
                  </a:cubicBezTo>
                  <a:cubicBezTo>
                    <a:pt x="2731" y="607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16" name="Google Shape;53116;p51"/>
            <p:cNvSpPr/>
            <p:nvPr/>
          </p:nvSpPr>
          <p:spPr>
            <a:xfrm>
              <a:off x="454580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10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5" y="2819"/>
                    <a:pt x="2812" y="2185"/>
                    <a:pt x="2812" y="1409"/>
                  </a:cubicBezTo>
                  <a:cubicBezTo>
                    <a:pt x="2812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17" name="Google Shape;53117;p51"/>
            <p:cNvSpPr/>
            <p:nvPr/>
          </p:nvSpPr>
          <p:spPr>
            <a:xfrm>
              <a:off x="4749950" y="245137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18" name="Google Shape;53118;p51"/>
            <p:cNvSpPr/>
            <p:nvPr/>
          </p:nvSpPr>
          <p:spPr>
            <a:xfrm>
              <a:off x="4748775" y="245037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19" name="Google Shape;53119;p51"/>
            <p:cNvSpPr/>
            <p:nvPr/>
          </p:nvSpPr>
          <p:spPr>
            <a:xfrm>
              <a:off x="4773200" y="247835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20" name="Google Shape;53120;p51"/>
            <p:cNvSpPr/>
            <p:nvPr/>
          </p:nvSpPr>
          <p:spPr>
            <a:xfrm>
              <a:off x="4772200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1"/>
                  </a:moveTo>
                  <a:cubicBezTo>
                    <a:pt x="8827" y="81"/>
                    <a:pt x="11355" y="2610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21" name="Google Shape;53121;p51"/>
            <p:cNvSpPr/>
            <p:nvPr/>
          </p:nvSpPr>
          <p:spPr>
            <a:xfrm>
              <a:off x="4798500" y="250347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22" name="Google Shape;53122;p51"/>
            <p:cNvSpPr/>
            <p:nvPr/>
          </p:nvSpPr>
          <p:spPr>
            <a:xfrm>
              <a:off x="4797325" y="250245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3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3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3" y="89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3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23" name="Google Shape;53123;p51"/>
            <p:cNvSpPr/>
            <p:nvPr/>
          </p:nvSpPr>
          <p:spPr>
            <a:xfrm>
              <a:off x="4827150" y="253230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24" name="Google Shape;53124;p51"/>
            <p:cNvSpPr/>
            <p:nvPr/>
          </p:nvSpPr>
          <p:spPr>
            <a:xfrm>
              <a:off x="4826150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25" name="Google Shape;53125;p51"/>
            <p:cNvSpPr/>
            <p:nvPr/>
          </p:nvSpPr>
          <p:spPr>
            <a:xfrm>
              <a:off x="4852275" y="255742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26" name="Google Shape;53126;p51"/>
            <p:cNvSpPr/>
            <p:nvPr/>
          </p:nvSpPr>
          <p:spPr>
            <a:xfrm>
              <a:off x="4851250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6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27" name="Google Shape;53127;p51"/>
            <p:cNvSpPr/>
            <p:nvPr/>
          </p:nvSpPr>
          <p:spPr>
            <a:xfrm>
              <a:off x="4881100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2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28" name="Google Shape;53128;p51"/>
            <p:cNvSpPr/>
            <p:nvPr/>
          </p:nvSpPr>
          <p:spPr>
            <a:xfrm>
              <a:off x="4880075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3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3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3" y="2819"/>
                  </a:cubicBezTo>
                  <a:cubicBezTo>
                    <a:pt x="2186" y="2819"/>
                    <a:pt x="2813" y="2185"/>
                    <a:pt x="2813" y="1409"/>
                  </a:cubicBezTo>
                  <a:cubicBezTo>
                    <a:pt x="2813" y="634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29" name="Google Shape;53129;p51"/>
            <p:cNvSpPr/>
            <p:nvPr/>
          </p:nvSpPr>
          <p:spPr>
            <a:xfrm>
              <a:off x="5084225" y="245137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30" name="Google Shape;53130;p51"/>
            <p:cNvSpPr/>
            <p:nvPr/>
          </p:nvSpPr>
          <p:spPr>
            <a:xfrm>
              <a:off x="5083050" y="245037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31" name="Google Shape;53131;p51"/>
            <p:cNvSpPr/>
            <p:nvPr/>
          </p:nvSpPr>
          <p:spPr>
            <a:xfrm>
              <a:off x="5107475" y="2478350"/>
              <a:ext cx="283925" cy="283900"/>
            </a:xfrm>
            <a:custGeom>
              <a:avLst/>
              <a:gdLst/>
              <a:ahLst/>
              <a:cxnLst/>
              <a:rect l="l" t="t" r="r" b="b"/>
              <a:pathLst>
                <a:path w="11357" h="11356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9" y="11356"/>
                  </a:cubicBezTo>
                  <a:cubicBezTo>
                    <a:pt x="8814" y="11356"/>
                    <a:pt x="11356" y="8814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32" name="Google Shape;53132;p51"/>
            <p:cNvSpPr/>
            <p:nvPr/>
          </p:nvSpPr>
          <p:spPr>
            <a:xfrm>
              <a:off x="5106475" y="247735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33" name="Google Shape;53133;p51"/>
            <p:cNvSpPr/>
            <p:nvPr/>
          </p:nvSpPr>
          <p:spPr>
            <a:xfrm>
              <a:off x="5132600" y="250347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34" name="Google Shape;53134;p51"/>
            <p:cNvSpPr/>
            <p:nvPr/>
          </p:nvSpPr>
          <p:spPr>
            <a:xfrm>
              <a:off x="5131600" y="250245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35" name="Google Shape;53135;p51"/>
            <p:cNvSpPr/>
            <p:nvPr/>
          </p:nvSpPr>
          <p:spPr>
            <a:xfrm>
              <a:off x="5161425" y="253230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36" name="Google Shape;53136;p51"/>
            <p:cNvSpPr/>
            <p:nvPr/>
          </p:nvSpPr>
          <p:spPr>
            <a:xfrm>
              <a:off x="5160425" y="253130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37" name="Google Shape;53137;p51"/>
            <p:cNvSpPr/>
            <p:nvPr/>
          </p:nvSpPr>
          <p:spPr>
            <a:xfrm>
              <a:off x="5186550" y="255742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38" name="Google Shape;53138;p51"/>
            <p:cNvSpPr/>
            <p:nvPr/>
          </p:nvSpPr>
          <p:spPr>
            <a:xfrm>
              <a:off x="5185525" y="255640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2"/>
                    <a:pt x="2557" y="82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57" y="5119"/>
                  </a:cubicBezTo>
                  <a:cubicBezTo>
                    <a:pt x="3966" y="5119"/>
                    <a:pt x="5119" y="3966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39" name="Google Shape;53139;p51"/>
            <p:cNvSpPr/>
            <p:nvPr/>
          </p:nvSpPr>
          <p:spPr>
            <a:xfrm>
              <a:off x="5215375" y="258625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07"/>
                    <a:pt x="0" y="1362"/>
                  </a:cubicBezTo>
                  <a:cubicBezTo>
                    <a:pt x="0" y="2117"/>
                    <a:pt x="607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40" name="Google Shape;53140;p51"/>
            <p:cNvSpPr/>
            <p:nvPr/>
          </p:nvSpPr>
          <p:spPr>
            <a:xfrm>
              <a:off x="5214350" y="258507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04" y="88"/>
                  </a:moveTo>
                  <a:cubicBezTo>
                    <a:pt x="2138" y="88"/>
                    <a:pt x="2732" y="681"/>
                    <a:pt x="2732" y="1409"/>
                  </a:cubicBezTo>
                  <a:cubicBezTo>
                    <a:pt x="2732" y="2144"/>
                    <a:pt x="2138" y="2738"/>
                    <a:pt x="1404" y="2738"/>
                  </a:cubicBezTo>
                  <a:cubicBezTo>
                    <a:pt x="675" y="2738"/>
                    <a:pt x="82" y="2144"/>
                    <a:pt x="82" y="1409"/>
                  </a:cubicBezTo>
                  <a:cubicBezTo>
                    <a:pt x="82" y="681"/>
                    <a:pt x="675" y="88"/>
                    <a:pt x="1404" y="88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34"/>
                    <a:pt x="1" y="1409"/>
                  </a:cubicBezTo>
                  <a:cubicBezTo>
                    <a:pt x="1" y="2185"/>
                    <a:pt x="628" y="2819"/>
                    <a:pt x="1404" y="2819"/>
                  </a:cubicBezTo>
                  <a:cubicBezTo>
                    <a:pt x="2179" y="2819"/>
                    <a:pt x="2813" y="2185"/>
                    <a:pt x="2813" y="1409"/>
                  </a:cubicBezTo>
                  <a:cubicBezTo>
                    <a:pt x="2813" y="634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41" name="Google Shape;53141;p51"/>
            <p:cNvSpPr/>
            <p:nvPr/>
          </p:nvSpPr>
          <p:spPr>
            <a:xfrm>
              <a:off x="358157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42" name="Google Shape;53142;p51"/>
            <p:cNvSpPr/>
            <p:nvPr/>
          </p:nvSpPr>
          <p:spPr>
            <a:xfrm>
              <a:off x="358055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14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43" name="Google Shape;53143;p51"/>
            <p:cNvSpPr/>
            <p:nvPr/>
          </p:nvSpPr>
          <p:spPr>
            <a:xfrm>
              <a:off x="3604825" y="25734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85" y="11356"/>
                  </a:cubicBezTo>
                  <a:cubicBezTo>
                    <a:pt x="8821" y="11356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44" name="Google Shape;53144;p51"/>
            <p:cNvSpPr/>
            <p:nvPr/>
          </p:nvSpPr>
          <p:spPr>
            <a:xfrm>
              <a:off x="360382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45" name="Google Shape;53145;p51"/>
            <p:cNvSpPr/>
            <p:nvPr/>
          </p:nvSpPr>
          <p:spPr>
            <a:xfrm>
              <a:off x="363012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46" name="Google Shape;53146;p51"/>
            <p:cNvSpPr/>
            <p:nvPr/>
          </p:nvSpPr>
          <p:spPr>
            <a:xfrm>
              <a:off x="3628950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20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20" y="89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8"/>
                    <a:pt x="4720" y="9428"/>
                  </a:cubicBezTo>
                  <a:cubicBezTo>
                    <a:pt x="7316" y="9428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47" name="Google Shape;53147;p51"/>
            <p:cNvSpPr/>
            <p:nvPr/>
          </p:nvSpPr>
          <p:spPr>
            <a:xfrm>
              <a:off x="365877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48" name="Google Shape;53148;p51"/>
            <p:cNvSpPr/>
            <p:nvPr/>
          </p:nvSpPr>
          <p:spPr>
            <a:xfrm>
              <a:off x="365777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49" name="Google Shape;53149;p51"/>
            <p:cNvSpPr/>
            <p:nvPr/>
          </p:nvSpPr>
          <p:spPr>
            <a:xfrm>
              <a:off x="3683900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50" name="Google Shape;53150;p51"/>
            <p:cNvSpPr/>
            <p:nvPr/>
          </p:nvSpPr>
          <p:spPr>
            <a:xfrm>
              <a:off x="368287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66"/>
                    <a:pt x="1147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51" name="Google Shape;53151;p51"/>
            <p:cNvSpPr/>
            <p:nvPr/>
          </p:nvSpPr>
          <p:spPr>
            <a:xfrm>
              <a:off x="371272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52" name="Google Shape;53152;p51"/>
            <p:cNvSpPr/>
            <p:nvPr/>
          </p:nvSpPr>
          <p:spPr>
            <a:xfrm>
              <a:off x="3711700" y="2680125"/>
              <a:ext cx="70325" cy="70500"/>
            </a:xfrm>
            <a:custGeom>
              <a:avLst/>
              <a:gdLst/>
              <a:ahLst/>
              <a:cxnLst/>
              <a:rect l="l" t="t" r="r" b="b"/>
              <a:pathLst>
                <a:path w="2813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75" y="2739"/>
                    <a:pt x="82" y="2138"/>
                    <a:pt x="82" y="1410"/>
                  </a:cubicBezTo>
                  <a:cubicBezTo>
                    <a:pt x="82" y="682"/>
                    <a:pt x="675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35"/>
                    <a:pt x="1" y="1410"/>
                  </a:cubicBezTo>
                  <a:cubicBezTo>
                    <a:pt x="1" y="2186"/>
                    <a:pt x="628" y="2820"/>
                    <a:pt x="1410" y="2820"/>
                  </a:cubicBezTo>
                  <a:cubicBezTo>
                    <a:pt x="2186" y="2820"/>
                    <a:pt x="2813" y="2186"/>
                    <a:pt x="2813" y="1410"/>
                  </a:cubicBezTo>
                  <a:cubicBezTo>
                    <a:pt x="2813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53" name="Google Shape;53153;p51"/>
            <p:cNvSpPr/>
            <p:nvPr/>
          </p:nvSpPr>
          <p:spPr>
            <a:xfrm>
              <a:off x="39158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54" name="Google Shape;53154;p51"/>
            <p:cNvSpPr/>
            <p:nvPr/>
          </p:nvSpPr>
          <p:spPr>
            <a:xfrm>
              <a:off x="3914675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55" name="Google Shape;53155;p51"/>
            <p:cNvSpPr/>
            <p:nvPr/>
          </p:nvSpPr>
          <p:spPr>
            <a:xfrm>
              <a:off x="3939125" y="25734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20" y="11356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56" name="Google Shape;53156;p51"/>
            <p:cNvSpPr/>
            <p:nvPr/>
          </p:nvSpPr>
          <p:spPr>
            <a:xfrm>
              <a:off x="393810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3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57" name="Google Shape;53157;p51"/>
            <p:cNvSpPr/>
            <p:nvPr/>
          </p:nvSpPr>
          <p:spPr>
            <a:xfrm>
              <a:off x="3964400" y="25985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58" name="Google Shape;53158;p51"/>
            <p:cNvSpPr/>
            <p:nvPr/>
          </p:nvSpPr>
          <p:spPr>
            <a:xfrm>
              <a:off x="3963225" y="2597525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59" name="Google Shape;53159;p51"/>
            <p:cNvSpPr/>
            <p:nvPr/>
          </p:nvSpPr>
          <p:spPr>
            <a:xfrm>
              <a:off x="3993050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60" name="Google Shape;53160;p51"/>
            <p:cNvSpPr/>
            <p:nvPr/>
          </p:nvSpPr>
          <p:spPr>
            <a:xfrm>
              <a:off x="399205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61" name="Google Shape;53161;p51"/>
            <p:cNvSpPr/>
            <p:nvPr/>
          </p:nvSpPr>
          <p:spPr>
            <a:xfrm>
              <a:off x="4018175" y="26525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62" name="Google Shape;53162;p51"/>
            <p:cNvSpPr/>
            <p:nvPr/>
          </p:nvSpPr>
          <p:spPr>
            <a:xfrm>
              <a:off x="4017175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72" y="5119"/>
                    <a:pt x="5118" y="3966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63" name="Google Shape;53163;p51"/>
            <p:cNvSpPr/>
            <p:nvPr/>
          </p:nvSpPr>
          <p:spPr>
            <a:xfrm>
              <a:off x="404700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64" name="Google Shape;53164;p51"/>
            <p:cNvSpPr/>
            <p:nvPr/>
          </p:nvSpPr>
          <p:spPr>
            <a:xfrm>
              <a:off x="4046000" y="2680125"/>
              <a:ext cx="70300" cy="70500"/>
            </a:xfrm>
            <a:custGeom>
              <a:avLst/>
              <a:gdLst/>
              <a:ahLst/>
              <a:cxnLst/>
              <a:rect l="l" t="t" r="r" b="b"/>
              <a:pathLst>
                <a:path w="2812" h="2820" extrusionOk="0">
                  <a:moveTo>
                    <a:pt x="1403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03" y="2739"/>
                  </a:cubicBezTo>
                  <a:cubicBezTo>
                    <a:pt x="674" y="2739"/>
                    <a:pt x="81" y="2138"/>
                    <a:pt x="81" y="1410"/>
                  </a:cubicBezTo>
                  <a:cubicBezTo>
                    <a:pt x="81" y="682"/>
                    <a:pt x="674" y="89"/>
                    <a:pt x="1403" y="89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35"/>
                    <a:pt x="0" y="1410"/>
                  </a:cubicBezTo>
                  <a:cubicBezTo>
                    <a:pt x="0" y="2186"/>
                    <a:pt x="627" y="2820"/>
                    <a:pt x="1403" y="2820"/>
                  </a:cubicBezTo>
                  <a:cubicBezTo>
                    <a:pt x="2185" y="2820"/>
                    <a:pt x="2812" y="2186"/>
                    <a:pt x="2812" y="1410"/>
                  </a:cubicBezTo>
                  <a:cubicBezTo>
                    <a:pt x="2812" y="635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65" name="Google Shape;53165;p51"/>
            <p:cNvSpPr/>
            <p:nvPr/>
          </p:nvSpPr>
          <p:spPr>
            <a:xfrm>
              <a:off x="4250125" y="254645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66" name="Google Shape;53166;p51"/>
            <p:cNvSpPr/>
            <p:nvPr/>
          </p:nvSpPr>
          <p:spPr>
            <a:xfrm>
              <a:off x="4248950" y="25454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14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14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67" name="Google Shape;53167;p51"/>
            <p:cNvSpPr/>
            <p:nvPr/>
          </p:nvSpPr>
          <p:spPr>
            <a:xfrm>
              <a:off x="427340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68" name="Google Shape;53168;p51"/>
            <p:cNvSpPr/>
            <p:nvPr/>
          </p:nvSpPr>
          <p:spPr>
            <a:xfrm>
              <a:off x="4272375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3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69" name="Google Shape;53169;p51"/>
            <p:cNvSpPr/>
            <p:nvPr/>
          </p:nvSpPr>
          <p:spPr>
            <a:xfrm>
              <a:off x="4298500" y="25985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70" name="Google Shape;53170;p51"/>
            <p:cNvSpPr/>
            <p:nvPr/>
          </p:nvSpPr>
          <p:spPr>
            <a:xfrm>
              <a:off x="4297500" y="2597525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8" y="7270"/>
                    <a:pt x="88" y="4714"/>
                  </a:cubicBezTo>
                  <a:cubicBezTo>
                    <a:pt x="88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8"/>
                    <a:pt x="4714" y="9428"/>
                  </a:cubicBezTo>
                  <a:cubicBezTo>
                    <a:pt x="7316" y="9428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71" name="Google Shape;53171;p51"/>
            <p:cNvSpPr/>
            <p:nvPr/>
          </p:nvSpPr>
          <p:spPr>
            <a:xfrm>
              <a:off x="4327325" y="26273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72" name="Google Shape;53172;p51"/>
            <p:cNvSpPr/>
            <p:nvPr/>
          </p:nvSpPr>
          <p:spPr>
            <a:xfrm>
              <a:off x="4326325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73" name="Google Shape;53173;p51"/>
            <p:cNvSpPr/>
            <p:nvPr/>
          </p:nvSpPr>
          <p:spPr>
            <a:xfrm>
              <a:off x="435245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74" name="Google Shape;53174;p51"/>
            <p:cNvSpPr/>
            <p:nvPr/>
          </p:nvSpPr>
          <p:spPr>
            <a:xfrm>
              <a:off x="4351450" y="265147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66"/>
                    <a:pt x="1146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75" name="Google Shape;53175;p51"/>
            <p:cNvSpPr/>
            <p:nvPr/>
          </p:nvSpPr>
          <p:spPr>
            <a:xfrm>
              <a:off x="4381275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76" name="Google Shape;53176;p51"/>
            <p:cNvSpPr/>
            <p:nvPr/>
          </p:nvSpPr>
          <p:spPr>
            <a:xfrm>
              <a:off x="4380100" y="2680125"/>
              <a:ext cx="70475" cy="70500"/>
            </a:xfrm>
            <a:custGeom>
              <a:avLst/>
              <a:gdLst/>
              <a:ahLst/>
              <a:cxnLst/>
              <a:rect l="l" t="t" r="r" b="b"/>
              <a:pathLst>
                <a:path w="2819" h="2820" extrusionOk="0">
                  <a:moveTo>
                    <a:pt x="1410" y="89"/>
                  </a:moveTo>
                  <a:cubicBezTo>
                    <a:pt x="2145" y="89"/>
                    <a:pt x="2738" y="682"/>
                    <a:pt x="2738" y="1410"/>
                  </a:cubicBezTo>
                  <a:cubicBezTo>
                    <a:pt x="2738" y="2138"/>
                    <a:pt x="2145" y="2739"/>
                    <a:pt x="1410" y="2739"/>
                  </a:cubicBezTo>
                  <a:cubicBezTo>
                    <a:pt x="681" y="2739"/>
                    <a:pt x="88" y="2138"/>
                    <a:pt x="88" y="1410"/>
                  </a:cubicBezTo>
                  <a:cubicBezTo>
                    <a:pt x="88" y="682"/>
                    <a:pt x="681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35"/>
                    <a:pt x="0" y="1410"/>
                  </a:cubicBezTo>
                  <a:cubicBezTo>
                    <a:pt x="0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77" name="Google Shape;53177;p51"/>
            <p:cNvSpPr/>
            <p:nvPr/>
          </p:nvSpPr>
          <p:spPr>
            <a:xfrm>
              <a:off x="4584250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78" name="Google Shape;53178;p51"/>
            <p:cNvSpPr/>
            <p:nvPr/>
          </p:nvSpPr>
          <p:spPr>
            <a:xfrm>
              <a:off x="4583225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14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79" name="Google Shape;53179;p51"/>
            <p:cNvSpPr/>
            <p:nvPr/>
          </p:nvSpPr>
          <p:spPr>
            <a:xfrm>
              <a:off x="4607675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56"/>
                    <a:pt x="5678" y="11356"/>
                  </a:cubicBezTo>
                  <a:cubicBezTo>
                    <a:pt x="8813" y="11356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80" name="Google Shape;53180;p51"/>
            <p:cNvSpPr/>
            <p:nvPr/>
          </p:nvSpPr>
          <p:spPr>
            <a:xfrm>
              <a:off x="4606650" y="257242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3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3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81" name="Google Shape;53181;p51"/>
            <p:cNvSpPr/>
            <p:nvPr/>
          </p:nvSpPr>
          <p:spPr>
            <a:xfrm>
              <a:off x="4632800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82" name="Google Shape;53182;p51"/>
            <p:cNvSpPr/>
            <p:nvPr/>
          </p:nvSpPr>
          <p:spPr>
            <a:xfrm>
              <a:off x="4631775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69" y="89"/>
                    <a:pt x="9346" y="2165"/>
                    <a:pt x="9346" y="4714"/>
                  </a:cubicBezTo>
                  <a:cubicBezTo>
                    <a:pt x="9346" y="7270"/>
                    <a:pt x="7269" y="9347"/>
                    <a:pt x="4714" y="9347"/>
                  </a:cubicBezTo>
                  <a:cubicBezTo>
                    <a:pt x="2165" y="9347"/>
                    <a:pt x="81" y="7270"/>
                    <a:pt x="81" y="4714"/>
                  </a:cubicBezTo>
                  <a:cubicBezTo>
                    <a:pt x="81" y="2165"/>
                    <a:pt x="2165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83" name="Google Shape;53183;p51"/>
            <p:cNvSpPr/>
            <p:nvPr/>
          </p:nvSpPr>
          <p:spPr>
            <a:xfrm>
              <a:off x="4661625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84" name="Google Shape;53184;p51"/>
            <p:cNvSpPr/>
            <p:nvPr/>
          </p:nvSpPr>
          <p:spPr>
            <a:xfrm>
              <a:off x="46606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85" name="Google Shape;53185;p51"/>
            <p:cNvSpPr/>
            <p:nvPr/>
          </p:nvSpPr>
          <p:spPr>
            <a:xfrm>
              <a:off x="4686725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86" name="Google Shape;53186;p51"/>
            <p:cNvSpPr/>
            <p:nvPr/>
          </p:nvSpPr>
          <p:spPr>
            <a:xfrm>
              <a:off x="4685725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8" y="3966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87" name="Google Shape;53187;p51"/>
            <p:cNvSpPr/>
            <p:nvPr/>
          </p:nvSpPr>
          <p:spPr>
            <a:xfrm>
              <a:off x="47155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88" name="Google Shape;53188;p51"/>
            <p:cNvSpPr/>
            <p:nvPr/>
          </p:nvSpPr>
          <p:spPr>
            <a:xfrm>
              <a:off x="471437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1" y="682"/>
                    <a:pt x="2731" y="1410"/>
                  </a:cubicBezTo>
                  <a:cubicBezTo>
                    <a:pt x="2731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35"/>
                    <a:pt x="1" y="1410"/>
                  </a:cubicBezTo>
                  <a:cubicBezTo>
                    <a:pt x="1" y="2186"/>
                    <a:pt x="634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89" name="Google Shape;53189;p51"/>
            <p:cNvSpPr/>
            <p:nvPr/>
          </p:nvSpPr>
          <p:spPr>
            <a:xfrm>
              <a:off x="4918525" y="254645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90" name="Google Shape;53190;p51"/>
            <p:cNvSpPr/>
            <p:nvPr/>
          </p:nvSpPr>
          <p:spPr>
            <a:xfrm>
              <a:off x="4917500" y="25454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14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14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91" name="Google Shape;53191;p51"/>
            <p:cNvSpPr/>
            <p:nvPr/>
          </p:nvSpPr>
          <p:spPr>
            <a:xfrm>
              <a:off x="4941950" y="25734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56"/>
                    <a:pt x="5678" y="11356"/>
                  </a:cubicBezTo>
                  <a:cubicBezTo>
                    <a:pt x="8813" y="11356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92" name="Google Shape;53192;p51"/>
            <p:cNvSpPr/>
            <p:nvPr/>
          </p:nvSpPr>
          <p:spPr>
            <a:xfrm>
              <a:off x="4940950" y="257242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3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3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93" name="Google Shape;53193;p51"/>
            <p:cNvSpPr/>
            <p:nvPr/>
          </p:nvSpPr>
          <p:spPr>
            <a:xfrm>
              <a:off x="4967075" y="25985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94" name="Google Shape;53194;p51"/>
            <p:cNvSpPr/>
            <p:nvPr/>
          </p:nvSpPr>
          <p:spPr>
            <a:xfrm>
              <a:off x="4966050" y="2597525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9"/>
                  </a:moveTo>
                  <a:cubicBezTo>
                    <a:pt x="7270" y="89"/>
                    <a:pt x="9346" y="2165"/>
                    <a:pt x="9346" y="4714"/>
                  </a:cubicBezTo>
                  <a:cubicBezTo>
                    <a:pt x="9346" y="7270"/>
                    <a:pt x="7270" y="9347"/>
                    <a:pt x="4714" y="9347"/>
                  </a:cubicBezTo>
                  <a:cubicBezTo>
                    <a:pt x="2158" y="9347"/>
                    <a:pt x="82" y="7270"/>
                    <a:pt x="82" y="4714"/>
                  </a:cubicBezTo>
                  <a:cubicBezTo>
                    <a:pt x="82" y="2165"/>
                    <a:pt x="2158" y="89"/>
                    <a:pt x="4714" y="89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7317" y="9428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95" name="Google Shape;53195;p51"/>
            <p:cNvSpPr/>
            <p:nvPr/>
          </p:nvSpPr>
          <p:spPr>
            <a:xfrm>
              <a:off x="4995900" y="262737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96" name="Google Shape;53196;p51"/>
            <p:cNvSpPr/>
            <p:nvPr/>
          </p:nvSpPr>
          <p:spPr>
            <a:xfrm>
              <a:off x="4994725" y="262637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97" name="Google Shape;53197;p51"/>
            <p:cNvSpPr/>
            <p:nvPr/>
          </p:nvSpPr>
          <p:spPr>
            <a:xfrm>
              <a:off x="5021000" y="26525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98" name="Google Shape;53198;p51"/>
            <p:cNvSpPr/>
            <p:nvPr/>
          </p:nvSpPr>
          <p:spPr>
            <a:xfrm>
              <a:off x="5020000" y="26514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66"/>
                    <a:pt x="1147" y="5119"/>
                    <a:pt x="2556" y="5119"/>
                  </a:cubicBezTo>
                  <a:cubicBezTo>
                    <a:pt x="3965" y="5119"/>
                    <a:pt x="5112" y="3966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99" name="Google Shape;53199;p51"/>
            <p:cNvSpPr/>
            <p:nvPr/>
          </p:nvSpPr>
          <p:spPr>
            <a:xfrm>
              <a:off x="5049675" y="268132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00" name="Google Shape;53200;p51"/>
            <p:cNvSpPr/>
            <p:nvPr/>
          </p:nvSpPr>
          <p:spPr>
            <a:xfrm>
              <a:off x="5048650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8" y="2138"/>
                    <a:pt x="88" y="1410"/>
                  </a:cubicBezTo>
                  <a:cubicBezTo>
                    <a:pt x="88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5" y="2820"/>
                    <a:pt x="2819" y="2186"/>
                    <a:pt x="2819" y="1410"/>
                  </a:cubicBezTo>
                  <a:cubicBezTo>
                    <a:pt x="2819" y="635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01" name="Google Shape;53201;p51"/>
            <p:cNvSpPr/>
            <p:nvPr/>
          </p:nvSpPr>
          <p:spPr>
            <a:xfrm>
              <a:off x="5252800" y="254645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02" name="Google Shape;53202;p51"/>
            <p:cNvSpPr/>
            <p:nvPr/>
          </p:nvSpPr>
          <p:spPr>
            <a:xfrm>
              <a:off x="5251775" y="254545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14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3"/>
                    <a:pt x="11012" y="11908"/>
                  </a:cubicBezTo>
                  <a:lnTo>
                    <a:pt x="11012" y="11794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1"/>
                    <a:pt x="6724" y="81"/>
                  </a:cubicBezTo>
                  <a:cubicBezTo>
                    <a:pt x="8362" y="81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03" name="Google Shape;53203;p51"/>
            <p:cNvSpPr/>
            <p:nvPr/>
          </p:nvSpPr>
          <p:spPr>
            <a:xfrm>
              <a:off x="5276225" y="25734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56"/>
                    <a:pt x="5678" y="11356"/>
                  </a:cubicBezTo>
                  <a:cubicBezTo>
                    <a:pt x="7425" y="11356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04" name="Google Shape;53204;p51"/>
            <p:cNvSpPr/>
            <p:nvPr/>
          </p:nvSpPr>
          <p:spPr>
            <a:xfrm>
              <a:off x="5275050" y="257242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3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05" name="Google Shape;53205;p51"/>
            <p:cNvSpPr/>
            <p:nvPr/>
          </p:nvSpPr>
          <p:spPr>
            <a:xfrm>
              <a:off x="5301350" y="259855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5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06" name="Google Shape;53206;p51"/>
            <p:cNvSpPr/>
            <p:nvPr/>
          </p:nvSpPr>
          <p:spPr>
            <a:xfrm>
              <a:off x="5300325" y="2597525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8"/>
                    <a:pt x="4714" y="9428"/>
                  </a:cubicBezTo>
                  <a:cubicBezTo>
                    <a:pt x="6676" y="9428"/>
                    <a:pt x="8362" y="8227"/>
                    <a:pt x="9070" y="6515"/>
                  </a:cubicBezTo>
                  <a:lnTo>
                    <a:pt x="9070" y="6279"/>
                  </a:lnTo>
                  <a:cubicBezTo>
                    <a:pt x="8429" y="8065"/>
                    <a:pt x="6717" y="9347"/>
                    <a:pt x="4714" y="9347"/>
                  </a:cubicBezTo>
                  <a:cubicBezTo>
                    <a:pt x="2159" y="9347"/>
                    <a:pt x="82" y="7270"/>
                    <a:pt x="82" y="4714"/>
                  </a:cubicBezTo>
                  <a:cubicBezTo>
                    <a:pt x="82" y="2165"/>
                    <a:pt x="2159" y="89"/>
                    <a:pt x="4714" y="89"/>
                  </a:cubicBezTo>
                  <a:cubicBezTo>
                    <a:pt x="6717" y="89"/>
                    <a:pt x="8429" y="1363"/>
                    <a:pt x="9070" y="3150"/>
                  </a:cubicBezTo>
                  <a:lnTo>
                    <a:pt x="9070" y="2914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07" name="Google Shape;53207;p51"/>
            <p:cNvSpPr/>
            <p:nvPr/>
          </p:nvSpPr>
          <p:spPr>
            <a:xfrm>
              <a:off x="5330000" y="26273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08" name="Google Shape;53208;p51"/>
            <p:cNvSpPr/>
            <p:nvPr/>
          </p:nvSpPr>
          <p:spPr>
            <a:xfrm>
              <a:off x="5329000" y="26263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09" name="Google Shape;53209;p51"/>
            <p:cNvSpPr/>
            <p:nvPr/>
          </p:nvSpPr>
          <p:spPr>
            <a:xfrm>
              <a:off x="5355300" y="26525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10" name="Google Shape;53210;p51"/>
            <p:cNvSpPr/>
            <p:nvPr/>
          </p:nvSpPr>
          <p:spPr>
            <a:xfrm>
              <a:off x="5354100" y="26514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66"/>
                    <a:pt x="1154" y="5119"/>
                    <a:pt x="2563" y="5119"/>
                  </a:cubicBezTo>
                  <a:cubicBezTo>
                    <a:pt x="3972" y="5119"/>
                    <a:pt x="5119" y="3966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11" name="Google Shape;53211;p51"/>
            <p:cNvSpPr/>
            <p:nvPr/>
          </p:nvSpPr>
          <p:spPr>
            <a:xfrm>
              <a:off x="5383950" y="26813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12" name="Google Shape;53212;p51"/>
            <p:cNvSpPr/>
            <p:nvPr/>
          </p:nvSpPr>
          <p:spPr>
            <a:xfrm>
              <a:off x="5382925" y="2680125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1410" y="89"/>
                  </a:moveTo>
                  <a:cubicBezTo>
                    <a:pt x="2138" y="89"/>
                    <a:pt x="2732" y="682"/>
                    <a:pt x="2732" y="1410"/>
                  </a:cubicBezTo>
                  <a:cubicBezTo>
                    <a:pt x="2732" y="2138"/>
                    <a:pt x="2138" y="2739"/>
                    <a:pt x="1410" y="2739"/>
                  </a:cubicBezTo>
                  <a:cubicBezTo>
                    <a:pt x="682" y="2739"/>
                    <a:pt x="89" y="2138"/>
                    <a:pt x="89" y="1410"/>
                  </a:cubicBezTo>
                  <a:cubicBezTo>
                    <a:pt x="89" y="682"/>
                    <a:pt x="682" y="89"/>
                    <a:pt x="1410" y="89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35"/>
                    <a:pt x="1" y="1410"/>
                  </a:cubicBezTo>
                  <a:cubicBezTo>
                    <a:pt x="1" y="2186"/>
                    <a:pt x="635" y="2820"/>
                    <a:pt x="1410" y="2820"/>
                  </a:cubicBezTo>
                  <a:cubicBezTo>
                    <a:pt x="2186" y="2820"/>
                    <a:pt x="2819" y="2186"/>
                    <a:pt x="2819" y="1410"/>
                  </a:cubicBezTo>
                  <a:cubicBezTo>
                    <a:pt x="2819" y="635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13" name="Google Shape;53213;p51"/>
            <p:cNvSpPr/>
            <p:nvPr/>
          </p:nvSpPr>
          <p:spPr>
            <a:xfrm>
              <a:off x="3450750" y="2644575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0"/>
                  </a:moveTo>
                  <a:cubicBezTo>
                    <a:pt x="3089" y="0"/>
                    <a:pt x="1228" y="951"/>
                    <a:pt x="1" y="2448"/>
                  </a:cubicBezTo>
                  <a:lnTo>
                    <a:pt x="1" y="10930"/>
                  </a:lnTo>
                  <a:cubicBezTo>
                    <a:pt x="1228" y="12421"/>
                    <a:pt x="3089" y="13371"/>
                    <a:pt x="5173" y="13371"/>
                  </a:cubicBezTo>
                  <a:cubicBezTo>
                    <a:pt x="8861" y="13371"/>
                    <a:pt x="11855" y="10378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14" name="Google Shape;53214;p51"/>
            <p:cNvSpPr/>
            <p:nvPr/>
          </p:nvSpPr>
          <p:spPr>
            <a:xfrm>
              <a:off x="3450750" y="26435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2"/>
                    <a:pt x="11814" y="6730"/>
                  </a:cubicBezTo>
                  <a:cubicBezTo>
                    <a:pt x="11814" y="10392"/>
                    <a:pt x="8834" y="13372"/>
                    <a:pt x="5173" y="13372"/>
                  </a:cubicBezTo>
                  <a:cubicBezTo>
                    <a:pt x="3082" y="13372"/>
                    <a:pt x="1221" y="12401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15" name="Google Shape;53215;p51"/>
            <p:cNvSpPr/>
            <p:nvPr/>
          </p:nvSpPr>
          <p:spPr>
            <a:xfrm>
              <a:off x="3450750" y="2671550"/>
              <a:ext cx="269425" cy="284050"/>
            </a:xfrm>
            <a:custGeom>
              <a:avLst/>
              <a:gdLst/>
              <a:ahLst/>
              <a:cxnLst/>
              <a:rect l="l" t="t" r="r" b="b"/>
              <a:pathLst>
                <a:path w="10777" h="11362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7"/>
                    <a:pt x="2860" y="11362"/>
                    <a:pt x="5099" y="11362"/>
                  </a:cubicBezTo>
                  <a:cubicBezTo>
                    <a:pt x="8234" y="11362"/>
                    <a:pt x="10776" y="8813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16" name="Google Shape;53216;p51"/>
            <p:cNvSpPr/>
            <p:nvPr/>
          </p:nvSpPr>
          <p:spPr>
            <a:xfrm>
              <a:off x="3450750" y="2670525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17" name="Google Shape;53217;p51"/>
            <p:cNvSpPr/>
            <p:nvPr/>
          </p:nvSpPr>
          <p:spPr>
            <a:xfrm>
              <a:off x="3461375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18" name="Google Shape;53218;p51"/>
            <p:cNvSpPr/>
            <p:nvPr/>
          </p:nvSpPr>
          <p:spPr>
            <a:xfrm>
              <a:off x="3460375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19" name="Google Shape;53219;p51"/>
            <p:cNvSpPr/>
            <p:nvPr/>
          </p:nvSpPr>
          <p:spPr>
            <a:xfrm>
              <a:off x="3490200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20" name="Google Shape;53220;p51"/>
            <p:cNvSpPr/>
            <p:nvPr/>
          </p:nvSpPr>
          <p:spPr>
            <a:xfrm>
              <a:off x="3489025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53" y="7040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21" name="Google Shape;53221;p51"/>
            <p:cNvSpPr/>
            <p:nvPr/>
          </p:nvSpPr>
          <p:spPr>
            <a:xfrm>
              <a:off x="351532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22" name="Google Shape;53222;p51"/>
            <p:cNvSpPr/>
            <p:nvPr/>
          </p:nvSpPr>
          <p:spPr>
            <a:xfrm>
              <a:off x="3514300" y="274960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1"/>
                  </a:moveTo>
                  <a:cubicBezTo>
                    <a:pt x="3919" y="81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23" name="Google Shape;53223;p51"/>
            <p:cNvSpPr/>
            <p:nvPr/>
          </p:nvSpPr>
          <p:spPr>
            <a:xfrm>
              <a:off x="35441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24" name="Google Shape;53224;p51"/>
            <p:cNvSpPr/>
            <p:nvPr/>
          </p:nvSpPr>
          <p:spPr>
            <a:xfrm>
              <a:off x="3542975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25" name="Google Shape;53225;p51"/>
            <p:cNvSpPr/>
            <p:nvPr/>
          </p:nvSpPr>
          <p:spPr>
            <a:xfrm>
              <a:off x="3747100" y="2644575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10378"/>
                    <a:pt x="2995" y="13371"/>
                    <a:pt x="6690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26" name="Google Shape;53226;p51"/>
            <p:cNvSpPr/>
            <p:nvPr/>
          </p:nvSpPr>
          <p:spPr>
            <a:xfrm>
              <a:off x="374610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2" y="13372"/>
                    <a:pt x="81" y="10392"/>
                    <a:pt x="81" y="6730"/>
                  </a:cubicBezTo>
                  <a:cubicBezTo>
                    <a:pt x="81" y="3062"/>
                    <a:pt x="3062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10439"/>
                    <a:pt x="3015" y="13453"/>
                    <a:pt x="6730" y="13453"/>
                  </a:cubicBezTo>
                  <a:cubicBezTo>
                    <a:pt x="10438" y="13453"/>
                    <a:pt x="13453" y="1043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27" name="Google Shape;53227;p51"/>
            <p:cNvSpPr/>
            <p:nvPr/>
          </p:nvSpPr>
          <p:spPr>
            <a:xfrm>
              <a:off x="3770550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28" name="Google Shape;53228;p51"/>
            <p:cNvSpPr/>
            <p:nvPr/>
          </p:nvSpPr>
          <p:spPr>
            <a:xfrm>
              <a:off x="3769525" y="2670525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29" name="Google Shape;53229;p51"/>
            <p:cNvSpPr/>
            <p:nvPr/>
          </p:nvSpPr>
          <p:spPr>
            <a:xfrm>
              <a:off x="379565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1" y="1"/>
                    <a:pt x="1" y="2098"/>
                    <a:pt x="1" y="4674"/>
                  </a:cubicBezTo>
                  <a:cubicBezTo>
                    <a:pt x="1" y="7256"/>
                    <a:pt x="2091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30" name="Google Shape;53230;p51"/>
            <p:cNvSpPr/>
            <p:nvPr/>
          </p:nvSpPr>
          <p:spPr>
            <a:xfrm>
              <a:off x="379465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31" name="Google Shape;53231;p51"/>
            <p:cNvSpPr/>
            <p:nvPr/>
          </p:nvSpPr>
          <p:spPr>
            <a:xfrm>
              <a:off x="3824475" y="272547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32" name="Google Shape;53232;p51"/>
            <p:cNvSpPr/>
            <p:nvPr/>
          </p:nvSpPr>
          <p:spPr>
            <a:xfrm>
              <a:off x="3823300" y="272447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33" name="Google Shape;53233;p51"/>
            <p:cNvSpPr/>
            <p:nvPr/>
          </p:nvSpPr>
          <p:spPr>
            <a:xfrm>
              <a:off x="384960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34" name="Google Shape;53234;p51"/>
            <p:cNvSpPr/>
            <p:nvPr/>
          </p:nvSpPr>
          <p:spPr>
            <a:xfrm>
              <a:off x="3848600" y="274960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35" name="Google Shape;53235;p51"/>
            <p:cNvSpPr/>
            <p:nvPr/>
          </p:nvSpPr>
          <p:spPr>
            <a:xfrm>
              <a:off x="387825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07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36" name="Google Shape;53236;p51"/>
            <p:cNvSpPr/>
            <p:nvPr/>
          </p:nvSpPr>
          <p:spPr>
            <a:xfrm>
              <a:off x="3877250" y="277842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37" name="Google Shape;53237;p51"/>
            <p:cNvSpPr/>
            <p:nvPr/>
          </p:nvSpPr>
          <p:spPr>
            <a:xfrm>
              <a:off x="408140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38" name="Google Shape;53238;p51"/>
            <p:cNvSpPr/>
            <p:nvPr/>
          </p:nvSpPr>
          <p:spPr>
            <a:xfrm>
              <a:off x="4080375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39" name="Google Shape;53239;p51"/>
            <p:cNvSpPr/>
            <p:nvPr/>
          </p:nvSpPr>
          <p:spPr>
            <a:xfrm>
              <a:off x="4104825" y="2671550"/>
              <a:ext cx="283900" cy="284050"/>
            </a:xfrm>
            <a:custGeom>
              <a:avLst/>
              <a:gdLst/>
              <a:ahLst/>
              <a:cxnLst/>
              <a:rect l="l" t="t" r="r" b="b"/>
              <a:pathLst>
                <a:path w="11356" h="11362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62"/>
                    <a:pt x="5678" y="11362"/>
                  </a:cubicBezTo>
                  <a:cubicBezTo>
                    <a:pt x="8813" y="11362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40" name="Google Shape;53240;p51"/>
            <p:cNvSpPr/>
            <p:nvPr/>
          </p:nvSpPr>
          <p:spPr>
            <a:xfrm>
              <a:off x="4103650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41" name="Google Shape;53241;p51"/>
            <p:cNvSpPr/>
            <p:nvPr/>
          </p:nvSpPr>
          <p:spPr>
            <a:xfrm>
              <a:off x="4129950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42" name="Google Shape;53242;p51"/>
            <p:cNvSpPr/>
            <p:nvPr/>
          </p:nvSpPr>
          <p:spPr>
            <a:xfrm>
              <a:off x="4128925" y="269565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34"/>
                    <a:pt x="4714" y="9434"/>
                  </a:cubicBezTo>
                  <a:cubicBezTo>
                    <a:pt x="7310" y="9434"/>
                    <a:pt x="9427" y="7316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43" name="Google Shape;53243;p51"/>
            <p:cNvSpPr/>
            <p:nvPr/>
          </p:nvSpPr>
          <p:spPr>
            <a:xfrm>
              <a:off x="415860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44" name="Google Shape;53244;p51"/>
            <p:cNvSpPr/>
            <p:nvPr/>
          </p:nvSpPr>
          <p:spPr>
            <a:xfrm>
              <a:off x="4157575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45" name="Google Shape;53245;p51"/>
            <p:cNvSpPr/>
            <p:nvPr/>
          </p:nvSpPr>
          <p:spPr>
            <a:xfrm>
              <a:off x="4183875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46" name="Google Shape;53246;p51"/>
            <p:cNvSpPr/>
            <p:nvPr/>
          </p:nvSpPr>
          <p:spPr>
            <a:xfrm>
              <a:off x="418270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47" name="Google Shape;53247;p51"/>
            <p:cNvSpPr/>
            <p:nvPr/>
          </p:nvSpPr>
          <p:spPr>
            <a:xfrm>
              <a:off x="4212550" y="277942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48" name="Google Shape;53248;p51"/>
            <p:cNvSpPr/>
            <p:nvPr/>
          </p:nvSpPr>
          <p:spPr>
            <a:xfrm>
              <a:off x="4211525" y="277842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49" name="Google Shape;53249;p51"/>
            <p:cNvSpPr/>
            <p:nvPr/>
          </p:nvSpPr>
          <p:spPr>
            <a:xfrm>
              <a:off x="4415675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2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50" name="Google Shape;53250;p51"/>
            <p:cNvSpPr/>
            <p:nvPr/>
          </p:nvSpPr>
          <p:spPr>
            <a:xfrm>
              <a:off x="4414650" y="26435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2"/>
                    <a:pt x="13365" y="6730"/>
                  </a:cubicBezTo>
                  <a:cubicBezTo>
                    <a:pt x="13365" y="10392"/>
                    <a:pt x="10385" y="13372"/>
                    <a:pt x="6723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8"/>
                    <a:pt x="6723" y="88"/>
                  </a:cubicBezTo>
                  <a:close/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10439"/>
                    <a:pt x="3015" y="13453"/>
                    <a:pt x="6723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51" name="Google Shape;53251;p51"/>
            <p:cNvSpPr/>
            <p:nvPr/>
          </p:nvSpPr>
          <p:spPr>
            <a:xfrm>
              <a:off x="4438925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8813"/>
                    <a:pt x="2550" y="11362"/>
                    <a:pt x="5685" y="11362"/>
                  </a:cubicBezTo>
                  <a:cubicBezTo>
                    <a:pt x="8820" y="11362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52" name="Google Shape;53252;p51"/>
            <p:cNvSpPr/>
            <p:nvPr/>
          </p:nvSpPr>
          <p:spPr>
            <a:xfrm>
              <a:off x="4437925" y="2670525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53" name="Google Shape;53253;p51"/>
            <p:cNvSpPr/>
            <p:nvPr/>
          </p:nvSpPr>
          <p:spPr>
            <a:xfrm>
              <a:off x="4464225" y="269665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54" name="Google Shape;53254;p51"/>
            <p:cNvSpPr/>
            <p:nvPr/>
          </p:nvSpPr>
          <p:spPr>
            <a:xfrm>
              <a:off x="4463025" y="2695650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34"/>
                    <a:pt x="4721" y="9434"/>
                  </a:cubicBezTo>
                  <a:cubicBezTo>
                    <a:pt x="7317" y="9434"/>
                    <a:pt x="9434" y="7316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55" name="Google Shape;53255;p51"/>
            <p:cNvSpPr/>
            <p:nvPr/>
          </p:nvSpPr>
          <p:spPr>
            <a:xfrm>
              <a:off x="4492875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56" name="Google Shape;53256;p51"/>
            <p:cNvSpPr/>
            <p:nvPr/>
          </p:nvSpPr>
          <p:spPr>
            <a:xfrm>
              <a:off x="4491850" y="272447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0"/>
                    <a:pt x="3568" y="7040"/>
                  </a:cubicBezTo>
                  <a:cubicBezTo>
                    <a:pt x="1646" y="7040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57" name="Google Shape;53257;p51"/>
            <p:cNvSpPr/>
            <p:nvPr/>
          </p:nvSpPr>
          <p:spPr>
            <a:xfrm>
              <a:off x="4518150" y="275060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58" name="Google Shape;53258;p51"/>
            <p:cNvSpPr/>
            <p:nvPr/>
          </p:nvSpPr>
          <p:spPr>
            <a:xfrm>
              <a:off x="451697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59" name="Google Shape;53259;p51"/>
            <p:cNvSpPr/>
            <p:nvPr/>
          </p:nvSpPr>
          <p:spPr>
            <a:xfrm>
              <a:off x="454682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07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60" name="Google Shape;53260;p51"/>
            <p:cNvSpPr/>
            <p:nvPr/>
          </p:nvSpPr>
          <p:spPr>
            <a:xfrm>
              <a:off x="454580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61" name="Google Shape;53261;p51"/>
            <p:cNvSpPr/>
            <p:nvPr/>
          </p:nvSpPr>
          <p:spPr>
            <a:xfrm>
              <a:off x="4749950" y="264457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62" name="Google Shape;53262;p51"/>
            <p:cNvSpPr/>
            <p:nvPr/>
          </p:nvSpPr>
          <p:spPr>
            <a:xfrm>
              <a:off x="4748775" y="26435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63" name="Google Shape;53263;p51"/>
            <p:cNvSpPr/>
            <p:nvPr/>
          </p:nvSpPr>
          <p:spPr>
            <a:xfrm>
              <a:off x="4773200" y="2671550"/>
              <a:ext cx="284075" cy="284050"/>
            </a:xfrm>
            <a:custGeom>
              <a:avLst/>
              <a:gdLst/>
              <a:ahLst/>
              <a:cxnLst/>
              <a:rect l="l" t="t" r="r" b="b"/>
              <a:pathLst>
                <a:path w="11363" h="11362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8" y="11362"/>
                  </a:cubicBezTo>
                  <a:cubicBezTo>
                    <a:pt x="8821" y="11362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64" name="Google Shape;53264;p51"/>
            <p:cNvSpPr/>
            <p:nvPr/>
          </p:nvSpPr>
          <p:spPr>
            <a:xfrm>
              <a:off x="4772200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65" name="Google Shape;53265;p51"/>
            <p:cNvSpPr/>
            <p:nvPr/>
          </p:nvSpPr>
          <p:spPr>
            <a:xfrm>
              <a:off x="4798500" y="269665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6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6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66" name="Google Shape;53266;p51"/>
            <p:cNvSpPr/>
            <p:nvPr/>
          </p:nvSpPr>
          <p:spPr>
            <a:xfrm>
              <a:off x="4797325" y="269565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3" y="9434"/>
                  </a:cubicBezTo>
                  <a:cubicBezTo>
                    <a:pt x="7316" y="9434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67" name="Google Shape;53267;p51"/>
            <p:cNvSpPr/>
            <p:nvPr/>
          </p:nvSpPr>
          <p:spPr>
            <a:xfrm>
              <a:off x="4827150" y="272547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68" name="Google Shape;53268;p51"/>
            <p:cNvSpPr/>
            <p:nvPr/>
          </p:nvSpPr>
          <p:spPr>
            <a:xfrm>
              <a:off x="4826150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0" y="7040"/>
                  </a:cubicBezTo>
                  <a:cubicBezTo>
                    <a:pt x="1645" y="7040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69" name="Google Shape;53269;p51"/>
            <p:cNvSpPr/>
            <p:nvPr/>
          </p:nvSpPr>
          <p:spPr>
            <a:xfrm>
              <a:off x="4852275" y="275060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70" name="Google Shape;53270;p51"/>
            <p:cNvSpPr/>
            <p:nvPr/>
          </p:nvSpPr>
          <p:spPr>
            <a:xfrm>
              <a:off x="4851250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71" name="Google Shape;53271;p51"/>
            <p:cNvSpPr/>
            <p:nvPr/>
          </p:nvSpPr>
          <p:spPr>
            <a:xfrm>
              <a:off x="4881100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72" name="Google Shape;53272;p51"/>
            <p:cNvSpPr/>
            <p:nvPr/>
          </p:nvSpPr>
          <p:spPr>
            <a:xfrm>
              <a:off x="4880075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3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73" name="Google Shape;53273;p51"/>
            <p:cNvSpPr/>
            <p:nvPr/>
          </p:nvSpPr>
          <p:spPr>
            <a:xfrm>
              <a:off x="5084225" y="2644575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74" name="Google Shape;53274;p51"/>
            <p:cNvSpPr/>
            <p:nvPr/>
          </p:nvSpPr>
          <p:spPr>
            <a:xfrm>
              <a:off x="5083050" y="26435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75" name="Google Shape;53275;p51"/>
            <p:cNvSpPr/>
            <p:nvPr/>
          </p:nvSpPr>
          <p:spPr>
            <a:xfrm>
              <a:off x="5107475" y="2671550"/>
              <a:ext cx="283925" cy="284050"/>
            </a:xfrm>
            <a:custGeom>
              <a:avLst/>
              <a:gdLst/>
              <a:ahLst/>
              <a:cxnLst/>
              <a:rect l="l" t="t" r="r" b="b"/>
              <a:pathLst>
                <a:path w="11357" h="11362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62"/>
                    <a:pt x="5679" y="11362"/>
                  </a:cubicBezTo>
                  <a:cubicBezTo>
                    <a:pt x="8814" y="11362"/>
                    <a:pt x="11356" y="8813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76" name="Google Shape;53276;p51"/>
            <p:cNvSpPr/>
            <p:nvPr/>
          </p:nvSpPr>
          <p:spPr>
            <a:xfrm>
              <a:off x="5106475" y="267052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77" name="Google Shape;53277;p51"/>
            <p:cNvSpPr/>
            <p:nvPr/>
          </p:nvSpPr>
          <p:spPr>
            <a:xfrm>
              <a:off x="5132600" y="269665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78" name="Google Shape;53278;p51"/>
            <p:cNvSpPr/>
            <p:nvPr/>
          </p:nvSpPr>
          <p:spPr>
            <a:xfrm>
              <a:off x="5131600" y="269565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34"/>
                    <a:pt x="4714" y="9434"/>
                  </a:cubicBezTo>
                  <a:cubicBezTo>
                    <a:pt x="7316" y="9434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79" name="Google Shape;53279;p51"/>
            <p:cNvSpPr/>
            <p:nvPr/>
          </p:nvSpPr>
          <p:spPr>
            <a:xfrm>
              <a:off x="5161425" y="272547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80" name="Google Shape;53280;p51"/>
            <p:cNvSpPr/>
            <p:nvPr/>
          </p:nvSpPr>
          <p:spPr>
            <a:xfrm>
              <a:off x="5160425" y="272447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81" name="Google Shape;53281;p51"/>
            <p:cNvSpPr/>
            <p:nvPr/>
          </p:nvSpPr>
          <p:spPr>
            <a:xfrm>
              <a:off x="5186550" y="275060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82" name="Google Shape;53282;p51"/>
            <p:cNvSpPr/>
            <p:nvPr/>
          </p:nvSpPr>
          <p:spPr>
            <a:xfrm>
              <a:off x="5185525" y="274960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1"/>
                    <a:pt x="2557" y="81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83" name="Google Shape;53283;p51"/>
            <p:cNvSpPr/>
            <p:nvPr/>
          </p:nvSpPr>
          <p:spPr>
            <a:xfrm>
              <a:off x="5215375" y="277942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07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84" name="Google Shape;53284;p51"/>
            <p:cNvSpPr/>
            <p:nvPr/>
          </p:nvSpPr>
          <p:spPr>
            <a:xfrm>
              <a:off x="5214350" y="277842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78"/>
                    <a:pt x="628" y="2812"/>
                    <a:pt x="1404" y="2812"/>
                  </a:cubicBezTo>
                  <a:cubicBezTo>
                    <a:pt x="2179" y="2812"/>
                    <a:pt x="2813" y="2178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85" name="Google Shape;53285;p51"/>
            <p:cNvSpPr/>
            <p:nvPr/>
          </p:nvSpPr>
          <p:spPr>
            <a:xfrm>
              <a:off x="358157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86" name="Google Shape;53286;p51"/>
            <p:cNvSpPr/>
            <p:nvPr/>
          </p:nvSpPr>
          <p:spPr>
            <a:xfrm>
              <a:off x="358055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2"/>
                  </a:moveTo>
                  <a:cubicBezTo>
                    <a:pt x="10392" y="82"/>
                    <a:pt x="13365" y="3062"/>
                    <a:pt x="13365" y="6730"/>
                  </a:cubicBezTo>
                  <a:cubicBezTo>
                    <a:pt x="13365" y="10392"/>
                    <a:pt x="1039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lose/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10432" y="13453"/>
                    <a:pt x="13453" y="10439"/>
                    <a:pt x="13453" y="6730"/>
                  </a:cubicBezTo>
                  <a:cubicBezTo>
                    <a:pt x="13453" y="3015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87" name="Google Shape;53287;p51"/>
            <p:cNvSpPr/>
            <p:nvPr/>
          </p:nvSpPr>
          <p:spPr>
            <a:xfrm>
              <a:off x="3604825" y="2766625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88" name="Google Shape;53288;p51"/>
            <p:cNvSpPr/>
            <p:nvPr/>
          </p:nvSpPr>
          <p:spPr>
            <a:xfrm>
              <a:off x="360382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89" name="Google Shape;53289;p51"/>
            <p:cNvSpPr/>
            <p:nvPr/>
          </p:nvSpPr>
          <p:spPr>
            <a:xfrm>
              <a:off x="363012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90" name="Google Shape;53290;p51"/>
            <p:cNvSpPr/>
            <p:nvPr/>
          </p:nvSpPr>
          <p:spPr>
            <a:xfrm>
              <a:off x="3628950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7316"/>
                    <a:pt x="2117" y="9427"/>
                    <a:pt x="4720" y="9427"/>
                  </a:cubicBezTo>
                  <a:cubicBezTo>
                    <a:pt x="7316" y="9427"/>
                    <a:pt x="9433" y="7316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91" name="Google Shape;53291;p51"/>
            <p:cNvSpPr/>
            <p:nvPr/>
          </p:nvSpPr>
          <p:spPr>
            <a:xfrm>
              <a:off x="365877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92" name="Google Shape;53292;p51"/>
            <p:cNvSpPr/>
            <p:nvPr/>
          </p:nvSpPr>
          <p:spPr>
            <a:xfrm>
              <a:off x="365777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93" name="Google Shape;53293;p51"/>
            <p:cNvSpPr/>
            <p:nvPr/>
          </p:nvSpPr>
          <p:spPr>
            <a:xfrm>
              <a:off x="3683900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94" name="Google Shape;53294;p51"/>
            <p:cNvSpPr/>
            <p:nvPr/>
          </p:nvSpPr>
          <p:spPr>
            <a:xfrm>
              <a:off x="368287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9" y="3924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65"/>
                    <a:pt x="1147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95" name="Google Shape;53295;p51"/>
            <p:cNvSpPr/>
            <p:nvPr/>
          </p:nvSpPr>
          <p:spPr>
            <a:xfrm>
              <a:off x="371272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96" name="Google Shape;53296;p51"/>
            <p:cNvSpPr/>
            <p:nvPr/>
          </p:nvSpPr>
          <p:spPr>
            <a:xfrm>
              <a:off x="3711700" y="2873325"/>
              <a:ext cx="70325" cy="70475"/>
            </a:xfrm>
            <a:custGeom>
              <a:avLst/>
              <a:gdLst/>
              <a:ahLst/>
              <a:cxnLst/>
              <a:rect l="l" t="t" r="r" b="b"/>
              <a:pathLst>
                <a:path w="2813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75" y="2738"/>
                    <a:pt x="82" y="2145"/>
                    <a:pt x="82" y="1410"/>
                  </a:cubicBezTo>
                  <a:cubicBezTo>
                    <a:pt x="82" y="681"/>
                    <a:pt x="675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34"/>
                    <a:pt x="1" y="1410"/>
                  </a:cubicBezTo>
                  <a:cubicBezTo>
                    <a:pt x="1" y="2185"/>
                    <a:pt x="628" y="2819"/>
                    <a:pt x="1410" y="2819"/>
                  </a:cubicBezTo>
                  <a:cubicBezTo>
                    <a:pt x="2186" y="2819"/>
                    <a:pt x="2813" y="2185"/>
                    <a:pt x="2813" y="1410"/>
                  </a:cubicBezTo>
                  <a:cubicBezTo>
                    <a:pt x="2813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97" name="Google Shape;53297;p51"/>
            <p:cNvSpPr/>
            <p:nvPr/>
          </p:nvSpPr>
          <p:spPr>
            <a:xfrm>
              <a:off x="39158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10378"/>
                    <a:pt x="2994" y="13371"/>
                    <a:pt x="6683" y="13371"/>
                  </a:cubicBezTo>
                  <a:cubicBezTo>
                    <a:pt x="10378" y="13371"/>
                    <a:pt x="13372" y="10378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98" name="Google Shape;53298;p51"/>
            <p:cNvSpPr/>
            <p:nvPr/>
          </p:nvSpPr>
          <p:spPr>
            <a:xfrm>
              <a:off x="3914675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1" y="3062"/>
                    <a:pt x="13371" y="6730"/>
                  </a:cubicBezTo>
                  <a:cubicBezTo>
                    <a:pt x="13371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99" name="Google Shape;53299;p51"/>
            <p:cNvSpPr/>
            <p:nvPr/>
          </p:nvSpPr>
          <p:spPr>
            <a:xfrm>
              <a:off x="3939125" y="2766625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00" name="Google Shape;53300;p51"/>
            <p:cNvSpPr/>
            <p:nvPr/>
          </p:nvSpPr>
          <p:spPr>
            <a:xfrm>
              <a:off x="393810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01" name="Google Shape;53301;p51"/>
            <p:cNvSpPr/>
            <p:nvPr/>
          </p:nvSpPr>
          <p:spPr>
            <a:xfrm>
              <a:off x="3964400" y="2791725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02" name="Google Shape;53302;p51"/>
            <p:cNvSpPr/>
            <p:nvPr/>
          </p:nvSpPr>
          <p:spPr>
            <a:xfrm>
              <a:off x="3963225" y="2790725"/>
              <a:ext cx="235850" cy="235675"/>
            </a:xfrm>
            <a:custGeom>
              <a:avLst/>
              <a:gdLst/>
              <a:ahLst/>
              <a:cxnLst/>
              <a:rect l="l" t="t" r="r" b="b"/>
              <a:pathLst>
                <a:path w="9434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34" y="7316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03" name="Google Shape;53303;p51"/>
            <p:cNvSpPr/>
            <p:nvPr/>
          </p:nvSpPr>
          <p:spPr>
            <a:xfrm>
              <a:off x="3993050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04" name="Google Shape;53304;p51"/>
            <p:cNvSpPr/>
            <p:nvPr/>
          </p:nvSpPr>
          <p:spPr>
            <a:xfrm>
              <a:off x="399205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6"/>
                    <a:pt x="7047" y="3561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05" name="Google Shape;53305;p51"/>
            <p:cNvSpPr/>
            <p:nvPr/>
          </p:nvSpPr>
          <p:spPr>
            <a:xfrm>
              <a:off x="4018175" y="2845675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06" name="Google Shape;53306;p51"/>
            <p:cNvSpPr/>
            <p:nvPr/>
          </p:nvSpPr>
          <p:spPr>
            <a:xfrm>
              <a:off x="4017175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4"/>
                    <a:pt x="3924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72" y="5118"/>
                    <a:pt x="5118" y="3965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07" name="Google Shape;53307;p51"/>
            <p:cNvSpPr/>
            <p:nvPr/>
          </p:nvSpPr>
          <p:spPr>
            <a:xfrm>
              <a:off x="404700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7"/>
                    <a:pt x="1" y="1363"/>
                  </a:cubicBezTo>
                  <a:cubicBezTo>
                    <a:pt x="1" y="2118"/>
                    <a:pt x="614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08" name="Google Shape;53308;p51"/>
            <p:cNvSpPr/>
            <p:nvPr/>
          </p:nvSpPr>
          <p:spPr>
            <a:xfrm>
              <a:off x="4046000" y="2873325"/>
              <a:ext cx="70300" cy="70475"/>
            </a:xfrm>
            <a:custGeom>
              <a:avLst/>
              <a:gdLst/>
              <a:ahLst/>
              <a:cxnLst/>
              <a:rect l="l" t="t" r="r" b="b"/>
              <a:pathLst>
                <a:path w="2812" h="2819" extrusionOk="0">
                  <a:moveTo>
                    <a:pt x="1403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03" y="2738"/>
                  </a:cubicBezTo>
                  <a:cubicBezTo>
                    <a:pt x="674" y="2738"/>
                    <a:pt x="81" y="2145"/>
                    <a:pt x="81" y="1410"/>
                  </a:cubicBezTo>
                  <a:cubicBezTo>
                    <a:pt x="81" y="681"/>
                    <a:pt x="674" y="88"/>
                    <a:pt x="1403" y="88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34"/>
                    <a:pt x="0" y="1410"/>
                  </a:cubicBezTo>
                  <a:cubicBezTo>
                    <a:pt x="0" y="2185"/>
                    <a:pt x="627" y="2819"/>
                    <a:pt x="1403" y="2819"/>
                  </a:cubicBezTo>
                  <a:cubicBezTo>
                    <a:pt x="2185" y="2819"/>
                    <a:pt x="2812" y="2185"/>
                    <a:pt x="2812" y="1410"/>
                  </a:cubicBezTo>
                  <a:cubicBezTo>
                    <a:pt x="2812" y="634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09" name="Google Shape;53309;p51"/>
            <p:cNvSpPr/>
            <p:nvPr/>
          </p:nvSpPr>
          <p:spPr>
            <a:xfrm>
              <a:off x="4250125" y="2739650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10378"/>
                    <a:pt x="2988" y="13371"/>
                    <a:pt x="6683" y="13371"/>
                  </a:cubicBezTo>
                  <a:cubicBezTo>
                    <a:pt x="10378" y="13371"/>
                    <a:pt x="13365" y="10378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10" name="Google Shape;53310;p51"/>
            <p:cNvSpPr/>
            <p:nvPr/>
          </p:nvSpPr>
          <p:spPr>
            <a:xfrm>
              <a:off x="4248950" y="27386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8" y="13372"/>
                    <a:pt x="88" y="10392"/>
                    <a:pt x="88" y="6730"/>
                  </a:cubicBezTo>
                  <a:cubicBezTo>
                    <a:pt x="88" y="3062"/>
                    <a:pt x="3068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0" y="3015"/>
                    <a:pt x="0" y="6730"/>
                  </a:cubicBezTo>
                  <a:cubicBezTo>
                    <a:pt x="0" y="10439"/>
                    <a:pt x="3021" y="13453"/>
                    <a:pt x="6730" y="13453"/>
                  </a:cubicBezTo>
                  <a:cubicBezTo>
                    <a:pt x="10438" y="13453"/>
                    <a:pt x="13459" y="10439"/>
                    <a:pt x="13459" y="6730"/>
                  </a:cubicBezTo>
                  <a:cubicBezTo>
                    <a:pt x="13459" y="3015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11" name="Google Shape;53311;p51"/>
            <p:cNvSpPr/>
            <p:nvPr/>
          </p:nvSpPr>
          <p:spPr>
            <a:xfrm>
              <a:off x="427340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12" name="Google Shape;53312;p51"/>
            <p:cNvSpPr/>
            <p:nvPr/>
          </p:nvSpPr>
          <p:spPr>
            <a:xfrm>
              <a:off x="4272375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13" name="Google Shape;53313;p51"/>
            <p:cNvSpPr/>
            <p:nvPr/>
          </p:nvSpPr>
          <p:spPr>
            <a:xfrm>
              <a:off x="4298500" y="2791725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14" name="Google Shape;53314;p51"/>
            <p:cNvSpPr/>
            <p:nvPr/>
          </p:nvSpPr>
          <p:spPr>
            <a:xfrm>
              <a:off x="4297500" y="2790725"/>
              <a:ext cx="235675" cy="235675"/>
            </a:xfrm>
            <a:custGeom>
              <a:avLst/>
              <a:gdLst/>
              <a:ahLst/>
              <a:cxnLst/>
              <a:rect l="l" t="t" r="r" b="b"/>
              <a:pathLst>
                <a:path w="9427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7316"/>
                    <a:pt x="2118" y="9427"/>
                    <a:pt x="4714" y="9427"/>
                  </a:cubicBezTo>
                  <a:cubicBezTo>
                    <a:pt x="7316" y="9427"/>
                    <a:pt x="9427" y="7316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15" name="Google Shape;53315;p51"/>
            <p:cNvSpPr/>
            <p:nvPr/>
          </p:nvSpPr>
          <p:spPr>
            <a:xfrm>
              <a:off x="4327325" y="2820550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16" name="Google Shape;53316;p51"/>
            <p:cNvSpPr/>
            <p:nvPr/>
          </p:nvSpPr>
          <p:spPr>
            <a:xfrm>
              <a:off x="4326325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17" name="Google Shape;53317;p51"/>
            <p:cNvSpPr/>
            <p:nvPr/>
          </p:nvSpPr>
          <p:spPr>
            <a:xfrm>
              <a:off x="435245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18" name="Google Shape;53318;p51"/>
            <p:cNvSpPr/>
            <p:nvPr/>
          </p:nvSpPr>
          <p:spPr>
            <a:xfrm>
              <a:off x="4351450" y="2844675"/>
              <a:ext cx="127950" cy="127950"/>
            </a:xfrm>
            <a:custGeom>
              <a:avLst/>
              <a:gdLst/>
              <a:ahLst/>
              <a:cxnLst/>
              <a:rect l="l" t="t" r="r" b="b"/>
              <a:pathLst>
                <a:path w="5118" h="5118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4"/>
                    <a:pt x="3925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65"/>
                    <a:pt x="1146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19" name="Google Shape;53319;p51"/>
            <p:cNvSpPr/>
            <p:nvPr/>
          </p:nvSpPr>
          <p:spPr>
            <a:xfrm>
              <a:off x="4381275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20" name="Google Shape;53320;p51"/>
            <p:cNvSpPr/>
            <p:nvPr/>
          </p:nvSpPr>
          <p:spPr>
            <a:xfrm>
              <a:off x="4380100" y="2873325"/>
              <a:ext cx="70475" cy="70475"/>
            </a:xfrm>
            <a:custGeom>
              <a:avLst/>
              <a:gdLst/>
              <a:ahLst/>
              <a:cxnLst/>
              <a:rect l="l" t="t" r="r" b="b"/>
              <a:pathLst>
                <a:path w="2819" h="2819" extrusionOk="0">
                  <a:moveTo>
                    <a:pt x="1410" y="88"/>
                  </a:moveTo>
                  <a:cubicBezTo>
                    <a:pt x="2145" y="88"/>
                    <a:pt x="2738" y="681"/>
                    <a:pt x="2738" y="1410"/>
                  </a:cubicBezTo>
                  <a:cubicBezTo>
                    <a:pt x="2738" y="2145"/>
                    <a:pt x="2145" y="2738"/>
                    <a:pt x="1410" y="2738"/>
                  </a:cubicBezTo>
                  <a:cubicBezTo>
                    <a:pt x="681" y="2738"/>
                    <a:pt x="88" y="2145"/>
                    <a:pt x="88" y="1410"/>
                  </a:cubicBezTo>
                  <a:cubicBezTo>
                    <a:pt x="88" y="681"/>
                    <a:pt x="681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34"/>
                    <a:pt x="0" y="1410"/>
                  </a:cubicBezTo>
                  <a:cubicBezTo>
                    <a:pt x="0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21" name="Google Shape;53321;p51"/>
            <p:cNvSpPr/>
            <p:nvPr/>
          </p:nvSpPr>
          <p:spPr>
            <a:xfrm>
              <a:off x="4584250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7" y="13371"/>
                    <a:pt x="13371" y="10378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22" name="Google Shape;53322;p51"/>
            <p:cNvSpPr/>
            <p:nvPr/>
          </p:nvSpPr>
          <p:spPr>
            <a:xfrm>
              <a:off x="4583225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1" y="82"/>
                    <a:pt x="13372" y="3062"/>
                    <a:pt x="13372" y="6730"/>
                  </a:cubicBezTo>
                  <a:cubicBezTo>
                    <a:pt x="13372" y="10392"/>
                    <a:pt x="10391" y="13372"/>
                    <a:pt x="6730" y="13372"/>
                  </a:cubicBezTo>
                  <a:cubicBezTo>
                    <a:pt x="3069" y="13372"/>
                    <a:pt x="88" y="10392"/>
                    <a:pt x="88" y="6730"/>
                  </a:cubicBezTo>
                  <a:cubicBezTo>
                    <a:pt x="88" y="3062"/>
                    <a:pt x="3069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1" y="1"/>
                    <a:pt x="1" y="3015"/>
                    <a:pt x="1" y="6730"/>
                  </a:cubicBezTo>
                  <a:cubicBezTo>
                    <a:pt x="1" y="10439"/>
                    <a:pt x="3021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23" name="Google Shape;53323;p51"/>
            <p:cNvSpPr/>
            <p:nvPr/>
          </p:nvSpPr>
          <p:spPr>
            <a:xfrm>
              <a:off x="4607675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24" name="Google Shape;53324;p51"/>
            <p:cNvSpPr/>
            <p:nvPr/>
          </p:nvSpPr>
          <p:spPr>
            <a:xfrm>
              <a:off x="4606650" y="27656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25" name="Google Shape;53325;p51"/>
            <p:cNvSpPr/>
            <p:nvPr/>
          </p:nvSpPr>
          <p:spPr>
            <a:xfrm>
              <a:off x="4632800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26" name="Google Shape;53326;p51"/>
            <p:cNvSpPr/>
            <p:nvPr/>
          </p:nvSpPr>
          <p:spPr>
            <a:xfrm>
              <a:off x="4631775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7316"/>
                    <a:pt x="2118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27" name="Google Shape;53327;p51"/>
            <p:cNvSpPr/>
            <p:nvPr/>
          </p:nvSpPr>
          <p:spPr>
            <a:xfrm>
              <a:off x="4661625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28" name="Google Shape;53328;p51"/>
            <p:cNvSpPr/>
            <p:nvPr/>
          </p:nvSpPr>
          <p:spPr>
            <a:xfrm>
              <a:off x="46606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6"/>
                    <a:pt x="7040" y="3561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29" name="Google Shape;53329;p51"/>
            <p:cNvSpPr/>
            <p:nvPr/>
          </p:nvSpPr>
          <p:spPr>
            <a:xfrm>
              <a:off x="4686725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30" name="Google Shape;53330;p51"/>
            <p:cNvSpPr/>
            <p:nvPr/>
          </p:nvSpPr>
          <p:spPr>
            <a:xfrm>
              <a:off x="4685725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8" y="3965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31" name="Google Shape;53331;p51"/>
            <p:cNvSpPr/>
            <p:nvPr/>
          </p:nvSpPr>
          <p:spPr>
            <a:xfrm>
              <a:off x="47155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7"/>
                    <a:pt x="1" y="1363"/>
                  </a:cubicBezTo>
                  <a:cubicBezTo>
                    <a:pt x="1" y="2118"/>
                    <a:pt x="608" y="2731"/>
                    <a:pt x="1363" y="2731"/>
                  </a:cubicBezTo>
                  <a:cubicBezTo>
                    <a:pt x="2118" y="2731"/>
                    <a:pt x="2732" y="2118"/>
                    <a:pt x="2732" y="1363"/>
                  </a:cubicBezTo>
                  <a:cubicBezTo>
                    <a:pt x="2732" y="607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32" name="Google Shape;53332;p51"/>
            <p:cNvSpPr/>
            <p:nvPr/>
          </p:nvSpPr>
          <p:spPr>
            <a:xfrm>
              <a:off x="471437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1" y="681"/>
                    <a:pt x="2731" y="1410"/>
                  </a:cubicBezTo>
                  <a:cubicBezTo>
                    <a:pt x="2731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34"/>
                    <a:pt x="1" y="1410"/>
                  </a:cubicBezTo>
                  <a:cubicBezTo>
                    <a:pt x="1" y="2185"/>
                    <a:pt x="634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33" name="Google Shape;53333;p51"/>
            <p:cNvSpPr/>
            <p:nvPr/>
          </p:nvSpPr>
          <p:spPr>
            <a:xfrm>
              <a:off x="4918525" y="27396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9" y="13371"/>
                  </a:cubicBezTo>
                  <a:cubicBezTo>
                    <a:pt x="10378" y="13371"/>
                    <a:pt x="13371" y="10378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34" name="Google Shape;53334;p51"/>
            <p:cNvSpPr/>
            <p:nvPr/>
          </p:nvSpPr>
          <p:spPr>
            <a:xfrm>
              <a:off x="4917500" y="27386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2"/>
                  </a:moveTo>
                  <a:cubicBezTo>
                    <a:pt x="10392" y="82"/>
                    <a:pt x="13372" y="3062"/>
                    <a:pt x="13372" y="6730"/>
                  </a:cubicBezTo>
                  <a:cubicBezTo>
                    <a:pt x="13372" y="10392"/>
                    <a:pt x="10392" y="13372"/>
                    <a:pt x="6730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30" y="82"/>
                  </a:cubicBezTo>
                  <a:close/>
                  <a:moveTo>
                    <a:pt x="6730" y="1"/>
                  </a:moveTo>
                  <a:cubicBezTo>
                    <a:pt x="3022" y="1"/>
                    <a:pt x="1" y="3015"/>
                    <a:pt x="1" y="6730"/>
                  </a:cubicBezTo>
                  <a:cubicBezTo>
                    <a:pt x="1" y="10439"/>
                    <a:pt x="3022" y="13453"/>
                    <a:pt x="6730" y="13453"/>
                  </a:cubicBezTo>
                  <a:cubicBezTo>
                    <a:pt x="10439" y="13453"/>
                    <a:pt x="13453" y="10439"/>
                    <a:pt x="13453" y="6730"/>
                  </a:cubicBezTo>
                  <a:cubicBezTo>
                    <a:pt x="13453" y="3015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35" name="Google Shape;53335;p51"/>
            <p:cNvSpPr/>
            <p:nvPr/>
          </p:nvSpPr>
          <p:spPr>
            <a:xfrm>
              <a:off x="4941950" y="2766625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36" name="Google Shape;53336;p51"/>
            <p:cNvSpPr/>
            <p:nvPr/>
          </p:nvSpPr>
          <p:spPr>
            <a:xfrm>
              <a:off x="4940950" y="2765600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37" name="Google Shape;53337;p51"/>
            <p:cNvSpPr/>
            <p:nvPr/>
          </p:nvSpPr>
          <p:spPr>
            <a:xfrm>
              <a:off x="4967075" y="2791725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38" name="Google Shape;53338;p51"/>
            <p:cNvSpPr/>
            <p:nvPr/>
          </p:nvSpPr>
          <p:spPr>
            <a:xfrm>
              <a:off x="4966050" y="2790725"/>
              <a:ext cx="235700" cy="235675"/>
            </a:xfrm>
            <a:custGeom>
              <a:avLst/>
              <a:gdLst/>
              <a:ahLst/>
              <a:cxnLst/>
              <a:rect l="l" t="t" r="r" b="b"/>
              <a:pathLst>
                <a:path w="9428" h="9427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7317" y="9427"/>
                    <a:pt x="9427" y="7316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39" name="Google Shape;53339;p51"/>
            <p:cNvSpPr/>
            <p:nvPr/>
          </p:nvSpPr>
          <p:spPr>
            <a:xfrm>
              <a:off x="4995900" y="2820550"/>
              <a:ext cx="176000" cy="176200"/>
            </a:xfrm>
            <a:custGeom>
              <a:avLst/>
              <a:gdLst/>
              <a:ahLst/>
              <a:cxnLst/>
              <a:rect l="l" t="t" r="r" b="b"/>
              <a:pathLst>
                <a:path w="7040" h="704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40" name="Google Shape;53340;p51"/>
            <p:cNvSpPr/>
            <p:nvPr/>
          </p:nvSpPr>
          <p:spPr>
            <a:xfrm>
              <a:off x="4994725" y="2819550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6"/>
                    <a:pt x="7046" y="3561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41" name="Google Shape;53341;p51"/>
            <p:cNvSpPr/>
            <p:nvPr/>
          </p:nvSpPr>
          <p:spPr>
            <a:xfrm>
              <a:off x="5021000" y="2845675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42" name="Google Shape;53342;p51"/>
            <p:cNvSpPr/>
            <p:nvPr/>
          </p:nvSpPr>
          <p:spPr>
            <a:xfrm>
              <a:off x="5020000" y="2844675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3965"/>
                    <a:pt x="1147" y="5118"/>
                    <a:pt x="2556" y="5118"/>
                  </a:cubicBezTo>
                  <a:cubicBezTo>
                    <a:pt x="3965" y="5118"/>
                    <a:pt x="5112" y="3965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43" name="Google Shape;53343;p51"/>
            <p:cNvSpPr/>
            <p:nvPr/>
          </p:nvSpPr>
          <p:spPr>
            <a:xfrm>
              <a:off x="5049675" y="2874500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8" y="2118"/>
                    <a:pt x="2738" y="1363"/>
                  </a:cubicBezTo>
                  <a:cubicBezTo>
                    <a:pt x="2738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44" name="Google Shape;53344;p51"/>
            <p:cNvSpPr/>
            <p:nvPr/>
          </p:nvSpPr>
          <p:spPr>
            <a:xfrm>
              <a:off x="5048650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8" y="2145"/>
                    <a:pt x="88" y="1410"/>
                  </a:cubicBezTo>
                  <a:cubicBezTo>
                    <a:pt x="88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5" y="2819"/>
                    <a:pt x="2819" y="2185"/>
                    <a:pt x="2819" y="1410"/>
                  </a:cubicBezTo>
                  <a:cubicBezTo>
                    <a:pt x="2819" y="634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45" name="Google Shape;53345;p51"/>
            <p:cNvSpPr/>
            <p:nvPr/>
          </p:nvSpPr>
          <p:spPr>
            <a:xfrm>
              <a:off x="5252800" y="2739650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10378"/>
                    <a:pt x="2994" y="13371"/>
                    <a:pt x="6683" y="13371"/>
                  </a:cubicBezTo>
                  <a:cubicBezTo>
                    <a:pt x="8314" y="13371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46" name="Google Shape;53346;p51"/>
            <p:cNvSpPr/>
            <p:nvPr/>
          </p:nvSpPr>
          <p:spPr>
            <a:xfrm>
              <a:off x="5251775" y="27386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1"/>
                  </a:moveTo>
                  <a:cubicBezTo>
                    <a:pt x="3015" y="1"/>
                    <a:pt x="1" y="3015"/>
                    <a:pt x="1" y="6730"/>
                  </a:cubicBezTo>
                  <a:cubicBezTo>
                    <a:pt x="1" y="10439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9"/>
                  </a:cubicBezTo>
                  <a:lnTo>
                    <a:pt x="11012" y="11801"/>
                  </a:lnTo>
                  <a:cubicBezTo>
                    <a:pt x="9852" y="12779"/>
                    <a:pt x="8362" y="13372"/>
                    <a:pt x="6724" y="13372"/>
                  </a:cubicBezTo>
                  <a:cubicBezTo>
                    <a:pt x="3062" y="13372"/>
                    <a:pt x="82" y="10392"/>
                    <a:pt x="82" y="6730"/>
                  </a:cubicBezTo>
                  <a:cubicBezTo>
                    <a:pt x="82" y="3062"/>
                    <a:pt x="3062" y="82"/>
                    <a:pt x="6724" y="82"/>
                  </a:cubicBezTo>
                  <a:cubicBezTo>
                    <a:pt x="8362" y="82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47" name="Google Shape;53347;p51"/>
            <p:cNvSpPr/>
            <p:nvPr/>
          </p:nvSpPr>
          <p:spPr>
            <a:xfrm>
              <a:off x="5276225" y="2766625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6"/>
                    <a:pt x="10034" y="9319"/>
                  </a:cubicBezTo>
                  <a:lnTo>
                    <a:pt x="10034" y="2036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48" name="Google Shape;53348;p51"/>
            <p:cNvSpPr/>
            <p:nvPr/>
          </p:nvSpPr>
          <p:spPr>
            <a:xfrm>
              <a:off x="5275050" y="2765600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49" name="Google Shape;53349;p51"/>
            <p:cNvSpPr/>
            <p:nvPr/>
          </p:nvSpPr>
          <p:spPr>
            <a:xfrm>
              <a:off x="5301350" y="2791725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06"/>
                    <a:pt x="9029" y="6359"/>
                  </a:cubicBezTo>
                  <a:lnTo>
                    <a:pt x="9029" y="2988"/>
                  </a:lnTo>
                  <a:cubicBezTo>
                    <a:pt x="8355" y="1241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50" name="Google Shape;53350;p51"/>
            <p:cNvSpPr/>
            <p:nvPr/>
          </p:nvSpPr>
          <p:spPr>
            <a:xfrm>
              <a:off x="5300325" y="2790725"/>
              <a:ext cx="226775" cy="235675"/>
            </a:xfrm>
            <a:custGeom>
              <a:avLst/>
              <a:gdLst/>
              <a:ahLst/>
              <a:cxnLst/>
              <a:rect l="l" t="t" r="r" b="b"/>
              <a:pathLst>
                <a:path w="9071" h="9427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7316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78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51" name="Google Shape;53351;p51"/>
            <p:cNvSpPr/>
            <p:nvPr/>
          </p:nvSpPr>
          <p:spPr>
            <a:xfrm>
              <a:off x="5330000" y="2820550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52" name="Google Shape;53352;p51"/>
            <p:cNvSpPr/>
            <p:nvPr/>
          </p:nvSpPr>
          <p:spPr>
            <a:xfrm>
              <a:off x="5329000" y="28195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53" name="Google Shape;53353;p51"/>
            <p:cNvSpPr/>
            <p:nvPr/>
          </p:nvSpPr>
          <p:spPr>
            <a:xfrm>
              <a:off x="5355300" y="2845675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54" name="Google Shape;53354;p51"/>
            <p:cNvSpPr/>
            <p:nvPr/>
          </p:nvSpPr>
          <p:spPr>
            <a:xfrm>
              <a:off x="5354100" y="2844675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4"/>
                    <a:pt x="3925" y="5030"/>
                    <a:pt x="2563" y="5030"/>
                  </a:cubicBezTo>
                  <a:cubicBezTo>
                    <a:pt x="1201" y="5030"/>
                    <a:pt x="88" y="3924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65"/>
                    <a:pt x="1154" y="5118"/>
                    <a:pt x="2563" y="5118"/>
                  </a:cubicBezTo>
                  <a:cubicBezTo>
                    <a:pt x="3972" y="5118"/>
                    <a:pt x="5119" y="3965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55" name="Google Shape;53355;p51"/>
            <p:cNvSpPr/>
            <p:nvPr/>
          </p:nvSpPr>
          <p:spPr>
            <a:xfrm>
              <a:off x="5383950" y="28745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7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07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56" name="Google Shape;53356;p51"/>
            <p:cNvSpPr/>
            <p:nvPr/>
          </p:nvSpPr>
          <p:spPr>
            <a:xfrm>
              <a:off x="5382925" y="2873325"/>
              <a:ext cx="70500" cy="70475"/>
            </a:xfrm>
            <a:custGeom>
              <a:avLst/>
              <a:gdLst/>
              <a:ahLst/>
              <a:cxnLst/>
              <a:rect l="l" t="t" r="r" b="b"/>
              <a:pathLst>
                <a:path w="2820" h="2819" extrusionOk="0">
                  <a:moveTo>
                    <a:pt x="1410" y="88"/>
                  </a:moveTo>
                  <a:cubicBezTo>
                    <a:pt x="2138" y="88"/>
                    <a:pt x="2732" y="681"/>
                    <a:pt x="2732" y="1410"/>
                  </a:cubicBezTo>
                  <a:cubicBezTo>
                    <a:pt x="2732" y="2145"/>
                    <a:pt x="2138" y="2738"/>
                    <a:pt x="1410" y="2738"/>
                  </a:cubicBezTo>
                  <a:cubicBezTo>
                    <a:pt x="682" y="2738"/>
                    <a:pt x="89" y="2145"/>
                    <a:pt x="89" y="1410"/>
                  </a:cubicBezTo>
                  <a:cubicBezTo>
                    <a:pt x="89" y="681"/>
                    <a:pt x="682" y="88"/>
                    <a:pt x="1410" y="88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34"/>
                    <a:pt x="1" y="1410"/>
                  </a:cubicBezTo>
                  <a:cubicBezTo>
                    <a:pt x="1" y="2185"/>
                    <a:pt x="635" y="2819"/>
                    <a:pt x="1410" y="2819"/>
                  </a:cubicBezTo>
                  <a:cubicBezTo>
                    <a:pt x="2186" y="2819"/>
                    <a:pt x="2819" y="2185"/>
                    <a:pt x="2819" y="1410"/>
                  </a:cubicBezTo>
                  <a:cubicBezTo>
                    <a:pt x="2819" y="634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57" name="Google Shape;53357;p51"/>
            <p:cNvSpPr/>
            <p:nvPr/>
          </p:nvSpPr>
          <p:spPr>
            <a:xfrm>
              <a:off x="3450750" y="2837750"/>
              <a:ext cx="296375" cy="334300"/>
            </a:xfrm>
            <a:custGeom>
              <a:avLst/>
              <a:gdLst/>
              <a:ahLst/>
              <a:cxnLst/>
              <a:rect l="l" t="t" r="r" b="b"/>
              <a:pathLst>
                <a:path w="11855" h="13372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4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58" name="Google Shape;53358;p51"/>
            <p:cNvSpPr/>
            <p:nvPr/>
          </p:nvSpPr>
          <p:spPr>
            <a:xfrm>
              <a:off x="3450750" y="2836750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1"/>
                    <a:pt x="5173" y="13371"/>
                  </a:cubicBezTo>
                  <a:cubicBezTo>
                    <a:pt x="3082" y="13371"/>
                    <a:pt x="1221" y="12400"/>
                    <a:pt x="1" y="10897"/>
                  </a:cubicBezTo>
                  <a:lnTo>
                    <a:pt x="1" y="11031"/>
                  </a:lnTo>
                  <a:cubicBezTo>
                    <a:pt x="1235" y="12508"/>
                    <a:pt x="3096" y="13452"/>
                    <a:pt x="5173" y="13452"/>
                  </a:cubicBezTo>
                  <a:cubicBezTo>
                    <a:pt x="8881" y="13452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59" name="Google Shape;53359;p51"/>
            <p:cNvSpPr/>
            <p:nvPr/>
          </p:nvSpPr>
          <p:spPr>
            <a:xfrm>
              <a:off x="3450750" y="2864725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931" y="10068"/>
                    <a:pt x="2860" y="11362"/>
                    <a:pt x="5099" y="11362"/>
                  </a:cubicBezTo>
                  <a:cubicBezTo>
                    <a:pt x="8234" y="11362"/>
                    <a:pt x="10776" y="8820"/>
                    <a:pt x="10776" y="5678"/>
                  </a:cubicBezTo>
                  <a:cubicBezTo>
                    <a:pt x="10776" y="2543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60" name="Google Shape;53360;p51"/>
            <p:cNvSpPr/>
            <p:nvPr/>
          </p:nvSpPr>
          <p:spPr>
            <a:xfrm>
              <a:off x="3450750" y="2863700"/>
              <a:ext cx="270600" cy="286100"/>
            </a:xfrm>
            <a:custGeom>
              <a:avLst/>
              <a:gdLst/>
              <a:ahLst/>
              <a:cxnLst/>
              <a:rect l="l" t="t" r="r" b="b"/>
              <a:pathLst>
                <a:path w="10824" h="11444" extrusionOk="0">
                  <a:moveTo>
                    <a:pt x="5099" y="1"/>
                  </a:moveTo>
                  <a:cubicBezTo>
                    <a:pt x="2880" y="1"/>
                    <a:pt x="952" y="1275"/>
                    <a:pt x="1" y="3130"/>
                  </a:cubicBezTo>
                  <a:lnTo>
                    <a:pt x="1" y="3318"/>
                  </a:lnTo>
                  <a:cubicBezTo>
                    <a:pt x="904" y="1410"/>
                    <a:pt x="2853" y="82"/>
                    <a:pt x="5099" y="82"/>
                  </a:cubicBezTo>
                  <a:cubicBezTo>
                    <a:pt x="8207" y="82"/>
                    <a:pt x="10736" y="2610"/>
                    <a:pt x="10736" y="5719"/>
                  </a:cubicBezTo>
                  <a:cubicBezTo>
                    <a:pt x="10736" y="8827"/>
                    <a:pt x="8207" y="11356"/>
                    <a:pt x="5099" y="11356"/>
                  </a:cubicBezTo>
                  <a:cubicBezTo>
                    <a:pt x="2853" y="11356"/>
                    <a:pt x="904" y="10034"/>
                    <a:pt x="1" y="8126"/>
                  </a:cubicBezTo>
                  <a:lnTo>
                    <a:pt x="1" y="8315"/>
                  </a:lnTo>
                  <a:cubicBezTo>
                    <a:pt x="952" y="10169"/>
                    <a:pt x="2880" y="11444"/>
                    <a:pt x="5099" y="11444"/>
                  </a:cubicBezTo>
                  <a:cubicBezTo>
                    <a:pt x="8254" y="11444"/>
                    <a:pt x="10823" y="8875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61" name="Google Shape;53361;p51"/>
            <p:cNvSpPr/>
            <p:nvPr/>
          </p:nvSpPr>
          <p:spPr>
            <a:xfrm>
              <a:off x="3461375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62" name="Google Shape;53362;p51"/>
            <p:cNvSpPr/>
            <p:nvPr/>
          </p:nvSpPr>
          <p:spPr>
            <a:xfrm>
              <a:off x="3460375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63" name="Google Shape;53363;p51"/>
            <p:cNvSpPr/>
            <p:nvPr/>
          </p:nvSpPr>
          <p:spPr>
            <a:xfrm>
              <a:off x="3490200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0" y="5469"/>
                    <a:pt x="7040" y="3520"/>
                  </a:cubicBezTo>
                  <a:cubicBezTo>
                    <a:pt x="7040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64" name="Google Shape;53364;p51"/>
            <p:cNvSpPr/>
            <p:nvPr/>
          </p:nvSpPr>
          <p:spPr>
            <a:xfrm>
              <a:off x="3489025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53" y="7047"/>
                    <a:pt x="88" y="5483"/>
                    <a:pt x="88" y="3561"/>
                  </a:cubicBezTo>
                  <a:cubicBezTo>
                    <a:pt x="88" y="1646"/>
                    <a:pt x="1653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605" y="1"/>
                    <a:pt x="1" y="1599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9"/>
                    <a:pt x="5536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65" name="Google Shape;53365;p51"/>
            <p:cNvSpPr/>
            <p:nvPr/>
          </p:nvSpPr>
          <p:spPr>
            <a:xfrm>
              <a:off x="351532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66" name="Google Shape;53366;p51"/>
            <p:cNvSpPr/>
            <p:nvPr/>
          </p:nvSpPr>
          <p:spPr>
            <a:xfrm>
              <a:off x="3514300" y="2942775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67" name="Google Shape;53367;p51"/>
            <p:cNvSpPr/>
            <p:nvPr/>
          </p:nvSpPr>
          <p:spPr>
            <a:xfrm>
              <a:off x="35441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68" name="Google Shape;53368;p51"/>
            <p:cNvSpPr/>
            <p:nvPr/>
          </p:nvSpPr>
          <p:spPr>
            <a:xfrm>
              <a:off x="3542975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69" name="Google Shape;53369;p51"/>
            <p:cNvSpPr/>
            <p:nvPr/>
          </p:nvSpPr>
          <p:spPr>
            <a:xfrm>
              <a:off x="3747100" y="2837750"/>
              <a:ext cx="334325" cy="334300"/>
            </a:xfrm>
            <a:custGeom>
              <a:avLst/>
              <a:gdLst/>
              <a:ahLst/>
              <a:cxnLst/>
              <a:rect l="l" t="t" r="r" b="b"/>
              <a:pathLst>
                <a:path w="13373" h="13372" extrusionOk="0">
                  <a:moveTo>
                    <a:pt x="6690" y="1"/>
                  </a:moveTo>
                  <a:cubicBezTo>
                    <a:pt x="2995" y="1"/>
                    <a:pt x="1" y="2994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70" name="Google Shape;53370;p51"/>
            <p:cNvSpPr/>
            <p:nvPr/>
          </p:nvSpPr>
          <p:spPr>
            <a:xfrm>
              <a:off x="374610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2" y="13371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2"/>
                    <a:pt x="6730" y="13452"/>
                  </a:cubicBezTo>
                  <a:cubicBezTo>
                    <a:pt x="10438" y="13452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71" name="Google Shape;53371;p51"/>
            <p:cNvSpPr/>
            <p:nvPr/>
          </p:nvSpPr>
          <p:spPr>
            <a:xfrm>
              <a:off x="3770550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72" name="Google Shape;53372;p51"/>
            <p:cNvSpPr/>
            <p:nvPr/>
          </p:nvSpPr>
          <p:spPr>
            <a:xfrm>
              <a:off x="3769525" y="2863700"/>
              <a:ext cx="285925" cy="286100"/>
            </a:xfrm>
            <a:custGeom>
              <a:avLst/>
              <a:gdLst/>
              <a:ahLst/>
              <a:cxnLst/>
              <a:rect l="l" t="t" r="r" b="b"/>
              <a:pathLst>
                <a:path w="11437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37" y="8875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73" name="Google Shape;53373;p51"/>
            <p:cNvSpPr/>
            <p:nvPr/>
          </p:nvSpPr>
          <p:spPr>
            <a:xfrm>
              <a:off x="379565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1" y="0"/>
                    <a:pt x="1" y="2097"/>
                    <a:pt x="1" y="4673"/>
                  </a:cubicBezTo>
                  <a:cubicBezTo>
                    <a:pt x="1" y="7255"/>
                    <a:pt x="2091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74" name="Google Shape;53374;p51"/>
            <p:cNvSpPr/>
            <p:nvPr/>
          </p:nvSpPr>
          <p:spPr>
            <a:xfrm>
              <a:off x="379465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0" y="2118"/>
                    <a:pt x="0" y="4714"/>
                  </a:cubicBezTo>
                  <a:cubicBezTo>
                    <a:pt x="0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75" name="Google Shape;53375;p51"/>
            <p:cNvSpPr/>
            <p:nvPr/>
          </p:nvSpPr>
          <p:spPr>
            <a:xfrm>
              <a:off x="3824475" y="2918675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0"/>
                  </a:moveTo>
                  <a:cubicBezTo>
                    <a:pt x="1572" y="0"/>
                    <a:pt x="1" y="1578"/>
                    <a:pt x="1" y="3520"/>
                  </a:cubicBezTo>
                  <a:cubicBezTo>
                    <a:pt x="1" y="5469"/>
                    <a:pt x="1572" y="7046"/>
                    <a:pt x="3521" y="7046"/>
                  </a:cubicBezTo>
                  <a:cubicBezTo>
                    <a:pt x="5463" y="7046"/>
                    <a:pt x="7040" y="5469"/>
                    <a:pt x="7040" y="3520"/>
                  </a:cubicBezTo>
                  <a:cubicBezTo>
                    <a:pt x="7040" y="1578"/>
                    <a:pt x="5463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76" name="Google Shape;53376;p51"/>
            <p:cNvSpPr/>
            <p:nvPr/>
          </p:nvSpPr>
          <p:spPr>
            <a:xfrm>
              <a:off x="3823300" y="29176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2"/>
                  </a:moveTo>
                  <a:cubicBezTo>
                    <a:pt x="5489" y="82"/>
                    <a:pt x="7047" y="1646"/>
                    <a:pt x="7047" y="3561"/>
                  </a:cubicBezTo>
                  <a:cubicBezTo>
                    <a:pt x="7047" y="5483"/>
                    <a:pt x="5489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77" name="Google Shape;53377;p51"/>
            <p:cNvSpPr/>
            <p:nvPr/>
          </p:nvSpPr>
          <p:spPr>
            <a:xfrm>
              <a:off x="384960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78" name="Google Shape;53378;p51"/>
            <p:cNvSpPr/>
            <p:nvPr/>
          </p:nvSpPr>
          <p:spPr>
            <a:xfrm>
              <a:off x="3848600" y="294277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79" name="Google Shape;53379;p51"/>
            <p:cNvSpPr/>
            <p:nvPr/>
          </p:nvSpPr>
          <p:spPr>
            <a:xfrm>
              <a:off x="387825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2"/>
                    <a:pt x="1370" y="2732"/>
                  </a:cubicBezTo>
                  <a:cubicBezTo>
                    <a:pt x="2125" y="2732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80" name="Google Shape;53380;p51"/>
            <p:cNvSpPr/>
            <p:nvPr/>
          </p:nvSpPr>
          <p:spPr>
            <a:xfrm>
              <a:off x="3877250" y="297160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81" name="Google Shape;53381;p51"/>
            <p:cNvSpPr/>
            <p:nvPr/>
          </p:nvSpPr>
          <p:spPr>
            <a:xfrm>
              <a:off x="408140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82" name="Google Shape;53382;p51"/>
            <p:cNvSpPr/>
            <p:nvPr/>
          </p:nvSpPr>
          <p:spPr>
            <a:xfrm>
              <a:off x="4080375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83" name="Google Shape;53383;p51"/>
            <p:cNvSpPr/>
            <p:nvPr/>
          </p:nvSpPr>
          <p:spPr>
            <a:xfrm>
              <a:off x="4104825" y="286472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20"/>
                    <a:pt x="2542" y="11362"/>
                    <a:pt x="5678" y="11362"/>
                  </a:cubicBezTo>
                  <a:cubicBezTo>
                    <a:pt x="8813" y="11362"/>
                    <a:pt x="11355" y="8820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84" name="Google Shape;53384;p51"/>
            <p:cNvSpPr/>
            <p:nvPr/>
          </p:nvSpPr>
          <p:spPr>
            <a:xfrm>
              <a:off x="4103650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80" y="11444"/>
                    <a:pt x="11443" y="8875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85" name="Google Shape;53385;p51"/>
            <p:cNvSpPr/>
            <p:nvPr/>
          </p:nvSpPr>
          <p:spPr>
            <a:xfrm>
              <a:off x="4129950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86" name="Google Shape;53386;p51"/>
            <p:cNvSpPr/>
            <p:nvPr/>
          </p:nvSpPr>
          <p:spPr>
            <a:xfrm>
              <a:off x="4128925" y="28888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5"/>
                    <a:pt x="9339" y="4714"/>
                  </a:cubicBezTo>
                  <a:cubicBezTo>
                    <a:pt x="9339" y="7270"/>
                    <a:pt x="7263" y="9346"/>
                    <a:pt x="4714" y="9346"/>
                  </a:cubicBezTo>
                  <a:cubicBezTo>
                    <a:pt x="2158" y="9346"/>
                    <a:pt x="81" y="727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34"/>
                    <a:pt x="4714" y="9434"/>
                  </a:cubicBezTo>
                  <a:cubicBezTo>
                    <a:pt x="7310" y="9434"/>
                    <a:pt x="9427" y="7317"/>
                    <a:pt x="9427" y="4714"/>
                  </a:cubicBezTo>
                  <a:cubicBezTo>
                    <a:pt x="9427" y="2118"/>
                    <a:pt x="7310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87" name="Google Shape;53387;p51"/>
            <p:cNvSpPr/>
            <p:nvPr/>
          </p:nvSpPr>
          <p:spPr>
            <a:xfrm>
              <a:off x="415860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88" name="Google Shape;53388;p51"/>
            <p:cNvSpPr/>
            <p:nvPr/>
          </p:nvSpPr>
          <p:spPr>
            <a:xfrm>
              <a:off x="4157575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8" y="5483"/>
                    <a:pt x="88" y="3561"/>
                  </a:cubicBezTo>
                  <a:cubicBezTo>
                    <a:pt x="88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89" name="Google Shape;53389;p51"/>
            <p:cNvSpPr/>
            <p:nvPr/>
          </p:nvSpPr>
          <p:spPr>
            <a:xfrm>
              <a:off x="4183875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90" name="Google Shape;53390;p51"/>
            <p:cNvSpPr/>
            <p:nvPr/>
          </p:nvSpPr>
          <p:spPr>
            <a:xfrm>
              <a:off x="418270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91" name="Google Shape;53391;p51"/>
            <p:cNvSpPr/>
            <p:nvPr/>
          </p:nvSpPr>
          <p:spPr>
            <a:xfrm>
              <a:off x="4212550" y="29726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92" name="Google Shape;53392;p51"/>
            <p:cNvSpPr/>
            <p:nvPr/>
          </p:nvSpPr>
          <p:spPr>
            <a:xfrm>
              <a:off x="4211525" y="297160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93" name="Google Shape;53393;p51"/>
            <p:cNvSpPr/>
            <p:nvPr/>
          </p:nvSpPr>
          <p:spPr>
            <a:xfrm>
              <a:off x="4415675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2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94" name="Google Shape;53394;p51"/>
            <p:cNvSpPr/>
            <p:nvPr/>
          </p:nvSpPr>
          <p:spPr>
            <a:xfrm>
              <a:off x="4414650" y="283675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1"/>
                    <a:pt x="6723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3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95" name="Google Shape;53395;p51"/>
            <p:cNvSpPr/>
            <p:nvPr/>
          </p:nvSpPr>
          <p:spPr>
            <a:xfrm>
              <a:off x="4438925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0"/>
                  </a:moveTo>
                  <a:cubicBezTo>
                    <a:pt x="2550" y="0"/>
                    <a:pt x="1" y="2543"/>
                    <a:pt x="1" y="5678"/>
                  </a:cubicBezTo>
                  <a:cubicBezTo>
                    <a:pt x="1" y="8820"/>
                    <a:pt x="2550" y="11362"/>
                    <a:pt x="5685" y="11362"/>
                  </a:cubicBezTo>
                  <a:cubicBezTo>
                    <a:pt x="8820" y="11362"/>
                    <a:pt x="11362" y="8820"/>
                    <a:pt x="11362" y="5678"/>
                  </a:cubicBezTo>
                  <a:cubicBezTo>
                    <a:pt x="11362" y="2543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96" name="Google Shape;53396;p51"/>
            <p:cNvSpPr/>
            <p:nvPr/>
          </p:nvSpPr>
          <p:spPr>
            <a:xfrm>
              <a:off x="4437925" y="2863700"/>
              <a:ext cx="286075" cy="286100"/>
            </a:xfrm>
            <a:custGeom>
              <a:avLst/>
              <a:gdLst/>
              <a:ahLst/>
              <a:cxnLst/>
              <a:rect l="l" t="t" r="r" b="b"/>
              <a:pathLst>
                <a:path w="11443" h="11444" extrusionOk="0">
                  <a:moveTo>
                    <a:pt x="5725" y="82"/>
                  </a:moveTo>
                  <a:cubicBezTo>
                    <a:pt x="8833" y="82"/>
                    <a:pt x="11362" y="2610"/>
                    <a:pt x="11362" y="5719"/>
                  </a:cubicBezTo>
                  <a:cubicBezTo>
                    <a:pt x="11362" y="8827"/>
                    <a:pt x="8833" y="11356"/>
                    <a:pt x="5725" y="11356"/>
                  </a:cubicBezTo>
                  <a:cubicBezTo>
                    <a:pt x="2616" y="11356"/>
                    <a:pt x="88" y="8827"/>
                    <a:pt x="88" y="5719"/>
                  </a:cubicBezTo>
                  <a:cubicBezTo>
                    <a:pt x="88" y="2610"/>
                    <a:pt x="2616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97" name="Google Shape;53397;p51"/>
            <p:cNvSpPr/>
            <p:nvPr/>
          </p:nvSpPr>
          <p:spPr>
            <a:xfrm>
              <a:off x="4464225" y="2889850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98" name="Google Shape;53398;p51"/>
            <p:cNvSpPr/>
            <p:nvPr/>
          </p:nvSpPr>
          <p:spPr>
            <a:xfrm>
              <a:off x="4463025" y="28888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5"/>
                    <a:pt x="9347" y="4714"/>
                  </a:cubicBezTo>
                  <a:cubicBezTo>
                    <a:pt x="9347" y="7270"/>
                    <a:pt x="7270" y="9346"/>
                    <a:pt x="4721" y="9346"/>
                  </a:cubicBezTo>
                  <a:cubicBezTo>
                    <a:pt x="2165" y="9346"/>
                    <a:pt x="89" y="727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lose/>
                  <a:moveTo>
                    <a:pt x="4721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34"/>
                    <a:pt x="4721" y="9434"/>
                  </a:cubicBezTo>
                  <a:cubicBezTo>
                    <a:pt x="7317" y="9434"/>
                    <a:pt x="9434" y="7317"/>
                    <a:pt x="9434" y="4714"/>
                  </a:cubicBezTo>
                  <a:cubicBezTo>
                    <a:pt x="9434" y="2118"/>
                    <a:pt x="7317" y="1"/>
                    <a:pt x="47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99" name="Google Shape;53399;p51"/>
            <p:cNvSpPr/>
            <p:nvPr/>
          </p:nvSpPr>
          <p:spPr>
            <a:xfrm>
              <a:off x="4492875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00" name="Google Shape;53400;p51"/>
            <p:cNvSpPr/>
            <p:nvPr/>
          </p:nvSpPr>
          <p:spPr>
            <a:xfrm>
              <a:off x="4491850" y="29176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2"/>
                  </a:moveTo>
                  <a:cubicBezTo>
                    <a:pt x="5483" y="82"/>
                    <a:pt x="7047" y="1646"/>
                    <a:pt x="7047" y="3561"/>
                  </a:cubicBezTo>
                  <a:cubicBezTo>
                    <a:pt x="7047" y="5483"/>
                    <a:pt x="5483" y="7047"/>
                    <a:pt x="3568" y="7047"/>
                  </a:cubicBezTo>
                  <a:cubicBezTo>
                    <a:pt x="1646" y="7047"/>
                    <a:pt x="89" y="5483"/>
                    <a:pt x="89" y="3561"/>
                  </a:cubicBezTo>
                  <a:cubicBezTo>
                    <a:pt x="89" y="1646"/>
                    <a:pt x="1646" y="82"/>
                    <a:pt x="3568" y="82"/>
                  </a:cubicBezTo>
                  <a:close/>
                  <a:moveTo>
                    <a:pt x="3568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01" name="Google Shape;53401;p51"/>
            <p:cNvSpPr/>
            <p:nvPr/>
          </p:nvSpPr>
          <p:spPr>
            <a:xfrm>
              <a:off x="4518150" y="2943775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02" name="Google Shape;53402;p51"/>
            <p:cNvSpPr/>
            <p:nvPr/>
          </p:nvSpPr>
          <p:spPr>
            <a:xfrm>
              <a:off x="451697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03" name="Google Shape;53403;p51"/>
            <p:cNvSpPr/>
            <p:nvPr/>
          </p:nvSpPr>
          <p:spPr>
            <a:xfrm>
              <a:off x="454682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7" y="2732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04" name="Google Shape;53404;p51"/>
            <p:cNvSpPr/>
            <p:nvPr/>
          </p:nvSpPr>
          <p:spPr>
            <a:xfrm>
              <a:off x="454580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05" name="Google Shape;53405;p51"/>
            <p:cNvSpPr/>
            <p:nvPr/>
          </p:nvSpPr>
          <p:spPr>
            <a:xfrm>
              <a:off x="4749950" y="2837750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06" name="Google Shape;53406;p51"/>
            <p:cNvSpPr/>
            <p:nvPr/>
          </p:nvSpPr>
          <p:spPr>
            <a:xfrm>
              <a:off x="4748775" y="2836750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07" name="Google Shape;53407;p51"/>
            <p:cNvSpPr/>
            <p:nvPr/>
          </p:nvSpPr>
          <p:spPr>
            <a:xfrm>
              <a:off x="4773200" y="286472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8" y="11362"/>
                  </a:cubicBezTo>
                  <a:cubicBezTo>
                    <a:pt x="8821" y="11362"/>
                    <a:pt x="11363" y="8820"/>
                    <a:pt x="11363" y="5678"/>
                  </a:cubicBezTo>
                  <a:cubicBezTo>
                    <a:pt x="11363" y="2543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08" name="Google Shape;53408;p51"/>
            <p:cNvSpPr/>
            <p:nvPr/>
          </p:nvSpPr>
          <p:spPr>
            <a:xfrm>
              <a:off x="4772200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8" y="82"/>
                  </a:moveTo>
                  <a:cubicBezTo>
                    <a:pt x="8827" y="82"/>
                    <a:pt x="11355" y="2610"/>
                    <a:pt x="11355" y="5719"/>
                  </a:cubicBezTo>
                  <a:cubicBezTo>
                    <a:pt x="11355" y="8827"/>
                    <a:pt x="8827" y="11356"/>
                    <a:pt x="5718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8875"/>
                    <a:pt x="2569" y="11444"/>
                    <a:pt x="5718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09" name="Google Shape;53409;p51"/>
            <p:cNvSpPr/>
            <p:nvPr/>
          </p:nvSpPr>
          <p:spPr>
            <a:xfrm>
              <a:off x="4798500" y="2889850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6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6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10" name="Google Shape;53410;p51"/>
            <p:cNvSpPr/>
            <p:nvPr/>
          </p:nvSpPr>
          <p:spPr>
            <a:xfrm>
              <a:off x="4797325" y="28888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3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lose/>
                  <a:moveTo>
                    <a:pt x="4713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3" y="9434"/>
                  </a:cubicBezTo>
                  <a:cubicBezTo>
                    <a:pt x="7316" y="9434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11" name="Google Shape;53411;p51"/>
            <p:cNvSpPr/>
            <p:nvPr/>
          </p:nvSpPr>
          <p:spPr>
            <a:xfrm>
              <a:off x="4827150" y="291867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0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12" name="Google Shape;53412;p51"/>
            <p:cNvSpPr/>
            <p:nvPr/>
          </p:nvSpPr>
          <p:spPr>
            <a:xfrm>
              <a:off x="4826150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7"/>
                    <a:pt x="3560" y="7047"/>
                  </a:cubicBezTo>
                  <a:cubicBezTo>
                    <a:pt x="1645" y="7047"/>
                    <a:pt x="81" y="5483"/>
                    <a:pt x="81" y="3561"/>
                  </a:cubicBezTo>
                  <a:cubicBezTo>
                    <a:pt x="81" y="1646"/>
                    <a:pt x="1645" y="82"/>
                    <a:pt x="3560" y="82"/>
                  </a:cubicBezTo>
                  <a:close/>
                  <a:moveTo>
                    <a:pt x="3560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13" name="Google Shape;53413;p51"/>
            <p:cNvSpPr/>
            <p:nvPr/>
          </p:nvSpPr>
          <p:spPr>
            <a:xfrm>
              <a:off x="4852275" y="2943775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14" name="Google Shape;53414;p51"/>
            <p:cNvSpPr/>
            <p:nvPr/>
          </p:nvSpPr>
          <p:spPr>
            <a:xfrm>
              <a:off x="4851250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15" name="Google Shape;53415;p51"/>
            <p:cNvSpPr/>
            <p:nvPr/>
          </p:nvSpPr>
          <p:spPr>
            <a:xfrm>
              <a:off x="4881100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2"/>
                    <a:pt x="1362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16" name="Google Shape;53416;p51"/>
            <p:cNvSpPr/>
            <p:nvPr/>
          </p:nvSpPr>
          <p:spPr>
            <a:xfrm>
              <a:off x="4880075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8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17" name="Google Shape;53417;p51"/>
            <p:cNvSpPr/>
            <p:nvPr/>
          </p:nvSpPr>
          <p:spPr>
            <a:xfrm>
              <a:off x="5084225" y="2837750"/>
              <a:ext cx="334125" cy="334300"/>
            </a:xfrm>
            <a:custGeom>
              <a:avLst/>
              <a:gdLst/>
              <a:ahLst/>
              <a:cxnLst/>
              <a:rect l="l" t="t" r="r" b="b"/>
              <a:pathLst>
                <a:path w="13365" h="13372" extrusionOk="0">
                  <a:moveTo>
                    <a:pt x="6683" y="1"/>
                  </a:moveTo>
                  <a:cubicBezTo>
                    <a:pt x="2988" y="1"/>
                    <a:pt x="0" y="2994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18" name="Google Shape;53418;p51"/>
            <p:cNvSpPr/>
            <p:nvPr/>
          </p:nvSpPr>
          <p:spPr>
            <a:xfrm>
              <a:off x="5083050" y="283675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19" name="Google Shape;53419;p51"/>
            <p:cNvSpPr/>
            <p:nvPr/>
          </p:nvSpPr>
          <p:spPr>
            <a:xfrm>
              <a:off x="5107475" y="2864725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20"/>
                    <a:pt x="2543" y="11362"/>
                    <a:pt x="5679" y="11362"/>
                  </a:cubicBezTo>
                  <a:cubicBezTo>
                    <a:pt x="8814" y="11362"/>
                    <a:pt x="11356" y="8820"/>
                    <a:pt x="11356" y="5678"/>
                  </a:cubicBezTo>
                  <a:cubicBezTo>
                    <a:pt x="11356" y="2543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20" name="Google Shape;53420;p51"/>
            <p:cNvSpPr/>
            <p:nvPr/>
          </p:nvSpPr>
          <p:spPr>
            <a:xfrm>
              <a:off x="5106475" y="2863700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21" name="Google Shape;53421;p51"/>
            <p:cNvSpPr/>
            <p:nvPr/>
          </p:nvSpPr>
          <p:spPr>
            <a:xfrm>
              <a:off x="5132600" y="2889850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22" name="Google Shape;53422;p51"/>
            <p:cNvSpPr/>
            <p:nvPr/>
          </p:nvSpPr>
          <p:spPr>
            <a:xfrm>
              <a:off x="5131600" y="28888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70"/>
                    <a:pt x="7269" y="9346"/>
                    <a:pt x="4714" y="9346"/>
                  </a:cubicBezTo>
                  <a:cubicBezTo>
                    <a:pt x="2165" y="9346"/>
                    <a:pt x="88" y="727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34"/>
                    <a:pt x="4714" y="9434"/>
                  </a:cubicBezTo>
                  <a:cubicBezTo>
                    <a:pt x="7316" y="9434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23" name="Google Shape;53423;p51"/>
            <p:cNvSpPr/>
            <p:nvPr/>
          </p:nvSpPr>
          <p:spPr>
            <a:xfrm>
              <a:off x="5161425" y="291867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24" name="Google Shape;53424;p51"/>
            <p:cNvSpPr/>
            <p:nvPr/>
          </p:nvSpPr>
          <p:spPr>
            <a:xfrm>
              <a:off x="5160425" y="29176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7"/>
                    <a:pt x="3561" y="7047"/>
                  </a:cubicBezTo>
                  <a:cubicBezTo>
                    <a:pt x="1646" y="7047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25" name="Google Shape;53425;p51"/>
            <p:cNvSpPr/>
            <p:nvPr/>
          </p:nvSpPr>
          <p:spPr>
            <a:xfrm>
              <a:off x="5186550" y="2943775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26" name="Google Shape;53426;p51"/>
            <p:cNvSpPr/>
            <p:nvPr/>
          </p:nvSpPr>
          <p:spPr>
            <a:xfrm>
              <a:off x="5185525" y="294277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7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27" name="Google Shape;53427;p51"/>
            <p:cNvSpPr/>
            <p:nvPr/>
          </p:nvSpPr>
          <p:spPr>
            <a:xfrm>
              <a:off x="5215375" y="29726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28" name="Google Shape;53428;p51"/>
            <p:cNvSpPr/>
            <p:nvPr/>
          </p:nvSpPr>
          <p:spPr>
            <a:xfrm>
              <a:off x="5214350" y="297160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8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29" name="Google Shape;53429;p51"/>
            <p:cNvSpPr/>
            <p:nvPr/>
          </p:nvSpPr>
          <p:spPr>
            <a:xfrm>
              <a:off x="358157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30" name="Google Shape;53430;p51"/>
            <p:cNvSpPr/>
            <p:nvPr/>
          </p:nvSpPr>
          <p:spPr>
            <a:xfrm>
              <a:off x="358055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1"/>
                  </a:moveTo>
                  <a:cubicBezTo>
                    <a:pt x="10392" y="81"/>
                    <a:pt x="13365" y="3061"/>
                    <a:pt x="13365" y="6730"/>
                  </a:cubicBezTo>
                  <a:cubicBezTo>
                    <a:pt x="13365" y="10391"/>
                    <a:pt x="1039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10432" y="13452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31" name="Google Shape;53431;p51"/>
            <p:cNvSpPr/>
            <p:nvPr/>
          </p:nvSpPr>
          <p:spPr>
            <a:xfrm>
              <a:off x="3604825" y="2959800"/>
              <a:ext cx="284075" cy="283900"/>
            </a:xfrm>
            <a:custGeom>
              <a:avLst/>
              <a:gdLst/>
              <a:ahLst/>
              <a:cxnLst/>
              <a:rect l="l" t="t" r="r" b="b"/>
              <a:pathLst>
                <a:path w="11363" h="11356" extrusionOk="0">
                  <a:moveTo>
                    <a:pt x="5685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85" y="11355"/>
                  </a:cubicBezTo>
                  <a:cubicBezTo>
                    <a:pt x="8821" y="11355"/>
                    <a:pt x="11363" y="8813"/>
                    <a:pt x="11363" y="5678"/>
                  </a:cubicBezTo>
                  <a:cubicBezTo>
                    <a:pt x="11363" y="2543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32" name="Google Shape;53432;p51"/>
            <p:cNvSpPr/>
            <p:nvPr/>
          </p:nvSpPr>
          <p:spPr>
            <a:xfrm>
              <a:off x="360382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25" y="82"/>
                  </a:move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8827"/>
                    <a:pt x="8834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lose/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33" name="Google Shape;53433;p51"/>
            <p:cNvSpPr/>
            <p:nvPr/>
          </p:nvSpPr>
          <p:spPr>
            <a:xfrm>
              <a:off x="363012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7249" y="9346"/>
                    <a:pt x="9346" y="7255"/>
                    <a:pt x="9346" y="4673"/>
                  </a:cubicBezTo>
                  <a:cubicBezTo>
                    <a:pt x="9346" y="2097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34" name="Google Shape;53434;p51"/>
            <p:cNvSpPr/>
            <p:nvPr/>
          </p:nvSpPr>
          <p:spPr>
            <a:xfrm>
              <a:off x="3628950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20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lose/>
                  <a:moveTo>
                    <a:pt x="4720" y="1"/>
                  </a:moveTo>
                  <a:cubicBezTo>
                    <a:pt x="2117" y="1"/>
                    <a:pt x="0" y="2118"/>
                    <a:pt x="0" y="4714"/>
                  </a:cubicBezTo>
                  <a:cubicBezTo>
                    <a:pt x="0" y="7317"/>
                    <a:pt x="2117" y="9427"/>
                    <a:pt x="4720" y="9427"/>
                  </a:cubicBezTo>
                  <a:cubicBezTo>
                    <a:pt x="7316" y="9427"/>
                    <a:pt x="9433" y="7317"/>
                    <a:pt x="9433" y="4714"/>
                  </a:cubicBezTo>
                  <a:cubicBezTo>
                    <a:pt x="9433" y="2118"/>
                    <a:pt x="7316" y="1"/>
                    <a:pt x="47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35" name="Google Shape;53435;p51"/>
            <p:cNvSpPr/>
            <p:nvPr/>
          </p:nvSpPr>
          <p:spPr>
            <a:xfrm>
              <a:off x="365877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36" name="Google Shape;53436;p51"/>
            <p:cNvSpPr/>
            <p:nvPr/>
          </p:nvSpPr>
          <p:spPr>
            <a:xfrm>
              <a:off x="365777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37" name="Google Shape;53437;p51"/>
            <p:cNvSpPr/>
            <p:nvPr/>
          </p:nvSpPr>
          <p:spPr>
            <a:xfrm>
              <a:off x="3683900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3905"/>
                    <a:pt x="1133" y="5031"/>
                    <a:pt x="2522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38" name="Google Shape;53438;p51"/>
            <p:cNvSpPr/>
            <p:nvPr/>
          </p:nvSpPr>
          <p:spPr>
            <a:xfrm>
              <a:off x="368287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7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39" name="Google Shape;53439;p51"/>
            <p:cNvSpPr/>
            <p:nvPr/>
          </p:nvSpPr>
          <p:spPr>
            <a:xfrm>
              <a:off x="371272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40" name="Google Shape;53440;p51"/>
            <p:cNvSpPr/>
            <p:nvPr/>
          </p:nvSpPr>
          <p:spPr>
            <a:xfrm>
              <a:off x="3711700" y="30666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5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8"/>
                    <a:pt x="1" y="1403"/>
                  </a:cubicBezTo>
                  <a:cubicBezTo>
                    <a:pt x="1" y="2178"/>
                    <a:pt x="628" y="2812"/>
                    <a:pt x="1410" y="2812"/>
                  </a:cubicBezTo>
                  <a:cubicBezTo>
                    <a:pt x="2186" y="2812"/>
                    <a:pt x="2813" y="2178"/>
                    <a:pt x="2813" y="1403"/>
                  </a:cubicBezTo>
                  <a:cubicBezTo>
                    <a:pt x="2813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41" name="Google Shape;53441;p51"/>
            <p:cNvSpPr/>
            <p:nvPr/>
          </p:nvSpPr>
          <p:spPr>
            <a:xfrm>
              <a:off x="39158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3" y="1"/>
                  </a:moveTo>
                  <a:cubicBezTo>
                    <a:pt x="2994" y="1"/>
                    <a:pt x="1" y="2994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42" name="Google Shape;53442;p51"/>
            <p:cNvSpPr/>
            <p:nvPr/>
          </p:nvSpPr>
          <p:spPr>
            <a:xfrm>
              <a:off x="3914675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1" y="3061"/>
                    <a:pt x="13371" y="6730"/>
                  </a:cubicBezTo>
                  <a:cubicBezTo>
                    <a:pt x="13371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43" name="Google Shape;53443;p51"/>
            <p:cNvSpPr/>
            <p:nvPr/>
          </p:nvSpPr>
          <p:spPr>
            <a:xfrm>
              <a:off x="3939125" y="2959800"/>
              <a:ext cx="284050" cy="283900"/>
            </a:xfrm>
            <a:custGeom>
              <a:avLst/>
              <a:gdLst/>
              <a:ahLst/>
              <a:cxnLst/>
              <a:rect l="l" t="t" r="r" b="b"/>
              <a:pathLst>
                <a:path w="11362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20" y="11355"/>
                    <a:pt x="11362" y="8813"/>
                    <a:pt x="11362" y="5678"/>
                  </a:cubicBezTo>
                  <a:cubicBezTo>
                    <a:pt x="11362" y="2543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44" name="Google Shape;53444;p51"/>
            <p:cNvSpPr/>
            <p:nvPr/>
          </p:nvSpPr>
          <p:spPr>
            <a:xfrm>
              <a:off x="393810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70" y="1"/>
                    <a:pt x="1" y="2563"/>
                    <a:pt x="1" y="5719"/>
                  </a:cubicBezTo>
                  <a:cubicBezTo>
                    <a:pt x="1" y="8875"/>
                    <a:pt x="2570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45" name="Google Shape;53445;p51"/>
            <p:cNvSpPr/>
            <p:nvPr/>
          </p:nvSpPr>
          <p:spPr>
            <a:xfrm>
              <a:off x="3964400" y="2984925"/>
              <a:ext cx="233500" cy="233650"/>
            </a:xfrm>
            <a:custGeom>
              <a:avLst/>
              <a:gdLst/>
              <a:ahLst/>
              <a:cxnLst/>
              <a:rect l="l" t="t" r="r" b="b"/>
              <a:pathLst>
                <a:path w="9340" h="9346" extrusionOk="0">
                  <a:moveTo>
                    <a:pt x="4667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67" y="9346"/>
                  </a:cubicBezTo>
                  <a:cubicBezTo>
                    <a:pt x="7249" y="9346"/>
                    <a:pt x="9339" y="7255"/>
                    <a:pt x="9339" y="4673"/>
                  </a:cubicBezTo>
                  <a:cubicBezTo>
                    <a:pt x="9339" y="2097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46" name="Google Shape;53446;p51"/>
            <p:cNvSpPr/>
            <p:nvPr/>
          </p:nvSpPr>
          <p:spPr>
            <a:xfrm>
              <a:off x="3963225" y="2983900"/>
              <a:ext cx="235850" cy="235700"/>
            </a:xfrm>
            <a:custGeom>
              <a:avLst/>
              <a:gdLst/>
              <a:ahLst/>
              <a:cxnLst/>
              <a:rect l="l" t="t" r="r" b="b"/>
              <a:pathLst>
                <a:path w="9434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34" y="7317"/>
                    <a:pt x="9434" y="4714"/>
                  </a:cubicBezTo>
                  <a:cubicBezTo>
                    <a:pt x="9434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47" name="Google Shape;53447;p51"/>
            <p:cNvSpPr/>
            <p:nvPr/>
          </p:nvSpPr>
          <p:spPr>
            <a:xfrm>
              <a:off x="3993050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48" name="Google Shape;53448;p51"/>
            <p:cNvSpPr/>
            <p:nvPr/>
          </p:nvSpPr>
          <p:spPr>
            <a:xfrm>
              <a:off x="399205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7" y="1646"/>
                    <a:pt x="7047" y="3561"/>
                  </a:cubicBezTo>
                  <a:cubicBezTo>
                    <a:pt x="7047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8" y="5530"/>
                    <a:pt x="7128" y="3561"/>
                  </a:cubicBezTo>
                  <a:cubicBezTo>
                    <a:pt x="7128" y="1599"/>
                    <a:pt x="5529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49" name="Google Shape;53449;p51"/>
            <p:cNvSpPr/>
            <p:nvPr/>
          </p:nvSpPr>
          <p:spPr>
            <a:xfrm>
              <a:off x="4018175" y="3038850"/>
              <a:ext cx="125950" cy="125800"/>
            </a:xfrm>
            <a:custGeom>
              <a:avLst/>
              <a:gdLst/>
              <a:ahLst/>
              <a:cxnLst/>
              <a:rect l="l" t="t" r="r" b="b"/>
              <a:pathLst>
                <a:path w="5038" h="5032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05"/>
                    <a:pt x="1127" y="5031"/>
                    <a:pt x="2516" y="5031"/>
                  </a:cubicBezTo>
                  <a:cubicBezTo>
                    <a:pt x="3911" y="5031"/>
                    <a:pt x="5037" y="3905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50" name="Google Shape;53450;p51"/>
            <p:cNvSpPr/>
            <p:nvPr/>
          </p:nvSpPr>
          <p:spPr>
            <a:xfrm>
              <a:off x="4017175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4" y="81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7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51" name="Google Shape;53451;p51"/>
            <p:cNvSpPr/>
            <p:nvPr/>
          </p:nvSpPr>
          <p:spPr>
            <a:xfrm>
              <a:off x="404700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14" y="1"/>
                    <a:pt x="1" y="608"/>
                    <a:pt x="1" y="1363"/>
                  </a:cubicBezTo>
                  <a:cubicBezTo>
                    <a:pt x="1" y="2118"/>
                    <a:pt x="614" y="2732"/>
                    <a:pt x="1363" y="2732"/>
                  </a:cubicBezTo>
                  <a:cubicBezTo>
                    <a:pt x="2118" y="2732"/>
                    <a:pt x="2731" y="2118"/>
                    <a:pt x="2731" y="1363"/>
                  </a:cubicBezTo>
                  <a:cubicBezTo>
                    <a:pt x="2731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52" name="Google Shape;53452;p51"/>
            <p:cNvSpPr/>
            <p:nvPr/>
          </p:nvSpPr>
          <p:spPr>
            <a:xfrm>
              <a:off x="4046000" y="3066675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03" y="2731"/>
                  </a:cubicBezTo>
                  <a:cubicBezTo>
                    <a:pt x="674" y="2731"/>
                    <a:pt x="81" y="2138"/>
                    <a:pt x="81" y="1403"/>
                  </a:cubicBezTo>
                  <a:cubicBezTo>
                    <a:pt x="81" y="675"/>
                    <a:pt x="674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7" y="0"/>
                    <a:pt x="0" y="628"/>
                    <a:pt x="0" y="1403"/>
                  </a:cubicBezTo>
                  <a:cubicBezTo>
                    <a:pt x="0" y="2178"/>
                    <a:pt x="627" y="2812"/>
                    <a:pt x="1403" y="2812"/>
                  </a:cubicBezTo>
                  <a:cubicBezTo>
                    <a:pt x="2185" y="2812"/>
                    <a:pt x="2812" y="2178"/>
                    <a:pt x="2812" y="1403"/>
                  </a:cubicBezTo>
                  <a:cubicBezTo>
                    <a:pt x="2812" y="628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53" name="Google Shape;53453;p51"/>
            <p:cNvSpPr/>
            <p:nvPr/>
          </p:nvSpPr>
          <p:spPr>
            <a:xfrm>
              <a:off x="4250125" y="2932825"/>
              <a:ext cx="334150" cy="334300"/>
            </a:xfrm>
            <a:custGeom>
              <a:avLst/>
              <a:gdLst/>
              <a:ahLst/>
              <a:cxnLst/>
              <a:rect l="l" t="t" r="r" b="b"/>
              <a:pathLst>
                <a:path w="13366" h="13372" extrusionOk="0">
                  <a:moveTo>
                    <a:pt x="6683" y="1"/>
                  </a:moveTo>
                  <a:cubicBezTo>
                    <a:pt x="2988" y="1"/>
                    <a:pt x="1" y="2994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4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54" name="Google Shape;53454;p51"/>
            <p:cNvSpPr/>
            <p:nvPr/>
          </p:nvSpPr>
          <p:spPr>
            <a:xfrm>
              <a:off x="4248950" y="29318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8" y="13371"/>
                    <a:pt x="88" y="10391"/>
                    <a:pt x="88" y="6730"/>
                  </a:cubicBezTo>
                  <a:cubicBezTo>
                    <a:pt x="88" y="3061"/>
                    <a:pt x="3068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2"/>
                    <a:pt x="6730" y="13452"/>
                  </a:cubicBezTo>
                  <a:cubicBezTo>
                    <a:pt x="10438" y="13452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55" name="Google Shape;53455;p51"/>
            <p:cNvSpPr/>
            <p:nvPr/>
          </p:nvSpPr>
          <p:spPr>
            <a:xfrm>
              <a:off x="427340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56" name="Google Shape;53456;p51"/>
            <p:cNvSpPr/>
            <p:nvPr/>
          </p:nvSpPr>
          <p:spPr>
            <a:xfrm>
              <a:off x="4272375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4" y="11444"/>
                    <a:pt x="11443" y="8875"/>
                    <a:pt x="11443" y="5719"/>
                  </a:cubicBezTo>
                  <a:cubicBezTo>
                    <a:pt x="11443" y="2563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57" name="Google Shape;53457;p51"/>
            <p:cNvSpPr/>
            <p:nvPr/>
          </p:nvSpPr>
          <p:spPr>
            <a:xfrm>
              <a:off x="4298500" y="2984925"/>
              <a:ext cx="233675" cy="233650"/>
            </a:xfrm>
            <a:custGeom>
              <a:avLst/>
              <a:gdLst/>
              <a:ahLst/>
              <a:cxnLst/>
              <a:rect l="l" t="t" r="r" b="b"/>
              <a:pathLst>
                <a:path w="9347" h="9346" extrusionOk="0">
                  <a:moveTo>
                    <a:pt x="4674" y="0"/>
                  </a:moveTo>
                  <a:cubicBezTo>
                    <a:pt x="2098" y="0"/>
                    <a:pt x="1" y="2097"/>
                    <a:pt x="1" y="4673"/>
                  </a:cubicBezTo>
                  <a:cubicBezTo>
                    <a:pt x="1" y="7255"/>
                    <a:pt x="2098" y="9346"/>
                    <a:pt x="4674" y="9346"/>
                  </a:cubicBezTo>
                  <a:cubicBezTo>
                    <a:pt x="7256" y="9346"/>
                    <a:pt x="9347" y="7255"/>
                    <a:pt x="9347" y="4673"/>
                  </a:cubicBezTo>
                  <a:cubicBezTo>
                    <a:pt x="9347" y="2097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58" name="Google Shape;53458;p51"/>
            <p:cNvSpPr/>
            <p:nvPr/>
          </p:nvSpPr>
          <p:spPr>
            <a:xfrm>
              <a:off x="4297500" y="2983900"/>
              <a:ext cx="235675" cy="235700"/>
            </a:xfrm>
            <a:custGeom>
              <a:avLst/>
              <a:gdLst/>
              <a:ahLst/>
              <a:cxnLst/>
              <a:rect l="l" t="t" r="r" b="b"/>
              <a:pathLst>
                <a:path w="9427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0" y="2118"/>
                    <a:pt x="0" y="4714"/>
                  </a:cubicBezTo>
                  <a:cubicBezTo>
                    <a:pt x="0" y="7317"/>
                    <a:pt x="2118" y="9427"/>
                    <a:pt x="4714" y="9427"/>
                  </a:cubicBezTo>
                  <a:cubicBezTo>
                    <a:pt x="7316" y="9427"/>
                    <a:pt x="9427" y="7317"/>
                    <a:pt x="9427" y="4714"/>
                  </a:cubicBezTo>
                  <a:cubicBezTo>
                    <a:pt x="9427" y="2118"/>
                    <a:pt x="731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59" name="Google Shape;53459;p51"/>
            <p:cNvSpPr/>
            <p:nvPr/>
          </p:nvSpPr>
          <p:spPr>
            <a:xfrm>
              <a:off x="4327325" y="30137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0"/>
                  </a:moveTo>
                  <a:cubicBezTo>
                    <a:pt x="1579" y="0"/>
                    <a:pt x="1" y="1578"/>
                    <a:pt x="1" y="3520"/>
                  </a:cubicBezTo>
                  <a:cubicBezTo>
                    <a:pt x="1" y="5469"/>
                    <a:pt x="1579" y="7046"/>
                    <a:pt x="3521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60" name="Google Shape;53460;p51"/>
            <p:cNvSpPr/>
            <p:nvPr/>
          </p:nvSpPr>
          <p:spPr>
            <a:xfrm>
              <a:off x="4326325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2" y="82"/>
                    <a:pt x="7040" y="1646"/>
                    <a:pt x="7040" y="3561"/>
                  </a:cubicBezTo>
                  <a:cubicBezTo>
                    <a:pt x="7040" y="5483"/>
                    <a:pt x="5482" y="7040"/>
                    <a:pt x="3561" y="7040"/>
                  </a:cubicBezTo>
                  <a:cubicBezTo>
                    <a:pt x="1646" y="7040"/>
                    <a:pt x="81" y="5483"/>
                    <a:pt x="81" y="3561"/>
                  </a:cubicBezTo>
                  <a:cubicBezTo>
                    <a:pt x="81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0" y="1599"/>
                    <a:pt x="0" y="3561"/>
                  </a:cubicBezTo>
                  <a:cubicBezTo>
                    <a:pt x="0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61" name="Google Shape;53461;p51"/>
            <p:cNvSpPr/>
            <p:nvPr/>
          </p:nvSpPr>
          <p:spPr>
            <a:xfrm>
              <a:off x="435245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62" name="Google Shape;53462;p51"/>
            <p:cNvSpPr/>
            <p:nvPr/>
          </p:nvSpPr>
          <p:spPr>
            <a:xfrm>
              <a:off x="4351450" y="3037850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1"/>
                  </a:moveTo>
                  <a:cubicBezTo>
                    <a:pt x="3925" y="81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7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63" name="Google Shape;53463;p51"/>
            <p:cNvSpPr/>
            <p:nvPr/>
          </p:nvSpPr>
          <p:spPr>
            <a:xfrm>
              <a:off x="4381275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64" name="Google Shape;53464;p51"/>
            <p:cNvSpPr/>
            <p:nvPr/>
          </p:nvSpPr>
          <p:spPr>
            <a:xfrm>
              <a:off x="4380100" y="30666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1"/>
                  </a:moveTo>
                  <a:cubicBezTo>
                    <a:pt x="2145" y="81"/>
                    <a:pt x="2738" y="675"/>
                    <a:pt x="2738" y="1403"/>
                  </a:cubicBezTo>
                  <a:cubicBezTo>
                    <a:pt x="2738" y="2138"/>
                    <a:pt x="2145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5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8"/>
                    <a:pt x="0" y="1403"/>
                  </a:cubicBezTo>
                  <a:cubicBezTo>
                    <a:pt x="0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65" name="Google Shape;53465;p51"/>
            <p:cNvSpPr/>
            <p:nvPr/>
          </p:nvSpPr>
          <p:spPr>
            <a:xfrm>
              <a:off x="4584250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4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66" name="Google Shape;53466;p51"/>
            <p:cNvSpPr/>
            <p:nvPr/>
          </p:nvSpPr>
          <p:spPr>
            <a:xfrm>
              <a:off x="4583225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1" y="81"/>
                    <a:pt x="13372" y="3061"/>
                    <a:pt x="13372" y="6730"/>
                  </a:cubicBezTo>
                  <a:cubicBezTo>
                    <a:pt x="13372" y="10391"/>
                    <a:pt x="10391" y="13371"/>
                    <a:pt x="6730" y="13371"/>
                  </a:cubicBezTo>
                  <a:cubicBezTo>
                    <a:pt x="3069" y="13371"/>
                    <a:pt x="88" y="10391"/>
                    <a:pt x="88" y="6730"/>
                  </a:cubicBezTo>
                  <a:cubicBezTo>
                    <a:pt x="88" y="3061"/>
                    <a:pt x="3069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67" name="Google Shape;53467;p51"/>
            <p:cNvSpPr/>
            <p:nvPr/>
          </p:nvSpPr>
          <p:spPr>
            <a:xfrm>
              <a:off x="4607675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2" y="0"/>
                    <a:pt x="0" y="2543"/>
                    <a:pt x="0" y="5678"/>
                  </a:cubicBezTo>
                  <a:cubicBezTo>
                    <a:pt x="0" y="8813"/>
                    <a:pt x="2542" y="11355"/>
                    <a:pt x="5678" y="11355"/>
                  </a:cubicBezTo>
                  <a:cubicBezTo>
                    <a:pt x="8813" y="11355"/>
                    <a:pt x="11355" y="8813"/>
                    <a:pt x="11355" y="5678"/>
                  </a:cubicBezTo>
                  <a:cubicBezTo>
                    <a:pt x="11355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68" name="Google Shape;53468;p51"/>
            <p:cNvSpPr/>
            <p:nvPr/>
          </p:nvSpPr>
          <p:spPr>
            <a:xfrm>
              <a:off x="4606650" y="2958775"/>
              <a:ext cx="286100" cy="286100"/>
            </a:xfrm>
            <a:custGeom>
              <a:avLst/>
              <a:gdLst/>
              <a:ahLst/>
              <a:cxnLst/>
              <a:rect l="l" t="t" r="r" b="b"/>
              <a:pathLst>
                <a:path w="11444" h="11444" extrusionOk="0">
                  <a:moveTo>
                    <a:pt x="5719" y="82"/>
                  </a:move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8827"/>
                    <a:pt x="8827" y="11356"/>
                    <a:pt x="5719" y="11356"/>
                  </a:cubicBezTo>
                  <a:cubicBezTo>
                    <a:pt x="2610" y="11356"/>
                    <a:pt x="82" y="8827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lose/>
                  <a:moveTo>
                    <a:pt x="5719" y="1"/>
                  </a:moveTo>
                  <a:cubicBezTo>
                    <a:pt x="2563" y="1"/>
                    <a:pt x="1" y="2563"/>
                    <a:pt x="1" y="5719"/>
                  </a:cubicBezTo>
                  <a:cubicBezTo>
                    <a:pt x="1" y="8875"/>
                    <a:pt x="2563" y="11444"/>
                    <a:pt x="5719" y="11444"/>
                  </a:cubicBezTo>
                  <a:cubicBezTo>
                    <a:pt x="8875" y="11444"/>
                    <a:pt x="11444" y="8875"/>
                    <a:pt x="11444" y="5719"/>
                  </a:cubicBezTo>
                  <a:cubicBezTo>
                    <a:pt x="11444" y="2563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69" name="Google Shape;53469;p51"/>
            <p:cNvSpPr/>
            <p:nvPr/>
          </p:nvSpPr>
          <p:spPr>
            <a:xfrm>
              <a:off x="4632800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5" y="9346"/>
                    <a:pt x="9346" y="7255"/>
                    <a:pt x="9346" y="4673"/>
                  </a:cubicBezTo>
                  <a:cubicBezTo>
                    <a:pt x="9346" y="2097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70" name="Google Shape;53470;p51"/>
            <p:cNvSpPr/>
            <p:nvPr/>
          </p:nvSpPr>
          <p:spPr>
            <a:xfrm>
              <a:off x="4631775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69" y="88"/>
                    <a:pt x="9346" y="2165"/>
                    <a:pt x="9346" y="4714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8" y="1"/>
                    <a:pt x="1" y="2118"/>
                    <a:pt x="1" y="4714"/>
                  </a:cubicBezTo>
                  <a:cubicBezTo>
                    <a:pt x="1" y="7317"/>
                    <a:pt x="2118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71" name="Google Shape;53471;p51"/>
            <p:cNvSpPr/>
            <p:nvPr/>
          </p:nvSpPr>
          <p:spPr>
            <a:xfrm>
              <a:off x="4661625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0"/>
                  </a:moveTo>
                  <a:cubicBezTo>
                    <a:pt x="1578" y="0"/>
                    <a:pt x="0" y="1578"/>
                    <a:pt x="0" y="3520"/>
                  </a:cubicBezTo>
                  <a:cubicBezTo>
                    <a:pt x="0" y="5469"/>
                    <a:pt x="1578" y="7046"/>
                    <a:pt x="3520" y="7046"/>
                  </a:cubicBezTo>
                  <a:cubicBezTo>
                    <a:pt x="5469" y="7046"/>
                    <a:pt x="7046" y="5469"/>
                    <a:pt x="7046" y="3520"/>
                  </a:cubicBezTo>
                  <a:cubicBezTo>
                    <a:pt x="7046" y="1578"/>
                    <a:pt x="5469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72" name="Google Shape;53472;p51"/>
            <p:cNvSpPr/>
            <p:nvPr/>
          </p:nvSpPr>
          <p:spPr>
            <a:xfrm>
              <a:off x="46606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2"/>
                  </a:moveTo>
                  <a:cubicBezTo>
                    <a:pt x="5483" y="82"/>
                    <a:pt x="7040" y="1646"/>
                    <a:pt x="7040" y="3561"/>
                  </a:cubicBezTo>
                  <a:cubicBezTo>
                    <a:pt x="7040" y="5483"/>
                    <a:pt x="5483" y="7040"/>
                    <a:pt x="3561" y="7040"/>
                  </a:cubicBezTo>
                  <a:cubicBezTo>
                    <a:pt x="1646" y="7040"/>
                    <a:pt x="82" y="5483"/>
                    <a:pt x="82" y="3561"/>
                  </a:cubicBezTo>
                  <a:cubicBezTo>
                    <a:pt x="82" y="1646"/>
                    <a:pt x="1646" y="82"/>
                    <a:pt x="3561" y="82"/>
                  </a:cubicBezTo>
                  <a:close/>
                  <a:moveTo>
                    <a:pt x="3561" y="1"/>
                  </a:moveTo>
                  <a:cubicBezTo>
                    <a:pt x="1599" y="1"/>
                    <a:pt x="1" y="1599"/>
                    <a:pt x="1" y="3561"/>
                  </a:cubicBezTo>
                  <a:cubicBezTo>
                    <a:pt x="1" y="5530"/>
                    <a:pt x="1599" y="7128"/>
                    <a:pt x="3561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9"/>
                    <a:pt x="5530" y="1"/>
                    <a:pt x="3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73" name="Google Shape;53473;p51"/>
            <p:cNvSpPr/>
            <p:nvPr/>
          </p:nvSpPr>
          <p:spPr>
            <a:xfrm>
              <a:off x="4686725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74" name="Google Shape;53474;p51"/>
            <p:cNvSpPr/>
            <p:nvPr/>
          </p:nvSpPr>
          <p:spPr>
            <a:xfrm>
              <a:off x="4685725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1"/>
                  </a:moveTo>
                  <a:cubicBezTo>
                    <a:pt x="3918" y="81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8" y="3972"/>
                    <a:pt x="5118" y="2556"/>
                  </a:cubicBezTo>
                  <a:cubicBezTo>
                    <a:pt x="5118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75" name="Google Shape;53475;p51"/>
            <p:cNvSpPr/>
            <p:nvPr/>
          </p:nvSpPr>
          <p:spPr>
            <a:xfrm>
              <a:off x="47155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8" y="1"/>
                    <a:pt x="1" y="608"/>
                    <a:pt x="1" y="1363"/>
                  </a:cubicBezTo>
                  <a:cubicBezTo>
                    <a:pt x="1" y="2118"/>
                    <a:pt x="608" y="2732"/>
                    <a:pt x="1363" y="2732"/>
                  </a:cubicBezTo>
                  <a:cubicBezTo>
                    <a:pt x="2118" y="2732"/>
                    <a:pt x="2732" y="2118"/>
                    <a:pt x="2732" y="1363"/>
                  </a:cubicBezTo>
                  <a:cubicBezTo>
                    <a:pt x="2732" y="608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76" name="Google Shape;53476;p51"/>
            <p:cNvSpPr/>
            <p:nvPr/>
          </p:nvSpPr>
          <p:spPr>
            <a:xfrm>
              <a:off x="471437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1" y="675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8"/>
                    <a:pt x="1" y="1403"/>
                  </a:cubicBezTo>
                  <a:cubicBezTo>
                    <a:pt x="1" y="2178"/>
                    <a:pt x="634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77" name="Google Shape;53477;p51"/>
            <p:cNvSpPr/>
            <p:nvPr/>
          </p:nvSpPr>
          <p:spPr>
            <a:xfrm>
              <a:off x="4918525" y="2932825"/>
              <a:ext cx="334300" cy="334300"/>
            </a:xfrm>
            <a:custGeom>
              <a:avLst/>
              <a:gdLst/>
              <a:ahLst/>
              <a:cxnLst/>
              <a:rect l="l" t="t" r="r" b="b"/>
              <a:pathLst>
                <a:path w="13372" h="13372" extrusionOk="0">
                  <a:moveTo>
                    <a:pt x="6689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4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78" name="Google Shape;53478;p51"/>
            <p:cNvSpPr/>
            <p:nvPr/>
          </p:nvSpPr>
          <p:spPr>
            <a:xfrm>
              <a:off x="4917500" y="29318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1"/>
                  </a:moveTo>
                  <a:cubicBezTo>
                    <a:pt x="10392" y="81"/>
                    <a:pt x="13372" y="3061"/>
                    <a:pt x="13372" y="6730"/>
                  </a:cubicBezTo>
                  <a:cubicBezTo>
                    <a:pt x="13372" y="10391"/>
                    <a:pt x="10392" y="13371"/>
                    <a:pt x="6730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30" y="81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2"/>
                    <a:pt x="6730" y="13452"/>
                  </a:cubicBezTo>
                  <a:cubicBezTo>
                    <a:pt x="10439" y="13452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79" name="Google Shape;53479;p51"/>
            <p:cNvSpPr/>
            <p:nvPr/>
          </p:nvSpPr>
          <p:spPr>
            <a:xfrm>
              <a:off x="4941950" y="2959800"/>
              <a:ext cx="283900" cy="283900"/>
            </a:xfrm>
            <a:custGeom>
              <a:avLst/>
              <a:gdLst/>
              <a:ahLst/>
              <a:cxnLst/>
              <a:rect l="l" t="t" r="r" b="b"/>
              <a:pathLst>
                <a:path w="11356" h="11356" extrusionOk="0">
                  <a:moveTo>
                    <a:pt x="5678" y="0"/>
                  </a:moveTo>
                  <a:cubicBezTo>
                    <a:pt x="2543" y="0"/>
                    <a:pt x="0" y="2543"/>
                    <a:pt x="0" y="5678"/>
                  </a:cubicBezTo>
                  <a:cubicBezTo>
                    <a:pt x="0" y="8813"/>
                    <a:pt x="2543" y="11355"/>
                    <a:pt x="5678" y="11355"/>
                  </a:cubicBezTo>
                  <a:cubicBezTo>
                    <a:pt x="8813" y="11355"/>
                    <a:pt x="11356" y="8813"/>
                    <a:pt x="11356" y="5678"/>
                  </a:cubicBezTo>
                  <a:cubicBezTo>
                    <a:pt x="11356" y="2543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80" name="Google Shape;53480;p51"/>
            <p:cNvSpPr/>
            <p:nvPr/>
          </p:nvSpPr>
          <p:spPr>
            <a:xfrm>
              <a:off x="4940950" y="2958775"/>
              <a:ext cx="285900" cy="286100"/>
            </a:xfrm>
            <a:custGeom>
              <a:avLst/>
              <a:gdLst/>
              <a:ahLst/>
              <a:cxnLst/>
              <a:rect l="l" t="t" r="r" b="b"/>
              <a:pathLst>
                <a:path w="11436" h="11444" extrusionOk="0">
                  <a:moveTo>
                    <a:pt x="5718" y="82"/>
                  </a:move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8827"/>
                    <a:pt x="8826" y="11356"/>
                    <a:pt x="5718" y="11356"/>
                  </a:cubicBezTo>
                  <a:cubicBezTo>
                    <a:pt x="2610" y="11356"/>
                    <a:pt x="81" y="8827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lose/>
                  <a:moveTo>
                    <a:pt x="5718" y="1"/>
                  </a:moveTo>
                  <a:cubicBezTo>
                    <a:pt x="2562" y="1"/>
                    <a:pt x="0" y="2563"/>
                    <a:pt x="0" y="5719"/>
                  </a:cubicBezTo>
                  <a:cubicBezTo>
                    <a:pt x="0" y="8875"/>
                    <a:pt x="2562" y="11444"/>
                    <a:pt x="5718" y="11444"/>
                  </a:cubicBezTo>
                  <a:cubicBezTo>
                    <a:pt x="8874" y="11444"/>
                    <a:pt x="11436" y="8875"/>
                    <a:pt x="11436" y="5719"/>
                  </a:cubicBezTo>
                  <a:cubicBezTo>
                    <a:pt x="11436" y="2563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81" name="Google Shape;53481;p51"/>
            <p:cNvSpPr/>
            <p:nvPr/>
          </p:nvSpPr>
          <p:spPr>
            <a:xfrm>
              <a:off x="4967075" y="2984925"/>
              <a:ext cx="233650" cy="233650"/>
            </a:xfrm>
            <a:custGeom>
              <a:avLst/>
              <a:gdLst/>
              <a:ahLst/>
              <a:cxnLst/>
              <a:rect l="l" t="t" r="r" b="b"/>
              <a:pathLst>
                <a:path w="9346" h="9346" extrusionOk="0">
                  <a:moveTo>
                    <a:pt x="4673" y="0"/>
                  </a:moveTo>
                  <a:cubicBezTo>
                    <a:pt x="2090" y="0"/>
                    <a:pt x="0" y="2097"/>
                    <a:pt x="0" y="4673"/>
                  </a:cubicBezTo>
                  <a:cubicBezTo>
                    <a:pt x="0" y="7255"/>
                    <a:pt x="2090" y="9346"/>
                    <a:pt x="4673" y="9346"/>
                  </a:cubicBezTo>
                  <a:cubicBezTo>
                    <a:pt x="7256" y="9346"/>
                    <a:pt x="9346" y="7255"/>
                    <a:pt x="9346" y="4673"/>
                  </a:cubicBezTo>
                  <a:cubicBezTo>
                    <a:pt x="9346" y="2097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82" name="Google Shape;53482;p51"/>
            <p:cNvSpPr/>
            <p:nvPr/>
          </p:nvSpPr>
          <p:spPr>
            <a:xfrm>
              <a:off x="4966050" y="2983900"/>
              <a:ext cx="235700" cy="235700"/>
            </a:xfrm>
            <a:custGeom>
              <a:avLst/>
              <a:gdLst/>
              <a:ahLst/>
              <a:cxnLst/>
              <a:rect l="l" t="t" r="r" b="b"/>
              <a:pathLst>
                <a:path w="9428" h="9428" extrusionOk="0">
                  <a:moveTo>
                    <a:pt x="4714" y="88"/>
                  </a:moveTo>
                  <a:cubicBezTo>
                    <a:pt x="7270" y="88"/>
                    <a:pt x="9346" y="2165"/>
                    <a:pt x="9346" y="4714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lose/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7317" y="9427"/>
                    <a:pt x="9427" y="7317"/>
                    <a:pt x="9427" y="4714"/>
                  </a:cubicBezTo>
                  <a:cubicBezTo>
                    <a:pt x="9427" y="2118"/>
                    <a:pt x="7317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83" name="Google Shape;53483;p51"/>
            <p:cNvSpPr/>
            <p:nvPr/>
          </p:nvSpPr>
          <p:spPr>
            <a:xfrm>
              <a:off x="4995900" y="3013750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0"/>
                  </a:moveTo>
                  <a:cubicBezTo>
                    <a:pt x="1571" y="0"/>
                    <a:pt x="0" y="1578"/>
                    <a:pt x="0" y="3520"/>
                  </a:cubicBezTo>
                  <a:cubicBezTo>
                    <a:pt x="0" y="5469"/>
                    <a:pt x="1571" y="7046"/>
                    <a:pt x="3520" y="7046"/>
                  </a:cubicBezTo>
                  <a:cubicBezTo>
                    <a:pt x="5462" y="7046"/>
                    <a:pt x="7040" y="5469"/>
                    <a:pt x="7040" y="3520"/>
                  </a:cubicBezTo>
                  <a:cubicBezTo>
                    <a:pt x="7040" y="1578"/>
                    <a:pt x="5462" y="0"/>
                    <a:pt x="35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84" name="Google Shape;53484;p51"/>
            <p:cNvSpPr/>
            <p:nvPr/>
          </p:nvSpPr>
          <p:spPr>
            <a:xfrm>
              <a:off x="4994725" y="30127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2"/>
                  </a:moveTo>
                  <a:cubicBezTo>
                    <a:pt x="5489" y="82"/>
                    <a:pt x="7046" y="1646"/>
                    <a:pt x="7046" y="3561"/>
                  </a:cubicBezTo>
                  <a:cubicBezTo>
                    <a:pt x="7046" y="5483"/>
                    <a:pt x="5489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605" y="1"/>
                    <a:pt x="0" y="1599"/>
                    <a:pt x="0" y="3561"/>
                  </a:cubicBezTo>
                  <a:cubicBezTo>
                    <a:pt x="0" y="5530"/>
                    <a:pt x="1605" y="7128"/>
                    <a:pt x="3567" y="7128"/>
                  </a:cubicBezTo>
                  <a:cubicBezTo>
                    <a:pt x="5529" y="7128"/>
                    <a:pt x="7134" y="5530"/>
                    <a:pt x="7134" y="3561"/>
                  </a:cubicBezTo>
                  <a:cubicBezTo>
                    <a:pt x="7134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85" name="Google Shape;53485;p51"/>
            <p:cNvSpPr/>
            <p:nvPr/>
          </p:nvSpPr>
          <p:spPr>
            <a:xfrm>
              <a:off x="5021000" y="3038850"/>
              <a:ext cx="125800" cy="125800"/>
            </a:xfrm>
            <a:custGeom>
              <a:avLst/>
              <a:gdLst/>
              <a:ahLst/>
              <a:cxnLst/>
              <a:rect l="l" t="t" r="r" b="b"/>
              <a:pathLst>
                <a:path w="5032" h="5032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05"/>
                    <a:pt x="1127" y="5031"/>
                    <a:pt x="2516" y="5031"/>
                  </a:cubicBezTo>
                  <a:cubicBezTo>
                    <a:pt x="3905" y="5031"/>
                    <a:pt x="5031" y="3905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86" name="Google Shape;53486;p51"/>
            <p:cNvSpPr/>
            <p:nvPr/>
          </p:nvSpPr>
          <p:spPr>
            <a:xfrm>
              <a:off x="5020000" y="30378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1"/>
                  </a:moveTo>
                  <a:cubicBezTo>
                    <a:pt x="3918" y="81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1"/>
                    <a:pt x="2556" y="81"/>
                  </a:cubicBezTo>
                  <a:close/>
                  <a:moveTo>
                    <a:pt x="2556" y="0"/>
                  </a:moveTo>
                  <a:cubicBezTo>
                    <a:pt x="1147" y="0"/>
                    <a:pt x="0" y="1147"/>
                    <a:pt x="0" y="2556"/>
                  </a:cubicBezTo>
                  <a:cubicBezTo>
                    <a:pt x="0" y="3972"/>
                    <a:pt x="1147" y="5118"/>
                    <a:pt x="2556" y="5118"/>
                  </a:cubicBezTo>
                  <a:cubicBezTo>
                    <a:pt x="3965" y="5118"/>
                    <a:pt x="5112" y="3972"/>
                    <a:pt x="5112" y="2556"/>
                  </a:cubicBezTo>
                  <a:cubicBezTo>
                    <a:pt x="5112" y="1147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87" name="Google Shape;53487;p51"/>
            <p:cNvSpPr/>
            <p:nvPr/>
          </p:nvSpPr>
          <p:spPr>
            <a:xfrm>
              <a:off x="5049675" y="30676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8" y="2118"/>
                    <a:pt x="2738" y="1363"/>
                  </a:cubicBezTo>
                  <a:cubicBezTo>
                    <a:pt x="2738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88" name="Google Shape;53488;p51"/>
            <p:cNvSpPr/>
            <p:nvPr/>
          </p:nvSpPr>
          <p:spPr>
            <a:xfrm>
              <a:off x="5048650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8" y="2138"/>
                    <a:pt x="88" y="1403"/>
                  </a:cubicBezTo>
                  <a:cubicBezTo>
                    <a:pt x="88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5" y="2812"/>
                    <a:pt x="2819" y="2178"/>
                    <a:pt x="2819" y="1403"/>
                  </a:cubicBezTo>
                  <a:cubicBezTo>
                    <a:pt x="2819" y="628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89" name="Google Shape;53489;p51"/>
            <p:cNvSpPr/>
            <p:nvPr/>
          </p:nvSpPr>
          <p:spPr>
            <a:xfrm>
              <a:off x="5252800" y="2932825"/>
              <a:ext cx="274300" cy="334300"/>
            </a:xfrm>
            <a:custGeom>
              <a:avLst/>
              <a:gdLst/>
              <a:ahLst/>
              <a:cxnLst/>
              <a:rect l="l" t="t" r="r" b="b"/>
              <a:pathLst>
                <a:path w="10972" h="13372" extrusionOk="0">
                  <a:moveTo>
                    <a:pt x="6683" y="1"/>
                  </a:moveTo>
                  <a:cubicBezTo>
                    <a:pt x="2994" y="1"/>
                    <a:pt x="0" y="2994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14"/>
                  </a:cubicBezTo>
                  <a:lnTo>
                    <a:pt x="10971" y="1558"/>
                  </a:lnTo>
                  <a:cubicBezTo>
                    <a:pt x="9811" y="587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90" name="Google Shape;53490;p51"/>
            <p:cNvSpPr/>
            <p:nvPr/>
          </p:nvSpPr>
          <p:spPr>
            <a:xfrm>
              <a:off x="5251775" y="2931825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2"/>
                    <a:pt x="6724" y="13452"/>
                  </a:cubicBezTo>
                  <a:cubicBezTo>
                    <a:pt x="8355" y="13452"/>
                    <a:pt x="9846" y="12872"/>
                    <a:pt x="11012" y="11908"/>
                  </a:cubicBezTo>
                  <a:lnTo>
                    <a:pt x="11012" y="11800"/>
                  </a:lnTo>
                  <a:cubicBezTo>
                    <a:pt x="9852" y="12778"/>
                    <a:pt x="8362" y="13371"/>
                    <a:pt x="6724" y="13371"/>
                  </a:cubicBezTo>
                  <a:cubicBezTo>
                    <a:pt x="3062" y="13371"/>
                    <a:pt x="82" y="10391"/>
                    <a:pt x="82" y="6730"/>
                  </a:cubicBezTo>
                  <a:cubicBezTo>
                    <a:pt x="82" y="3061"/>
                    <a:pt x="3062" y="81"/>
                    <a:pt x="6724" y="81"/>
                  </a:cubicBezTo>
                  <a:cubicBezTo>
                    <a:pt x="8362" y="81"/>
                    <a:pt x="9852" y="674"/>
                    <a:pt x="11012" y="1659"/>
                  </a:cubicBezTo>
                  <a:lnTo>
                    <a:pt x="11012" y="1544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91" name="Google Shape;53491;p51"/>
            <p:cNvSpPr/>
            <p:nvPr/>
          </p:nvSpPr>
          <p:spPr>
            <a:xfrm>
              <a:off x="5276225" y="2959800"/>
              <a:ext cx="250875" cy="283900"/>
            </a:xfrm>
            <a:custGeom>
              <a:avLst/>
              <a:gdLst/>
              <a:ahLst/>
              <a:cxnLst/>
              <a:rect l="l" t="t" r="r" b="b"/>
              <a:pathLst>
                <a:path w="10035" h="11356" extrusionOk="0">
                  <a:moveTo>
                    <a:pt x="5678" y="0"/>
                  </a:moveTo>
                  <a:cubicBezTo>
                    <a:pt x="2543" y="0"/>
                    <a:pt x="1" y="2543"/>
                    <a:pt x="1" y="5678"/>
                  </a:cubicBezTo>
                  <a:cubicBezTo>
                    <a:pt x="1" y="8813"/>
                    <a:pt x="2543" y="11355"/>
                    <a:pt x="5678" y="11355"/>
                  </a:cubicBezTo>
                  <a:cubicBezTo>
                    <a:pt x="7425" y="11355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92" name="Google Shape;53492;p51"/>
            <p:cNvSpPr/>
            <p:nvPr/>
          </p:nvSpPr>
          <p:spPr>
            <a:xfrm>
              <a:off x="5275050" y="2958775"/>
              <a:ext cx="252050" cy="286100"/>
            </a:xfrm>
            <a:custGeom>
              <a:avLst/>
              <a:gdLst/>
              <a:ahLst/>
              <a:cxnLst/>
              <a:rect l="l" t="t" r="r" b="b"/>
              <a:pathLst>
                <a:path w="10082" h="11444" extrusionOk="0">
                  <a:moveTo>
                    <a:pt x="5725" y="1"/>
                  </a:moveTo>
                  <a:cubicBezTo>
                    <a:pt x="2569" y="1"/>
                    <a:pt x="0" y="2563"/>
                    <a:pt x="0" y="5719"/>
                  </a:cubicBezTo>
                  <a:cubicBezTo>
                    <a:pt x="0" y="8875"/>
                    <a:pt x="2569" y="11444"/>
                    <a:pt x="5725" y="11444"/>
                  </a:cubicBezTo>
                  <a:cubicBezTo>
                    <a:pt x="7465" y="11444"/>
                    <a:pt x="9029" y="10655"/>
                    <a:pt x="10081" y="9421"/>
                  </a:cubicBezTo>
                  <a:lnTo>
                    <a:pt x="10081" y="9293"/>
                  </a:lnTo>
                  <a:cubicBezTo>
                    <a:pt x="9049" y="10554"/>
                    <a:pt x="7478" y="11356"/>
                    <a:pt x="5725" y="11356"/>
                  </a:cubicBezTo>
                  <a:cubicBezTo>
                    <a:pt x="2617" y="11356"/>
                    <a:pt x="88" y="8827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93" name="Google Shape;53493;p51"/>
            <p:cNvSpPr/>
            <p:nvPr/>
          </p:nvSpPr>
          <p:spPr>
            <a:xfrm>
              <a:off x="5301350" y="2984925"/>
              <a:ext cx="225750" cy="233650"/>
            </a:xfrm>
            <a:custGeom>
              <a:avLst/>
              <a:gdLst/>
              <a:ahLst/>
              <a:cxnLst/>
              <a:rect l="l" t="t" r="r" b="b"/>
              <a:pathLst>
                <a:path w="9030" h="9346" extrusionOk="0">
                  <a:moveTo>
                    <a:pt x="4673" y="0"/>
                  </a:moveTo>
                  <a:cubicBezTo>
                    <a:pt x="2091" y="0"/>
                    <a:pt x="0" y="2097"/>
                    <a:pt x="0" y="4673"/>
                  </a:cubicBezTo>
                  <a:cubicBezTo>
                    <a:pt x="0" y="7255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5"/>
                  </a:cubicBezTo>
                  <a:lnTo>
                    <a:pt x="9029" y="2987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94" name="Google Shape;53494;p51"/>
            <p:cNvSpPr/>
            <p:nvPr/>
          </p:nvSpPr>
          <p:spPr>
            <a:xfrm>
              <a:off x="5300325" y="2983900"/>
              <a:ext cx="226775" cy="235700"/>
            </a:xfrm>
            <a:custGeom>
              <a:avLst/>
              <a:gdLst/>
              <a:ahLst/>
              <a:cxnLst/>
              <a:rect l="l" t="t" r="r" b="b"/>
              <a:pathLst>
                <a:path w="9071" h="9428" extrusionOk="0">
                  <a:moveTo>
                    <a:pt x="4714" y="1"/>
                  </a:moveTo>
                  <a:cubicBezTo>
                    <a:pt x="2111" y="1"/>
                    <a:pt x="1" y="2118"/>
                    <a:pt x="1" y="4714"/>
                  </a:cubicBezTo>
                  <a:cubicBezTo>
                    <a:pt x="1" y="7317"/>
                    <a:pt x="2111" y="9427"/>
                    <a:pt x="4714" y="9427"/>
                  </a:cubicBezTo>
                  <a:cubicBezTo>
                    <a:pt x="6676" y="9427"/>
                    <a:pt x="8362" y="8227"/>
                    <a:pt x="9070" y="6514"/>
                  </a:cubicBezTo>
                  <a:lnTo>
                    <a:pt x="9070" y="6285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3"/>
                    <a:pt x="9070" y="3150"/>
                  </a:cubicBezTo>
                  <a:lnTo>
                    <a:pt x="9070" y="2920"/>
                  </a:lnTo>
                  <a:cubicBezTo>
                    <a:pt x="8362" y="1208"/>
                    <a:pt x="6676" y="1"/>
                    <a:pt x="47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95" name="Google Shape;53495;p51"/>
            <p:cNvSpPr/>
            <p:nvPr/>
          </p:nvSpPr>
          <p:spPr>
            <a:xfrm>
              <a:off x="5330000" y="30137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0"/>
                  </a:moveTo>
                  <a:cubicBezTo>
                    <a:pt x="1578" y="0"/>
                    <a:pt x="1" y="1578"/>
                    <a:pt x="1" y="3520"/>
                  </a:cubicBezTo>
                  <a:cubicBezTo>
                    <a:pt x="1" y="5469"/>
                    <a:pt x="1578" y="7046"/>
                    <a:pt x="3527" y="7046"/>
                  </a:cubicBezTo>
                  <a:cubicBezTo>
                    <a:pt x="5469" y="7046"/>
                    <a:pt x="7047" y="5469"/>
                    <a:pt x="7047" y="3520"/>
                  </a:cubicBezTo>
                  <a:cubicBezTo>
                    <a:pt x="7047" y="1578"/>
                    <a:pt x="5469" y="0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96" name="Google Shape;53496;p51"/>
            <p:cNvSpPr/>
            <p:nvPr/>
          </p:nvSpPr>
          <p:spPr>
            <a:xfrm>
              <a:off x="5329000" y="30127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2"/>
                  </a:moveTo>
                  <a:cubicBezTo>
                    <a:pt x="5482" y="82"/>
                    <a:pt x="7046" y="1646"/>
                    <a:pt x="7046" y="3561"/>
                  </a:cubicBezTo>
                  <a:cubicBezTo>
                    <a:pt x="7046" y="5483"/>
                    <a:pt x="5482" y="7040"/>
                    <a:pt x="3567" y="7040"/>
                  </a:cubicBezTo>
                  <a:cubicBezTo>
                    <a:pt x="1645" y="7040"/>
                    <a:pt x="88" y="5483"/>
                    <a:pt x="88" y="3561"/>
                  </a:cubicBezTo>
                  <a:cubicBezTo>
                    <a:pt x="88" y="1646"/>
                    <a:pt x="1645" y="82"/>
                    <a:pt x="3567" y="82"/>
                  </a:cubicBezTo>
                  <a:close/>
                  <a:moveTo>
                    <a:pt x="3567" y="1"/>
                  </a:moveTo>
                  <a:cubicBezTo>
                    <a:pt x="1598" y="1"/>
                    <a:pt x="0" y="1599"/>
                    <a:pt x="0" y="3561"/>
                  </a:cubicBezTo>
                  <a:cubicBezTo>
                    <a:pt x="0" y="5530"/>
                    <a:pt x="1598" y="7128"/>
                    <a:pt x="3567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9"/>
                    <a:pt x="5529" y="1"/>
                    <a:pt x="35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97" name="Google Shape;53497;p51"/>
            <p:cNvSpPr/>
            <p:nvPr/>
          </p:nvSpPr>
          <p:spPr>
            <a:xfrm>
              <a:off x="5355300" y="3038850"/>
              <a:ext cx="125775" cy="125800"/>
            </a:xfrm>
            <a:custGeom>
              <a:avLst/>
              <a:gdLst/>
              <a:ahLst/>
              <a:cxnLst/>
              <a:rect l="l" t="t" r="r" b="b"/>
              <a:pathLst>
                <a:path w="5031" h="5032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05"/>
                    <a:pt x="1126" y="5031"/>
                    <a:pt x="2515" y="5031"/>
                  </a:cubicBezTo>
                  <a:cubicBezTo>
                    <a:pt x="3904" y="5031"/>
                    <a:pt x="5030" y="3905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98" name="Google Shape;53498;p51"/>
            <p:cNvSpPr/>
            <p:nvPr/>
          </p:nvSpPr>
          <p:spPr>
            <a:xfrm>
              <a:off x="5354100" y="30378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1"/>
                  </a:moveTo>
                  <a:cubicBezTo>
                    <a:pt x="3925" y="81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1"/>
                    <a:pt x="2563" y="81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7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7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99" name="Google Shape;53499;p51"/>
            <p:cNvSpPr/>
            <p:nvPr/>
          </p:nvSpPr>
          <p:spPr>
            <a:xfrm>
              <a:off x="5383950" y="30676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08"/>
                    <a:pt x="0" y="1363"/>
                  </a:cubicBezTo>
                  <a:cubicBezTo>
                    <a:pt x="0" y="2118"/>
                    <a:pt x="614" y="2732"/>
                    <a:pt x="1369" y="2732"/>
                  </a:cubicBezTo>
                  <a:cubicBezTo>
                    <a:pt x="2124" y="2732"/>
                    <a:pt x="2731" y="2118"/>
                    <a:pt x="2731" y="1363"/>
                  </a:cubicBezTo>
                  <a:cubicBezTo>
                    <a:pt x="2731" y="608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00" name="Google Shape;53500;p51"/>
            <p:cNvSpPr/>
            <p:nvPr/>
          </p:nvSpPr>
          <p:spPr>
            <a:xfrm>
              <a:off x="5382925" y="30666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1"/>
                  </a:moveTo>
                  <a:cubicBezTo>
                    <a:pt x="2138" y="81"/>
                    <a:pt x="2732" y="675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82" y="2731"/>
                    <a:pt x="89" y="2138"/>
                    <a:pt x="89" y="1403"/>
                  </a:cubicBezTo>
                  <a:cubicBezTo>
                    <a:pt x="89" y="675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5" y="0"/>
                    <a:pt x="1" y="628"/>
                    <a:pt x="1" y="1403"/>
                  </a:cubicBezTo>
                  <a:cubicBezTo>
                    <a:pt x="1" y="2178"/>
                    <a:pt x="635" y="2812"/>
                    <a:pt x="1410" y="2812"/>
                  </a:cubicBezTo>
                  <a:cubicBezTo>
                    <a:pt x="2186" y="2812"/>
                    <a:pt x="2819" y="2178"/>
                    <a:pt x="2819" y="1403"/>
                  </a:cubicBezTo>
                  <a:cubicBezTo>
                    <a:pt x="2819" y="628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01" name="Google Shape;53501;p51"/>
            <p:cNvSpPr/>
            <p:nvPr/>
          </p:nvSpPr>
          <p:spPr>
            <a:xfrm>
              <a:off x="3450750" y="3030925"/>
              <a:ext cx="296375" cy="334325"/>
            </a:xfrm>
            <a:custGeom>
              <a:avLst/>
              <a:gdLst/>
              <a:ahLst/>
              <a:cxnLst/>
              <a:rect l="l" t="t" r="r" b="b"/>
              <a:pathLst>
                <a:path w="11855" h="13373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9"/>
                  </a:cubicBezTo>
                  <a:lnTo>
                    <a:pt x="1" y="10931"/>
                  </a:lnTo>
                  <a:cubicBezTo>
                    <a:pt x="1228" y="12421"/>
                    <a:pt x="3089" y="13372"/>
                    <a:pt x="5173" y="13372"/>
                  </a:cubicBezTo>
                  <a:cubicBezTo>
                    <a:pt x="8861" y="13372"/>
                    <a:pt x="11855" y="10378"/>
                    <a:pt x="11855" y="6690"/>
                  </a:cubicBezTo>
                  <a:cubicBezTo>
                    <a:pt x="11855" y="2995"/>
                    <a:pt x="8861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02" name="Google Shape;53502;p51"/>
            <p:cNvSpPr/>
            <p:nvPr/>
          </p:nvSpPr>
          <p:spPr>
            <a:xfrm>
              <a:off x="3450750" y="3029925"/>
              <a:ext cx="297400" cy="336325"/>
            </a:xfrm>
            <a:custGeom>
              <a:avLst/>
              <a:gdLst/>
              <a:ahLst/>
              <a:cxnLst/>
              <a:rect l="l" t="t" r="r" b="b"/>
              <a:pathLst>
                <a:path w="11896" h="13453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3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8834" y="88"/>
                    <a:pt x="11814" y="3068"/>
                    <a:pt x="11814" y="6730"/>
                  </a:cubicBezTo>
                  <a:cubicBezTo>
                    <a:pt x="11814" y="10391"/>
                    <a:pt x="8834" y="13372"/>
                    <a:pt x="5173" y="13372"/>
                  </a:cubicBezTo>
                  <a:cubicBezTo>
                    <a:pt x="3082" y="13372"/>
                    <a:pt x="1221" y="12407"/>
                    <a:pt x="1" y="10897"/>
                  </a:cubicBezTo>
                  <a:lnTo>
                    <a:pt x="1" y="11032"/>
                  </a:lnTo>
                  <a:cubicBezTo>
                    <a:pt x="1235" y="12509"/>
                    <a:pt x="3096" y="13453"/>
                    <a:pt x="5173" y="13453"/>
                  </a:cubicBezTo>
                  <a:cubicBezTo>
                    <a:pt x="8881" y="13453"/>
                    <a:pt x="11895" y="10438"/>
                    <a:pt x="11895" y="6730"/>
                  </a:cubicBezTo>
                  <a:cubicBezTo>
                    <a:pt x="11895" y="3021"/>
                    <a:pt x="8881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03" name="Google Shape;53503;p51"/>
            <p:cNvSpPr/>
            <p:nvPr/>
          </p:nvSpPr>
          <p:spPr>
            <a:xfrm>
              <a:off x="3450750" y="3057900"/>
              <a:ext cx="269425" cy="284075"/>
            </a:xfrm>
            <a:custGeom>
              <a:avLst/>
              <a:gdLst/>
              <a:ahLst/>
              <a:cxnLst/>
              <a:rect l="l" t="t" r="r" b="b"/>
              <a:pathLst>
                <a:path w="10777" h="11363" extrusionOk="0">
                  <a:moveTo>
                    <a:pt x="5099" y="1"/>
                  </a:moveTo>
                  <a:cubicBezTo>
                    <a:pt x="2860" y="1"/>
                    <a:pt x="931" y="1295"/>
                    <a:pt x="1" y="3177"/>
                  </a:cubicBezTo>
                  <a:lnTo>
                    <a:pt x="1" y="8187"/>
                  </a:lnTo>
                  <a:cubicBezTo>
                    <a:pt x="931" y="10068"/>
                    <a:pt x="2860" y="11363"/>
                    <a:pt x="5099" y="11363"/>
                  </a:cubicBezTo>
                  <a:cubicBezTo>
                    <a:pt x="8234" y="11363"/>
                    <a:pt x="10776" y="8820"/>
                    <a:pt x="10776" y="5678"/>
                  </a:cubicBezTo>
                  <a:cubicBezTo>
                    <a:pt x="10776" y="2543"/>
                    <a:pt x="8234" y="1"/>
                    <a:pt x="509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04" name="Google Shape;53504;p51"/>
            <p:cNvSpPr/>
            <p:nvPr/>
          </p:nvSpPr>
          <p:spPr>
            <a:xfrm>
              <a:off x="3450750" y="3056900"/>
              <a:ext cx="270600" cy="286075"/>
            </a:xfrm>
            <a:custGeom>
              <a:avLst/>
              <a:gdLst/>
              <a:ahLst/>
              <a:cxnLst/>
              <a:rect l="l" t="t" r="r" b="b"/>
              <a:pathLst>
                <a:path w="10824" h="11443" extrusionOk="0">
                  <a:moveTo>
                    <a:pt x="5099" y="0"/>
                  </a:moveTo>
                  <a:cubicBezTo>
                    <a:pt x="2880" y="0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8"/>
                  </a:cubicBezTo>
                  <a:cubicBezTo>
                    <a:pt x="10736" y="8827"/>
                    <a:pt x="8207" y="11355"/>
                    <a:pt x="5099" y="11355"/>
                  </a:cubicBezTo>
                  <a:cubicBezTo>
                    <a:pt x="2853" y="11355"/>
                    <a:pt x="904" y="10034"/>
                    <a:pt x="1" y="8126"/>
                  </a:cubicBezTo>
                  <a:lnTo>
                    <a:pt x="1" y="8314"/>
                  </a:lnTo>
                  <a:cubicBezTo>
                    <a:pt x="952" y="10169"/>
                    <a:pt x="2880" y="11443"/>
                    <a:pt x="5099" y="11443"/>
                  </a:cubicBezTo>
                  <a:cubicBezTo>
                    <a:pt x="8254" y="11443"/>
                    <a:pt x="10823" y="8874"/>
                    <a:pt x="10823" y="5718"/>
                  </a:cubicBezTo>
                  <a:cubicBezTo>
                    <a:pt x="10823" y="2569"/>
                    <a:pt x="8254" y="0"/>
                    <a:pt x="50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05" name="Google Shape;53505;p51"/>
            <p:cNvSpPr/>
            <p:nvPr/>
          </p:nvSpPr>
          <p:spPr>
            <a:xfrm>
              <a:off x="3461375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06" name="Google Shape;53506;p51"/>
            <p:cNvSpPr/>
            <p:nvPr/>
          </p:nvSpPr>
          <p:spPr>
            <a:xfrm>
              <a:off x="3460375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07" name="Google Shape;53507;p51"/>
            <p:cNvSpPr/>
            <p:nvPr/>
          </p:nvSpPr>
          <p:spPr>
            <a:xfrm>
              <a:off x="3490200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0"/>
                  </a:cubicBezTo>
                  <a:cubicBezTo>
                    <a:pt x="7040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08" name="Google Shape;53508;p51"/>
            <p:cNvSpPr/>
            <p:nvPr/>
          </p:nvSpPr>
          <p:spPr>
            <a:xfrm>
              <a:off x="3489025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53" y="7046"/>
                    <a:pt x="88" y="5482"/>
                    <a:pt x="88" y="3560"/>
                  </a:cubicBezTo>
                  <a:cubicBezTo>
                    <a:pt x="88" y="1645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0"/>
                  </a:cubicBezTo>
                  <a:cubicBezTo>
                    <a:pt x="1" y="5529"/>
                    <a:pt x="1605" y="7127"/>
                    <a:pt x="3568" y="7127"/>
                  </a:cubicBezTo>
                  <a:cubicBezTo>
                    <a:pt x="5536" y="7127"/>
                    <a:pt x="7135" y="5529"/>
                    <a:pt x="7135" y="3560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09" name="Google Shape;53509;p51"/>
            <p:cNvSpPr/>
            <p:nvPr/>
          </p:nvSpPr>
          <p:spPr>
            <a:xfrm>
              <a:off x="351532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10" name="Google Shape;53510;p51"/>
            <p:cNvSpPr/>
            <p:nvPr/>
          </p:nvSpPr>
          <p:spPr>
            <a:xfrm>
              <a:off x="3514300" y="3135950"/>
              <a:ext cx="127825" cy="127975"/>
            </a:xfrm>
            <a:custGeom>
              <a:avLst/>
              <a:gdLst/>
              <a:ahLst/>
              <a:cxnLst/>
              <a:rect l="l" t="t" r="r" b="b"/>
              <a:pathLst>
                <a:path w="5113" h="5119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5"/>
                    <a:pt x="3919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2" y="3972"/>
                    <a:pt x="5112" y="2556"/>
                  </a:cubicBezTo>
                  <a:cubicBezTo>
                    <a:pt x="5112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11" name="Google Shape;53511;p51"/>
            <p:cNvSpPr/>
            <p:nvPr/>
          </p:nvSpPr>
          <p:spPr>
            <a:xfrm>
              <a:off x="35441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12" name="Google Shape;53512;p51"/>
            <p:cNvSpPr/>
            <p:nvPr/>
          </p:nvSpPr>
          <p:spPr>
            <a:xfrm>
              <a:off x="3542975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13" name="Google Shape;53513;p51"/>
            <p:cNvSpPr/>
            <p:nvPr/>
          </p:nvSpPr>
          <p:spPr>
            <a:xfrm>
              <a:off x="3747100" y="3030925"/>
              <a:ext cx="334325" cy="334325"/>
            </a:xfrm>
            <a:custGeom>
              <a:avLst/>
              <a:gdLst/>
              <a:ahLst/>
              <a:cxnLst/>
              <a:rect l="l" t="t" r="r" b="b"/>
              <a:pathLst>
                <a:path w="13373" h="13373" extrusionOk="0">
                  <a:moveTo>
                    <a:pt x="6690" y="1"/>
                  </a:moveTo>
                  <a:cubicBezTo>
                    <a:pt x="2995" y="1"/>
                    <a:pt x="1" y="2995"/>
                    <a:pt x="1" y="6690"/>
                  </a:cubicBezTo>
                  <a:cubicBezTo>
                    <a:pt x="1" y="10378"/>
                    <a:pt x="2995" y="13372"/>
                    <a:pt x="6690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14" name="Google Shape;53514;p51"/>
            <p:cNvSpPr/>
            <p:nvPr/>
          </p:nvSpPr>
          <p:spPr>
            <a:xfrm>
              <a:off x="374610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2" y="13372"/>
                    <a:pt x="81" y="10391"/>
                    <a:pt x="81" y="6730"/>
                  </a:cubicBezTo>
                  <a:cubicBezTo>
                    <a:pt x="81" y="3068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15" y="0"/>
                    <a:pt x="0" y="3021"/>
                    <a:pt x="0" y="6730"/>
                  </a:cubicBezTo>
                  <a:cubicBezTo>
                    <a:pt x="0" y="10438"/>
                    <a:pt x="3015" y="13453"/>
                    <a:pt x="6730" y="13453"/>
                  </a:cubicBezTo>
                  <a:cubicBezTo>
                    <a:pt x="10438" y="13453"/>
                    <a:pt x="13453" y="10438"/>
                    <a:pt x="13453" y="6730"/>
                  </a:cubicBezTo>
                  <a:cubicBezTo>
                    <a:pt x="13453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15" name="Google Shape;53515;p51"/>
            <p:cNvSpPr/>
            <p:nvPr/>
          </p:nvSpPr>
          <p:spPr>
            <a:xfrm>
              <a:off x="3770550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16" name="Google Shape;53516;p51"/>
            <p:cNvSpPr/>
            <p:nvPr/>
          </p:nvSpPr>
          <p:spPr>
            <a:xfrm>
              <a:off x="3769525" y="3056900"/>
              <a:ext cx="285925" cy="286075"/>
            </a:xfrm>
            <a:custGeom>
              <a:avLst/>
              <a:gdLst/>
              <a:ahLst/>
              <a:cxnLst/>
              <a:rect l="l" t="t" r="r" b="b"/>
              <a:pathLst>
                <a:path w="11437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37" y="8874"/>
                    <a:pt x="11437" y="5718"/>
                  </a:cubicBezTo>
                  <a:cubicBezTo>
                    <a:pt x="11437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17" name="Google Shape;53517;p51"/>
            <p:cNvSpPr/>
            <p:nvPr/>
          </p:nvSpPr>
          <p:spPr>
            <a:xfrm>
              <a:off x="379565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1" y="0"/>
                    <a:pt x="1" y="2091"/>
                    <a:pt x="1" y="4666"/>
                  </a:cubicBezTo>
                  <a:cubicBezTo>
                    <a:pt x="1" y="7249"/>
                    <a:pt x="2091" y="9339"/>
                    <a:pt x="4674" y="9339"/>
                  </a:cubicBezTo>
                  <a:cubicBezTo>
                    <a:pt x="7256" y="9339"/>
                    <a:pt x="9347" y="7249"/>
                    <a:pt x="9347" y="4666"/>
                  </a:cubicBezTo>
                  <a:cubicBezTo>
                    <a:pt x="9347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18" name="Google Shape;53518;p51"/>
            <p:cNvSpPr/>
            <p:nvPr/>
          </p:nvSpPr>
          <p:spPr>
            <a:xfrm>
              <a:off x="379465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0" y="2117"/>
                    <a:pt x="0" y="4713"/>
                  </a:cubicBezTo>
                  <a:cubicBezTo>
                    <a:pt x="0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19" name="Google Shape;53519;p51"/>
            <p:cNvSpPr/>
            <p:nvPr/>
          </p:nvSpPr>
          <p:spPr>
            <a:xfrm>
              <a:off x="3824475" y="3111850"/>
              <a:ext cx="176025" cy="176175"/>
            </a:xfrm>
            <a:custGeom>
              <a:avLst/>
              <a:gdLst/>
              <a:ahLst/>
              <a:cxnLst/>
              <a:rect l="l" t="t" r="r" b="b"/>
              <a:pathLst>
                <a:path w="7041" h="7047" extrusionOk="0">
                  <a:moveTo>
                    <a:pt x="3521" y="1"/>
                  </a:moveTo>
                  <a:cubicBezTo>
                    <a:pt x="1572" y="1"/>
                    <a:pt x="1" y="1578"/>
                    <a:pt x="1" y="3520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0"/>
                  </a:cubicBezTo>
                  <a:cubicBezTo>
                    <a:pt x="7040" y="1578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20" name="Google Shape;53520;p51"/>
            <p:cNvSpPr/>
            <p:nvPr/>
          </p:nvSpPr>
          <p:spPr>
            <a:xfrm>
              <a:off x="3823300" y="3110850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5"/>
                    <a:pt x="7047" y="3560"/>
                  </a:cubicBezTo>
                  <a:cubicBezTo>
                    <a:pt x="7047" y="5482"/>
                    <a:pt x="5489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35" y="5529"/>
                    <a:pt x="7135" y="3560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21" name="Google Shape;53521;p51"/>
            <p:cNvSpPr/>
            <p:nvPr/>
          </p:nvSpPr>
          <p:spPr>
            <a:xfrm>
              <a:off x="384960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22" name="Google Shape;53522;p51"/>
            <p:cNvSpPr/>
            <p:nvPr/>
          </p:nvSpPr>
          <p:spPr>
            <a:xfrm>
              <a:off x="3848600" y="3135950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1" y="3972"/>
                    <a:pt x="5111" y="2556"/>
                  </a:cubicBezTo>
                  <a:cubicBezTo>
                    <a:pt x="5111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23" name="Google Shape;53523;p51"/>
            <p:cNvSpPr/>
            <p:nvPr/>
          </p:nvSpPr>
          <p:spPr>
            <a:xfrm>
              <a:off x="387825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0"/>
                  </a:moveTo>
                  <a:cubicBezTo>
                    <a:pt x="614" y="0"/>
                    <a:pt x="1" y="614"/>
                    <a:pt x="1" y="1362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2"/>
                  </a:cubicBezTo>
                  <a:cubicBezTo>
                    <a:pt x="2732" y="614"/>
                    <a:pt x="2125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24" name="Google Shape;53524;p51"/>
            <p:cNvSpPr/>
            <p:nvPr/>
          </p:nvSpPr>
          <p:spPr>
            <a:xfrm>
              <a:off x="3877250" y="3164775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25" name="Google Shape;53525;p51"/>
            <p:cNvSpPr/>
            <p:nvPr/>
          </p:nvSpPr>
          <p:spPr>
            <a:xfrm>
              <a:off x="408140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26" name="Google Shape;53526;p51"/>
            <p:cNvSpPr/>
            <p:nvPr/>
          </p:nvSpPr>
          <p:spPr>
            <a:xfrm>
              <a:off x="4080375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91" y="88"/>
                    <a:pt x="13372" y="3068"/>
                    <a:pt x="13372" y="6730"/>
                  </a:cubicBezTo>
                  <a:cubicBezTo>
                    <a:pt x="13372" y="10391"/>
                    <a:pt x="10391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27" name="Google Shape;53527;p51"/>
            <p:cNvSpPr/>
            <p:nvPr/>
          </p:nvSpPr>
          <p:spPr>
            <a:xfrm>
              <a:off x="4104825" y="3057900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20"/>
                    <a:pt x="2542" y="11363"/>
                    <a:pt x="5678" y="11363"/>
                  </a:cubicBezTo>
                  <a:cubicBezTo>
                    <a:pt x="8813" y="11363"/>
                    <a:pt x="11355" y="8820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28" name="Google Shape;53528;p51"/>
            <p:cNvSpPr/>
            <p:nvPr/>
          </p:nvSpPr>
          <p:spPr>
            <a:xfrm>
              <a:off x="4103650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80" y="11443"/>
                    <a:pt x="11443" y="8874"/>
                    <a:pt x="11443" y="5718"/>
                  </a:cubicBezTo>
                  <a:cubicBezTo>
                    <a:pt x="11443" y="2569"/>
                    <a:pt x="8880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29" name="Google Shape;53529;p51"/>
            <p:cNvSpPr/>
            <p:nvPr/>
          </p:nvSpPr>
          <p:spPr>
            <a:xfrm>
              <a:off x="4129950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30" name="Google Shape;53530;p51"/>
            <p:cNvSpPr/>
            <p:nvPr/>
          </p:nvSpPr>
          <p:spPr>
            <a:xfrm>
              <a:off x="4128925" y="3082025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3" y="88"/>
                    <a:pt x="9339" y="2164"/>
                    <a:pt x="9339" y="4713"/>
                  </a:cubicBezTo>
                  <a:cubicBezTo>
                    <a:pt x="9339" y="7269"/>
                    <a:pt x="7263" y="9346"/>
                    <a:pt x="4714" y="9346"/>
                  </a:cubicBezTo>
                  <a:cubicBezTo>
                    <a:pt x="2158" y="9346"/>
                    <a:pt x="81" y="7269"/>
                    <a:pt x="81" y="4713"/>
                  </a:cubicBezTo>
                  <a:cubicBezTo>
                    <a:pt x="81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0" y="9433"/>
                    <a:pt x="9427" y="7316"/>
                    <a:pt x="9427" y="4713"/>
                  </a:cubicBezTo>
                  <a:cubicBezTo>
                    <a:pt x="9427" y="2117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31" name="Google Shape;53531;p51"/>
            <p:cNvSpPr/>
            <p:nvPr/>
          </p:nvSpPr>
          <p:spPr>
            <a:xfrm>
              <a:off x="415860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32" name="Google Shape;53532;p51"/>
            <p:cNvSpPr/>
            <p:nvPr/>
          </p:nvSpPr>
          <p:spPr>
            <a:xfrm>
              <a:off x="4157575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8" y="5482"/>
                    <a:pt x="88" y="3560"/>
                  </a:cubicBezTo>
                  <a:cubicBezTo>
                    <a:pt x="88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33" name="Google Shape;53533;p51"/>
            <p:cNvSpPr/>
            <p:nvPr/>
          </p:nvSpPr>
          <p:spPr>
            <a:xfrm>
              <a:off x="4183875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34" name="Google Shape;53534;p51"/>
            <p:cNvSpPr/>
            <p:nvPr/>
          </p:nvSpPr>
          <p:spPr>
            <a:xfrm>
              <a:off x="418270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35" name="Google Shape;53535;p51"/>
            <p:cNvSpPr/>
            <p:nvPr/>
          </p:nvSpPr>
          <p:spPr>
            <a:xfrm>
              <a:off x="4212550" y="3165800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2"/>
                  </a:cubicBezTo>
                  <a:cubicBezTo>
                    <a:pt x="2731" y="614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36" name="Google Shape;53536;p51"/>
            <p:cNvSpPr/>
            <p:nvPr/>
          </p:nvSpPr>
          <p:spPr>
            <a:xfrm>
              <a:off x="4211525" y="3164775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1" y="2138"/>
                    <a:pt x="81" y="1403"/>
                  </a:cubicBezTo>
                  <a:cubicBezTo>
                    <a:pt x="81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85"/>
                    <a:pt x="634" y="2813"/>
                    <a:pt x="1410" y="2813"/>
                  </a:cubicBezTo>
                  <a:cubicBezTo>
                    <a:pt x="2185" y="2813"/>
                    <a:pt x="2819" y="2185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37" name="Google Shape;53537;p51"/>
            <p:cNvSpPr/>
            <p:nvPr/>
          </p:nvSpPr>
          <p:spPr>
            <a:xfrm>
              <a:off x="4415675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2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2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38" name="Google Shape;53538;p51"/>
            <p:cNvSpPr/>
            <p:nvPr/>
          </p:nvSpPr>
          <p:spPr>
            <a:xfrm>
              <a:off x="4414650" y="3029925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3" y="88"/>
                  </a:moveTo>
                  <a:cubicBezTo>
                    <a:pt x="10385" y="88"/>
                    <a:pt x="13365" y="3068"/>
                    <a:pt x="13365" y="6730"/>
                  </a:cubicBezTo>
                  <a:cubicBezTo>
                    <a:pt x="13365" y="10391"/>
                    <a:pt x="10385" y="13372"/>
                    <a:pt x="6723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8"/>
                    <a:pt x="3062" y="88"/>
                    <a:pt x="6723" y="88"/>
                  </a:cubicBezTo>
                  <a:close/>
                  <a:moveTo>
                    <a:pt x="6723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3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39" name="Google Shape;53539;p51"/>
            <p:cNvSpPr/>
            <p:nvPr/>
          </p:nvSpPr>
          <p:spPr>
            <a:xfrm>
              <a:off x="4438925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50" y="1"/>
                    <a:pt x="1" y="2543"/>
                    <a:pt x="1" y="5678"/>
                  </a:cubicBezTo>
                  <a:cubicBezTo>
                    <a:pt x="1" y="8820"/>
                    <a:pt x="2550" y="11363"/>
                    <a:pt x="5685" y="11363"/>
                  </a:cubicBezTo>
                  <a:cubicBezTo>
                    <a:pt x="8820" y="11363"/>
                    <a:pt x="11362" y="8820"/>
                    <a:pt x="11362" y="5678"/>
                  </a:cubicBezTo>
                  <a:cubicBezTo>
                    <a:pt x="11362" y="2543"/>
                    <a:pt x="8820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40" name="Google Shape;53540;p51"/>
            <p:cNvSpPr/>
            <p:nvPr/>
          </p:nvSpPr>
          <p:spPr>
            <a:xfrm>
              <a:off x="4437925" y="3056900"/>
              <a:ext cx="286075" cy="286075"/>
            </a:xfrm>
            <a:custGeom>
              <a:avLst/>
              <a:gdLst/>
              <a:ahLst/>
              <a:cxnLst/>
              <a:rect l="l" t="t" r="r" b="b"/>
              <a:pathLst>
                <a:path w="11443" h="11443" extrusionOk="0">
                  <a:moveTo>
                    <a:pt x="5725" y="88"/>
                  </a:moveTo>
                  <a:cubicBezTo>
                    <a:pt x="8833" y="88"/>
                    <a:pt x="11362" y="2617"/>
                    <a:pt x="11362" y="5718"/>
                  </a:cubicBezTo>
                  <a:cubicBezTo>
                    <a:pt x="11362" y="8827"/>
                    <a:pt x="8833" y="11355"/>
                    <a:pt x="5725" y="11355"/>
                  </a:cubicBezTo>
                  <a:cubicBezTo>
                    <a:pt x="2616" y="11355"/>
                    <a:pt x="88" y="8827"/>
                    <a:pt x="88" y="5718"/>
                  </a:cubicBezTo>
                  <a:cubicBezTo>
                    <a:pt x="88" y="2617"/>
                    <a:pt x="2616" y="88"/>
                    <a:pt x="5725" y="88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41" name="Google Shape;53541;p51"/>
            <p:cNvSpPr/>
            <p:nvPr/>
          </p:nvSpPr>
          <p:spPr>
            <a:xfrm>
              <a:off x="4464225" y="3083200"/>
              <a:ext cx="233650" cy="233500"/>
            </a:xfrm>
            <a:custGeom>
              <a:avLst/>
              <a:gdLst/>
              <a:ahLst/>
              <a:cxnLst/>
              <a:rect l="l" t="t" r="r" b="b"/>
              <a:pathLst>
                <a:path w="9346" h="9340" extrusionOk="0">
                  <a:moveTo>
                    <a:pt x="4673" y="0"/>
                  </a:moveTo>
                  <a:cubicBezTo>
                    <a:pt x="2090" y="0"/>
                    <a:pt x="0" y="2091"/>
                    <a:pt x="0" y="4666"/>
                  </a:cubicBezTo>
                  <a:cubicBezTo>
                    <a:pt x="0" y="7249"/>
                    <a:pt x="2090" y="9339"/>
                    <a:pt x="4673" y="9339"/>
                  </a:cubicBezTo>
                  <a:cubicBezTo>
                    <a:pt x="7249" y="9339"/>
                    <a:pt x="9346" y="7249"/>
                    <a:pt x="9346" y="4666"/>
                  </a:cubicBezTo>
                  <a:cubicBezTo>
                    <a:pt x="9346" y="2091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42" name="Google Shape;53542;p51"/>
            <p:cNvSpPr/>
            <p:nvPr/>
          </p:nvSpPr>
          <p:spPr>
            <a:xfrm>
              <a:off x="4463025" y="3082025"/>
              <a:ext cx="235875" cy="235850"/>
            </a:xfrm>
            <a:custGeom>
              <a:avLst/>
              <a:gdLst/>
              <a:ahLst/>
              <a:cxnLst/>
              <a:rect l="l" t="t" r="r" b="b"/>
              <a:pathLst>
                <a:path w="9435" h="9434" extrusionOk="0">
                  <a:moveTo>
                    <a:pt x="4721" y="88"/>
                  </a:moveTo>
                  <a:cubicBezTo>
                    <a:pt x="7270" y="88"/>
                    <a:pt x="9347" y="2164"/>
                    <a:pt x="9347" y="4713"/>
                  </a:cubicBezTo>
                  <a:cubicBezTo>
                    <a:pt x="9347" y="7269"/>
                    <a:pt x="7270" y="9346"/>
                    <a:pt x="4721" y="9346"/>
                  </a:cubicBezTo>
                  <a:cubicBezTo>
                    <a:pt x="2165" y="9346"/>
                    <a:pt x="89" y="7269"/>
                    <a:pt x="89" y="4713"/>
                  </a:cubicBezTo>
                  <a:cubicBezTo>
                    <a:pt x="89" y="2164"/>
                    <a:pt x="2165" y="88"/>
                    <a:pt x="4721" y="88"/>
                  </a:cubicBezTo>
                  <a:close/>
                  <a:moveTo>
                    <a:pt x="4721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21" y="9433"/>
                  </a:cubicBezTo>
                  <a:cubicBezTo>
                    <a:pt x="7317" y="9433"/>
                    <a:pt x="9434" y="7316"/>
                    <a:pt x="9434" y="4713"/>
                  </a:cubicBezTo>
                  <a:cubicBezTo>
                    <a:pt x="9434" y="2117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43" name="Google Shape;53543;p51"/>
            <p:cNvSpPr/>
            <p:nvPr/>
          </p:nvSpPr>
          <p:spPr>
            <a:xfrm>
              <a:off x="4492875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44" name="Google Shape;53544;p51"/>
            <p:cNvSpPr/>
            <p:nvPr/>
          </p:nvSpPr>
          <p:spPr>
            <a:xfrm>
              <a:off x="4491850" y="3110850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5"/>
                    <a:pt x="7047" y="3560"/>
                  </a:cubicBezTo>
                  <a:cubicBezTo>
                    <a:pt x="7047" y="5482"/>
                    <a:pt x="5483" y="7046"/>
                    <a:pt x="3568" y="7046"/>
                  </a:cubicBezTo>
                  <a:cubicBezTo>
                    <a:pt x="1646" y="7046"/>
                    <a:pt x="89" y="5482"/>
                    <a:pt x="89" y="3560"/>
                  </a:cubicBezTo>
                  <a:cubicBezTo>
                    <a:pt x="89" y="1645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8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45" name="Google Shape;53545;p51"/>
            <p:cNvSpPr/>
            <p:nvPr/>
          </p:nvSpPr>
          <p:spPr>
            <a:xfrm>
              <a:off x="4518150" y="3136975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46" name="Google Shape;53546;p51"/>
            <p:cNvSpPr/>
            <p:nvPr/>
          </p:nvSpPr>
          <p:spPr>
            <a:xfrm>
              <a:off x="451697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47" name="Google Shape;53547;p51"/>
            <p:cNvSpPr/>
            <p:nvPr/>
          </p:nvSpPr>
          <p:spPr>
            <a:xfrm>
              <a:off x="454682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2"/>
                  </a:cubicBezTo>
                  <a:cubicBezTo>
                    <a:pt x="2731" y="614"/>
                    <a:pt x="2117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48" name="Google Shape;53548;p51"/>
            <p:cNvSpPr/>
            <p:nvPr/>
          </p:nvSpPr>
          <p:spPr>
            <a:xfrm>
              <a:off x="454580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10" y="2813"/>
                  </a:cubicBezTo>
                  <a:cubicBezTo>
                    <a:pt x="2185" y="2813"/>
                    <a:pt x="2812" y="2185"/>
                    <a:pt x="2812" y="1403"/>
                  </a:cubicBezTo>
                  <a:cubicBezTo>
                    <a:pt x="2812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49" name="Google Shape;53549;p51"/>
            <p:cNvSpPr/>
            <p:nvPr/>
          </p:nvSpPr>
          <p:spPr>
            <a:xfrm>
              <a:off x="4749950" y="3030925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50" name="Google Shape;53550;p51"/>
            <p:cNvSpPr/>
            <p:nvPr/>
          </p:nvSpPr>
          <p:spPr>
            <a:xfrm>
              <a:off x="4748775" y="3029925"/>
              <a:ext cx="336475" cy="336325"/>
            </a:xfrm>
            <a:custGeom>
              <a:avLst/>
              <a:gdLst/>
              <a:ahLst/>
              <a:cxnLst/>
              <a:rect l="l" t="t" r="r" b="b"/>
              <a:pathLst>
                <a:path w="13459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51" name="Google Shape;53551;p51"/>
            <p:cNvSpPr/>
            <p:nvPr/>
          </p:nvSpPr>
          <p:spPr>
            <a:xfrm>
              <a:off x="4773200" y="3057900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8" y="11363"/>
                  </a:cubicBezTo>
                  <a:cubicBezTo>
                    <a:pt x="8821" y="11363"/>
                    <a:pt x="11363" y="8820"/>
                    <a:pt x="11363" y="5678"/>
                  </a:cubicBezTo>
                  <a:cubicBezTo>
                    <a:pt x="11363" y="2543"/>
                    <a:pt x="8821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52" name="Google Shape;53552;p51"/>
            <p:cNvSpPr/>
            <p:nvPr/>
          </p:nvSpPr>
          <p:spPr>
            <a:xfrm>
              <a:off x="4772200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8" y="88"/>
                  </a:moveTo>
                  <a:cubicBezTo>
                    <a:pt x="8827" y="88"/>
                    <a:pt x="11355" y="2617"/>
                    <a:pt x="11355" y="5718"/>
                  </a:cubicBezTo>
                  <a:cubicBezTo>
                    <a:pt x="11355" y="8827"/>
                    <a:pt x="8827" y="11355"/>
                    <a:pt x="5718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7"/>
                    <a:pt x="2617" y="88"/>
                    <a:pt x="5718" y="88"/>
                  </a:cubicBezTo>
                  <a:close/>
                  <a:moveTo>
                    <a:pt x="5718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18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53" name="Google Shape;53553;p51"/>
            <p:cNvSpPr/>
            <p:nvPr/>
          </p:nvSpPr>
          <p:spPr>
            <a:xfrm>
              <a:off x="4798500" y="3083200"/>
              <a:ext cx="233500" cy="233500"/>
            </a:xfrm>
            <a:custGeom>
              <a:avLst/>
              <a:gdLst/>
              <a:ahLst/>
              <a:cxnLst/>
              <a:rect l="l" t="t" r="r" b="b"/>
              <a:pathLst>
                <a:path w="9340" h="9340" extrusionOk="0">
                  <a:moveTo>
                    <a:pt x="4666" y="0"/>
                  </a:moveTo>
                  <a:cubicBezTo>
                    <a:pt x="2091" y="0"/>
                    <a:pt x="0" y="2091"/>
                    <a:pt x="0" y="4666"/>
                  </a:cubicBezTo>
                  <a:cubicBezTo>
                    <a:pt x="0" y="7249"/>
                    <a:pt x="2091" y="9339"/>
                    <a:pt x="4666" y="9339"/>
                  </a:cubicBezTo>
                  <a:cubicBezTo>
                    <a:pt x="7249" y="9339"/>
                    <a:pt x="9339" y="7249"/>
                    <a:pt x="9339" y="4666"/>
                  </a:cubicBezTo>
                  <a:cubicBezTo>
                    <a:pt x="9339" y="2091"/>
                    <a:pt x="7249" y="0"/>
                    <a:pt x="4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54" name="Google Shape;53554;p51"/>
            <p:cNvSpPr/>
            <p:nvPr/>
          </p:nvSpPr>
          <p:spPr>
            <a:xfrm>
              <a:off x="4797325" y="3082025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3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3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3" y="88"/>
                  </a:cubicBezTo>
                  <a:close/>
                  <a:moveTo>
                    <a:pt x="4713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3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55" name="Google Shape;53555;p51"/>
            <p:cNvSpPr/>
            <p:nvPr/>
          </p:nvSpPr>
          <p:spPr>
            <a:xfrm>
              <a:off x="4827150" y="3111850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56" name="Google Shape;53556;p51"/>
            <p:cNvSpPr/>
            <p:nvPr/>
          </p:nvSpPr>
          <p:spPr>
            <a:xfrm>
              <a:off x="4826150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6"/>
                    <a:pt x="3560" y="7046"/>
                  </a:cubicBezTo>
                  <a:cubicBezTo>
                    <a:pt x="1645" y="7046"/>
                    <a:pt x="81" y="5482"/>
                    <a:pt x="81" y="3560"/>
                  </a:cubicBezTo>
                  <a:cubicBezTo>
                    <a:pt x="81" y="1645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0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57" name="Google Shape;53557;p51"/>
            <p:cNvSpPr/>
            <p:nvPr/>
          </p:nvSpPr>
          <p:spPr>
            <a:xfrm>
              <a:off x="4852275" y="3136975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5"/>
                  </a:cubicBezTo>
                  <a:cubicBezTo>
                    <a:pt x="5037" y="1126"/>
                    <a:pt x="3911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58" name="Google Shape;53558;p51"/>
            <p:cNvSpPr/>
            <p:nvPr/>
          </p:nvSpPr>
          <p:spPr>
            <a:xfrm>
              <a:off x="4851250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6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59" name="Google Shape;53559;p51"/>
            <p:cNvSpPr/>
            <p:nvPr/>
          </p:nvSpPr>
          <p:spPr>
            <a:xfrm>
              <a:off x="4881100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0"/>
                  </a:moveTo>
                  <a:cubicBezTo>
                    <a:pt x="614" y="0"/>
                    <a:pt x="0" y="614"/>
                    <a:pt x="0" y="1362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60" name="Google Shape;53560;p51"/>
            <p:cNvSpPr/>
            <p:nvPr/>
          </p:nvSpPr>
          <p:spPr>
            <a:xfrm>
              <a:off x="4880075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3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3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3" y="2813"/>
                  </a:cubicBezTo>
                  <a:cubicBezTo>
                    <a:pt x="2186" y="2813"/>
                    <a:pt x="2813" y="2185"/>
                    <a:pt x="2813" y="1403"/>
                  </a:cubicBezTo>
                  <a:cubicBezTo>
                    <a:pt x="2813" y="628"/>
                    <a:pt x="2186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61" name="Google Shape;53561;p51"/>
            <p:cNvSpPr/>
            <p:nvPr/>
          </p:nvSpPr>
          <p:spPr>
            <a:xfrm>
              <a:off x="5084225" y="3030925"/>
              <a:ext cx="334125" cy="334325"/>
            </a:xfrm>
            <a:custGeom>
              <a:avLst/>
              <a:gdLst/>
              <a:ahLst/>
              <a:cxnLst/>
              <a:rect l="l" t="t" r="r" b="b"/>
              <a:pathLst>
                <a:path w="13365" h="13373" extrusionOk="0">
                  <a:moveTo>
                    <a:pt x="6683" y="1"/>
                  </a:moveTo>
                  <a:cubicBezTo>
                    <a:pt x="2988" y="1"/>
                    <a:pt x="0" y="2995"/>
                    <a:pt x="0" y="6690"/>
                  </a:cubicBezTo>
                  <a:cubicBezTo>
                    <a:pt x="0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62" name="Google Shape;53562;p51"/>
            <p:cNvSpPr/>
            <p:nvPr/>
          </p:nvSpPr>
          <p:spPr>
            <a:xfrm>
              <a:off x="5083050" y="3029925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8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8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63" name="Google Shape;53563;p51"/>
            <p:cNvSpPr/>
            <p:nvPr/>
          </p:nvSpPr>
          <p:spPr>
            <a:xfrm>
              <a:off x="5107475" y="3057900"/>
              <a:ext cx="283925" cy="284075"/>
            </a:xfrm>
            <a:custGeom>
              <a:avLst/>
              <a:gdLst/>
              <a:ahLst/>
              <a:cxnLst/>
              <a:rect l="l" t="t" r="r" b="b"/>
              <a:pathLst>
                <a:path w="11357" h="11363" extrusionOk="0">
                  <a:moveTo>
                    <a:pt x="5679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20"/>
                    <a:pt x="2543" y="11363"/>
                    <a:pt x="5679" y="11363"/>
                  </a:cubicBezTo>
                  <a:cubicBezTo>
                    <a:pt x="8814" y="11363"/>
                    <a:pt x="11356" y="8820"/>
                    <a:pt x="11356" y="5678"/>
                  </a:cubicBezTo>
                  <a:cubicBezTo>
                    <a:pt x="11356" y="2543"/>
                    <a:pt x="8814" y="1"/>
                    <a:pt x="56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64" name="Google Shape;53564;p51"/>
            <p:cNvSpPr/>
            <p:nvPr/>
          </p:nvSpPr>
          <p:spPr>
            <a:xfrm>
              <a:off x="5106475" y="3056900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8"/>
                  </a:moveTo>
                  <a:cubicBezTo>
                    <a:pt x="8827" y="88"/>
                    <a:pt x="11356" y="2617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7"/>
                    <a:pt x="2610" y="88"/>
                    <a:pt x="5719" y="88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65" name="Google Shape;53565;p51"/>
            <p:cNvSpPr/>
            <p:nvPr/>
          </p:nvSpPr>
          <p:spPr>
            <a:xfrm>
              <a:off x="5132600" y="3083200"/>
              <a:ext cx="233675" cy="233500"/>
            </a:xfrm>
            <a:custGeom>
              <a:avLst/>
              <a:gdLst/>
              <a:ahLst/>
              <a:cxnLst/>
              <a:rect l="l" t="t" r="r" b="b"/>
              <a:pathLst>
                <a:path w="9347" h="9340" extrusionOk="0">
                  <a:moveTo>
                    <a:pt x="4674" y="0"/>
                  </a:moveTo>
                  <a:cubicBezTo>
                    <a:pt x="2098" y="0"/>
                    <a:pt x="1" y="2091"/>
                    <a:pt x="1" y="4666"/>
                  </a:cubicBezTo>
                  <a:cubicBezTo>
                    <a:pt x="1" y="7249"/>
                    <a:pt x="2098" y="9339"/>
                    <a:pt x="4674" y="9339"/>
                  </a:cubicBezTo>
                  <a:cubicBezTo>
                    <a:pt x="7256" y="9339"/>
                    <a:pt x="9346" y="7249"/>
                    <a:pt x="9346" y="4666"/>
                  </a:cubicBezTo>
                  <a:cubicBezTo>
                    <a:pt x="9346" y="2091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66" name="Google Shape;53566;p51"/>
            <p:cNvSpPr/>
            <p:nvPr/>
          </p:nvSpPr>
          <p:spPr>
            <a:xfrm>
              <a:off x="5131600" y="3082025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67" name="Google Shape;53567;p51"/>
            <p:cNvSpPr/>
            <p:nvPr/>
          </p:nvSpPr>
          <p:spPr>
            <a:xfrm>
              <a:off x="5161425" y="3111850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68" name="Google Shape;53568;p51"/>
            <p:cNvSpPr/>
            <p:nvPr/>
          </p:nvSpPr>
          <p:spPr>
            <a:xfrm>
              <a:off x="5160425" y="3110850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6"/>
                    <a:pt x="3561" y="7046"/>
                  </a:cubicBezTo>
                  <a:cubicBezTo>
                    <a:pt x="1646" y="7046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69" name="Google Shape;53569;p51"/>
            <p:cNvSpPr/>
            <p:nvPr/>
          </p:nvSpPr>
          <p:spPr>
            <a:xfrm>
              <a:off x="5186550" y="3136975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70" name="Google Shape;53570;p51"/>
            <p:cNvSpPr/>
            <p:nvPr/>
          </p:nvSpPr>
          <p:spPr>
            <a:xfrm>
              <a:off x="5185525" y="3135950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57" y="5031"/>
                  </a:cubicBezTo>
                  <a:cubicBezTo>
                    <a:pt x="1194" y="5031"/>
                    <a:pt x="82" y="3925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57" y="5119"/>
                  </a:cubicBezTo>
                  <a:cubicBezTo>
                    <a:pt x="3966" y="5119"/>
                    <a:pt x="5119" y="3972"/>
                    <a:pt x="5119" y="2556"/>
                  </a:cubicBezTo>
                  <a:cubicBezTo>
                    <a:pt x="5119" y="1147"/>
                    <a:pt x="3966" y="1"/>
                    <a:pt x="25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71" name="Google Shape;53571;p51"/>
            <p:cNvSpPr/>
            <p:nvPr/>
          </p:nvSpPr>
          <p:spPr>
            <a:xfrm>
              <a:off x="5215375" y="3165800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7" y="0"/>
                    <a:pt x="0" y="614"/>
                    <a:pt x="0" y="1362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2"/>
                  </a:cubicBezTo>
                  <a:cubicBezTo>
                    <a:pt x="2731" y="614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72" name="Google Shape;53572;p51"/>
            <p:cNvSpPr/>
            <p:nvPr/>
          </p:nvSpPr>
          <p:spPr>
            <a:xfrm>
              <a:off x="5214350" y="3164775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04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04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04" y="82"/>
                  </a:cubicBezTo>
                  <a:close/>
                  <a:moveTo>
                    <a:pt x="1404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85"/>
                    <a:pt x="628" y="2813"/>
                    <a:pt x="1404" y="2813"/>
                  </a:cubicBezTo>
                  <a:cubicBezTo>
                    <a:pt x="2179" y="2813"/>
                    <a:pt x="2813" y="2185"/>
                    <a:pt x="2813" y="1403"/>
                  </a:cubicBezTo>
                  <a:cubicBezTo>
                    <a:pt x="2813" y="628"/>
                    <a:pt x="2179" y="1"/>
                    <a:pt x="14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73" name="Google Shape;53573;p51"/>
            <p:cNvSpPr/>
            <p:nvPr/>
          </p:nvSpPr>
          <p:spPr>
            <a:xfrm>
              <a:off x="358157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74" name="Google Shape;53574;p51"/>
            <p:cNvSpPr/>
            <p:nvPr/>
          </p:nvSpPr>
          <p:spPr>
            <a:xfrm>
              <a:off x="358055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24" y="88"/>
                  </a:moveTo>
                  <a:cubicBezTo>
                    <a:pt x="10392" y="88"/>
                    <a:pt x="13365" y="3062"/>
                    <a:pt x="13365" y="6730"/>
                  </a:cubicBezTo>
                  <a:cubicBezTo>
                    <a:pt x="13365" y="10391"/>
                    <a:pt x="1039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lose/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10432" y="13453"/>
                    <a:pt x="13453" y="10438"/>
                    <a:pt x="13453" y="6730"/>
                  </a:cubicBezTo>
                  <a:cubicBezTo>
                    <a:pt x="13453" y="3021"/>
                    <a:pt x="10432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75" name="Google Shape;53575;p51"/>
            <p:cNvSpPr/>
            <p:nvPr/>
          </p:nvSpPr>
          <p:spPr>
            <a:xfrm>
              <a:off x="3604825" y="3152975"/>
              <a:ext cx="284075" cy="284075"/>
            </a:xfrm>
            <a:custGeom>
              <a:avLst/>
              <a:gdLst/>
              <a:ahLst/>
              <a:cxnLst/>
              <a:rect l="l" t="t" r="r" b="b"/>
              <a:pathLst>
                <a:path w="11363" h="11363" extrusionOk="0">
                  <a:moveTo>
                    <a:pt x="5685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85" y="11363"/>
                  </a:cubicBezTo>
                  <a:cubicBezTo>
                    <a:pt x="8821" y="11363"/>
                    <a:pt x="11363" y="8814"/>
                    <a:pt x="11363" y="5678"/>
                  </a:cubicBezTo>
                  <a:cubicBezTo>
                    <a:pt x="11363" y="2543"/>
                    <a:pt x="8821" y="1"/>
                    <a:pt x="56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76" name="Google Shape;53576;p51"/>
            <p:cNvSpPr/>
            <p:nvPr/>
          </p:nvSpPr>
          <p:spPr>
            <a:xfrm>
              <a:off x="360382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25" y="81"/>
                  </a:moveTo>
                  <a:cubicBezTo>
                    <a:pt x="8834" y="81"/>
                    <a:pt x="11362" y="2610"/>
                    <a:pt x="11362" y="5718"/>
                  </a:cubicBezTo>
                  <a:cubicBezTo>
                    <a:pt x="11362" y="8827"/>
                    <a:pt x="8834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lose/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77" name="Google Shape;53577;p51"/>
            <p:cNvSpPr/>
            <p:nvPr/>
          </p:nvSpPr>
          <p:spPr>
            <a:xfrm>
              <a:off x="363012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7249" y="9346"/>
                    <a:pt x="9346" y="7256"/>
                    <a:pt x="9346" y="4673"/>
                  </a:cubicBezTo>
                  <a:cubicBezTo>
                    <a:pt x="9346" y="2098"/>
                    <a:pt x="7249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78" name="Google Shape;53578;p51"/>
            <p:cNvSpPr/>
            <p:nvPr/>
          </p:nvSpPr>
          <p:spPr>
            <a:xfrm>
              <a:off x="3628950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20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20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20" y="88"/>
                  </a:cubicBezTo>
                  <a:close/>
                  <a:moveTo>
                    <a:pt x="4720" y="0"/>
                  </a:moveTo>
                  <a:cubicBezTo>
                    <a:pt x="2117" y="0"/>
                    <a:pt x="0" y="2117"/>
                    <a:pt x="0" y="4713"/>
                  </a:cubicBezTo>
                  <a:cubicBezTo>
                    <a:pt x="0" y="7316"/>
                    <a:pt x="2117" y="9433"/>
                    <a:pt x="4720" y="9433"/>
                  </a:cubicBezTo>
                  <a:cubicBezTo>
                    <a:pt x="7316" y="9433"/>
                    <a:pt x="9433" y="7316"/>
                    <a:pt x="9433" y="4713"/>
                  </a:cubicBezTo>
                  <a:cubicBezTo>
                    <a:pt x="9433" y="2117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79" name="Google Shape;53579;p51"/>
            <p:cNvSpPr/>
            <p:nvPr/>
          </p:nvSpPr>
          <p:spPr>
            <a:xfrm>
              <a:off x="365877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80" name="Google Shape;53580;p51"/>
            <p:cNvSpPr/>
            <p:nvPr/>
          </p:nvSpPr>
          <p:spPr>
            <a:xfrm>
              <a:off x="365777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81" name="Google Shape;53581;p51"/>
            <p:cNvSpPr/>
            <p:nvPr/>
          </p:nvSpPr>
          <p:spPr>
            <a:xfrm>
              <a:off x="3683900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22" y="0"/>
                  </a:moveTo>
                  <a:cubicBezTo>
                    <a:pt x="1133" y="0"/>
                    <a:pt x="0" y="1126"/>
                    <a:pt x="0" y="2515"/>
                  </a:cubicBezTo>
                  <a:cubicBezTo>
                    <a:pt x="0" y="3904"/>
                    <a:pt x="1133" y="5030"/>
                    <a:pt x="2522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82" name="Google Shape;53582;p51"/>
            <p:cNvSpPr/>
            <p:nvPr/>
          </p:nvSpPr>
          <p:spPr>
            <a:xfrm>
              <a:off x="368287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1" y="1194"/>
                    <a:pt x="5031" y="2556"/>
                  </a:cubicBezTo>
                  <a:cubicBezTo>
                    <a:pt x="5031" y="3925"/>
                    <a:pt x="3925" y="5031"/>
                    <a:pt x="2563" y="5031"/>
                  </a:cubicBezTo>
                  <a:cubicBezTo>
                    <a:pt x="1194" y="5031"/>
                    <a:pt x="89" y="3925"/>
                    <a:pt x="89" y="2556"/>
                  </a:cubicBezTo>
                  <a:cubicBezTo>
                    <a:pt x="89" y="1194"/>
                    <a:pt x="1194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47" y="1"/>
                    <a:pt x="1" y="1147"/>
                    <a:pt x="1" y="2556"/>
                  </a:cubicBezTo>
                  <a:cubicBezTo>
                    <a:pt x="1" y="3972"/>
                    <a:pt x="1147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83" name="Google Shape;53583;p51"/>
            <p:cNvSpPr/>
            <p:nvPr/>
          </p:nvSpPr>
          <p:spPr>
            <a:xfrm>
              <a:off x="371272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84" name="Google Shape;53584;p51"/>
            <p:cNvSpPr/>
            <p:nvPr/>
          </p:nvSpPr>
          <p:spPr>
            <a:xfrm>
              <a:off x="3711700" y="3259850"/>
              <a:ext cx="70325" cy="70325"/>
            </a:xfrm>
            <a:custGeom>
              <a:avLst/>
              <a:gdLst/>
              <a:ahLst/>
              <a:cxnLst/>
              <a:rect l="l" t="t" r="r" b="b"/>
              <a:pathLst>
                <a:path w="2813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75" y="2732"/>
                    <a:pt x="82" y="2138"/>
                    <a:pt x="82" y="1403"/>
                  </a:cubicBezTo>
                  <a:cubicBezTo>
                    <a:pt x="82" y="675"/>
                    <a:pt x="675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28" y="1"/>
                    <a:pt x="1" y="628"/>
                    <a:pt x="1" y="1403"/>
                  </a:cubicBezTo>
                  <a:cubicBezTo>
                    <a:pt x="1" y="2179"/>
                    <a:pt x="628" y="2813"/>
                    <a:pt x="1410" y="2813"/>
                  </a:cubicBezTo>
                  <a:cubicBezTo>
                    <a:pt x="2186" y="2813"/>
                    <a:pt x="2813" y="2179"/>
                    <a:pt x="2813" y="1403"/>
                  </a:cubicBezTo>
                  <a:cubicBezTo>
                    <a:pt x="2813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85" name="Google Shape;53585;p51"/>
            <p:cNvSpPr/>
            <p:nvPr/>
          </p:nvSpPr>
          <p:spPr>
            <a:xfrm>
              <a:off x="39158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3" y="1"/>
                  </a:moveTo>
                  <a:cubicBezTo>
                    <a:pt x="2994" y="1"/>
                    <a:pt x="1" y="2995"/>
                    <a:pt x="1" y="6690"/>
                  </a:cubicBezTo>
                  <a:cubicBezTo>
                    <a:pt x="1" y="10378"/>
                    <a:pt x="2994" y="13372"/>
                    <a:pt x="6683" y="13372"/>
                  </a:cubicBezTo>
                  <a:cubicBezTo>
                    <a:pt x="10378" y="13372"/>
                    <a:pt x="13372" y="10378"/>
                    <a:pt x="13372" y="6690"/>
                  </a:cubicBezTo>
                  <a:cubicBezTo>
                    <a:pt x="13372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86" name="Google Shape;53586;p51"/>
            <p:cNvSpPr/>
            <p:nvPr/>
          </p:nvSpPr>
          <p:spPr>
            <a:xfrm>
              <a:off x="3914675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1" y="3062"/>
                    <a:pt x="13371" y="6730"/>
                  </a:cubicBezTo>
                  <a:cubicBezTo>
                    <a:pt x="13371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87" name="Google Shape;53587;p51"/>
            <p:cNvSpPr/>
            <p:nvPr/>
          </p:nvSpPr>
          <p:spPr>
            <a:xfrm>
              <a:off x="3939125" y="3152975"/>
              <a:ext cx="284050" cy="284075"/>
            </a:xfrm>
            <a:custGeom>
              <a:avLst/>
              <a:gdLst/>
              <a:ahLst/>
              <a:cxnLst/>
              <a:rect l="l" t="t" r="r" b="b"/>
              <a:pathLst>
                <a:path w="11362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20" y="11363"/>
                    <a:pt x="11362" y="8814"/>
                    <a:pt x="11362" y="5678"/>
                  </a:cubicBezTo>
                  <a:cubicBezTo>
                    <a:pt x="11362" y="2543"/>
                    <a:pt x="8820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88" name="Google Shape;53588;p51"/>
            <p:cNvSpPr/>
            <p:nvPr/>
          </p:nvSpPr>
          <p:spPr>
            <a:xfrm>
              <a:off x="393810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70" y="0"/>
                    <a:pt x="1" y="2569"/>
                    <a:pt x="1" y="5718"/>
                  </a:cubicBezTo>
                  <a:cubicBezTo>
                    <a:pt x="1" y="8874"/>
                    <a:pt x="2570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89" name="Google Shape;53589;p51"/>
            <p:cNvSpPr/>
            <p:nvPr/>
          </p:nvSpPr>
          <p:spPr>
            <a:xfrm>
              <a:off x="3964400" y="3178100"/>
              <a:ext cx="233500" cy="233675"/>
            </a:xfrm>
            <a:custGeom>
              <a:avLst/>
              <a:gdLst/>
              <a:ahLst/>
              <a:cxnLst/>
              <a:rect l="l" t="t" r="r" b="b"/>
              <a:pathLst>
                <a:path w="9340" h="9347" extrusionOk="0">
                  <a:moveTo>
                    <a:pt x="4667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67" y="9346"/>
                  </a:cubicBezTo>
                  <a:cubicBezTo>
                    <a:pt x="7249" y="9346"/>
                    <a:pt x="9339" y="7256"/>
                    <a:pt x="9339" y="4673"/>
                  </a:cubicBezTo>
                  <a:cubicBezTo>
                    <a:pt x="9339" y="2098"/>
                    <a:pt x="7249" y="0"/>
                    <a:pt x="46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90" name="Google Shape;53590;p51"/>
            <p:cNvSpPr/>
            <p:nvPr/>
          </p:nvSpPr>
          <p:spPr>
            <a:xfrm>
              <a:off x="3963225" y="3177100"/>
              <a:ext cx="235850" cy="235850"/>
            </a:xfrm>
            <a:custGeom>
              <a:avLst/>
              <a:gdLst/>
              <a:ahLst/>
              <a:cxnLst/>
              <a:rect l="l" t="t" r="r" b="b"/>
              <a:pathLst>
                <a:path w="9434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34" y="7316"/>
                    <a:pt x="9434" y="4713"/>
                  </a:cubicBezTo>
                  <a:cubicBezTo>
                    <a:pt x="9434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91" name="Google Shape;53591;p51"/>
            <p:cNvSpPr/>
            <p:nvPr/>
          </p:nvSpPr>
          <p:spPr>
            <a:xfrm>
              <a:off x="3993050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92" name="Google Shape;53592;p51"/>
            <p:cNvSpPr/>
            <p:nvPr/>
          </p:nvSpPr>
          <p:spPr>
            <a:xfrm>
              <a:off x="399205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7" y="1645"/>
                    <a:pt x="7047" y="3560"/>
                  </a:cubicBezTo>
                  <a:cubicBezTo>
                    <a:pt x="7047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1" y="7127"/>
                  </a:cubicBezTo>
                  <a:cubicBezTo>
                    <a:pt x="5529" y="7127"/>
                    <a:pt x="7128" y="5529"/>
                    <a:pt x="7128" y="3560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93" name="Google Shape;53593;p51"/>
            <p:cNvSpPr/>
            <p:nvPr/>
          </p:nvSpPr>
          <p:spPr>
            <a:xfrm>
              <a:off x="4018175" y="3232050"/>
              <a:ext cx="125950" cy="125775"/>
            </a:xfrm>
            <a:custGeom>
              <a:avLst/>
              <a:gdLst/>
              <a:ahLst/>
              <a:cxnLst/>
              <a:rect l="l" t="t" r="r" b="b"/>
              <a:pathLst>
                <a:path w="5038" h="5031" extrusionOk="0">
                  <a:moveTo>
                    <a:pt x="2516" y="0"/>
                  </a:moveTo>
                  <a:cubicBezTo>
                    <a:pt x="1127" y="0"/>
                    <a:pt x="0" y="1126"/>
                    <a:pt x="0" y="2515"/>
                  </a:cubicBezTo>
                  <a:cubicBezTo>
                    <a:pt x="0" y="3904"/>
                    <a:pt x="1127" y="5030"/>
                    <a:pt x="2516" y="5030"/>
                  </a:cubicBezTo>
                  <a:cubicBezTo>
                    <a:pt x="3911" y="5030"/>
                    <a:pt x="5037" y="3904"/>
                    <a:pt x="5037" y="2515"/>
                  </a:cubicBezTo>
                  <a:cubicBezTo>
                    <a:pt x="5037" y="1126"/>
                    <a:pt x="3911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94" name="Google Shape;53594;p51"/>
            <p:cNvSpPr/>
            <p:nvPr/>
          </p:nvSpPr>
          <p:spPr>
            <a:xfrm>
              <a:off x="4017175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4" y="82"/>
                    <a:pt x="5030" y="1194"/>
                    <a:pt x="5030" y="2556"/>
                  </a:cubicBezTo>
                  <a:cubicBezTo>
                    <a:pt x="5030" y="3925"/>
                    <a:pt x="3924" y="5031"/>
                    <a:pt x="2556" y="5031"/>
                  </a:cubicBezTo>
                  <a:cubicBezTo>
                    <a:pt x="1194" y="5031"/>
                    <a:pt x="88" y="3925"/>
                    <a:pt x="88" y="2556"/>
                  </a:cubicBezTo>
                  <a:cubicBezTo>
                    <a:pt x="88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72" y="5119"/>
                    <a:pt x="5118" y="3972"/>
                    <a:pt x="5118" y="2556"/>
                  </a:cubicBezTo>
                  <a:cubicBezTo>
                    <a:pt x="5118" y="1147"/>
                    <a:pt x="3972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95" name="Google Shape;53595;p51"/>
            <p:cNvSpPr/>
            <p:nvPr/>
          </p:nvSpPr>
          <p:spPr>
            <a:xfrm>
              <a:off x="404700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14" y="0"/>
                    <a:pt x="1" y="607"/>
                    <a:pt x="1" y="1362"/>
                  </a:cubicBezTo>
                  <a:cubicBezTo>
                    <a:pt x="1" y="2117"/>
                    <a:pt x="614" y="2731"/>
                    <a:pt x="1363" y="2731"/>
                  </a:cubicBezTo>
                  <a:cubicBezTo>
                    <a:pt x="2118" y="2731"/>
                    <a:pt x="2731" y="2117"/>
                    <a:pt x="2731" y="1362"/>
                  </a:cubicBezTo>
                  <a:cubicBezTo>
                    <a:pt x="2731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96" name="Google Shape;53596;p51"/>
            <p:cNvSpPr/>
            <p:nvPr/>
          </p:nvSpPr>
          <p:spPr>
            <a:xfrm>
              <a:off x="4046000" y="3259850"/>
              <a:ext cx="70300" cy="70325"/>
            </a:xfrm>
            <a:custGeom>
              <a:avLst/>
              <a:gdLst/>
              <a:ahLst/>
              <a:cxnLst/>
              <a:rect l="l" t="t" r="r" b="b"/>
              <a:pathLst>
                <a:path w="2812" h="2813" extrusionOk="0">
                  <a:moveTo>
                    <a:pt x="1403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03" y="2732"/>
                  </a:cubicBezTo>
                  <a:cubicBezTo>
                    <a:pt x="674" y="2732"/>
                    <a:pt x="81" y="2138"/>
                    <a:pt x="81" y="1403"/>
                  </a:cubicBezTo>
                  <a:cubicBezTo>
                    <a:pt x="81" y="675"/>
                    <a:pt x="674" y="82"/>
                    <a:pt x="1403" y="82"/>
                  </a:cubicBezTo>
                  <a:close/>
                  <a:moveTo>
                    <a:pt x="1403" y="1"/>
                  </a:moveTo>
                  <a:cubicBezTo>
                    <a:pt x="627" y="1"/>
                    <a:pt x="0" y="628"/>
                    <a:pt x="0" y="1403"/>
                  </a:cubicBezTo>
                  <a:cubicBezTo>
                    <a:pt x="0" y="2179"/>
                    <a:pt x="627" y="2813"/>
                    <a:pt x="1403" y="2813"/>
                  </a:cubicBezTo>
                  <a:cubicBezTo>
                    <a:pt x="2185" y="2813"/>
                    <a:pt x="2812" y="2179"/>
                    <a:pt x="2812" y="1403"/>
                  </a:cubicBezTo>
                  <a:cubicBezTo>
                    <a:pt x="2812" y="628"/>
                    <a:pt x="2185" y="1"/>
                    <a:pt x="14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97" name="Google Shape;53597;p51"/>
            <p:cNvSpPr/>
            <p:nvPr/>
          </p:nvSpPr>
          <p:spPr>
            <a:xfrm>
              <a:off x="4250125" y="3126000"/>
              <a:ext cx="334150" cy="334325"/>
            </a:xfrm>
            <a:custGeom>
              <a:avLst/>
              <a:gdLst/>
              <a:ahLst/>
              <a:cxnLst/>
              <a:rect l="l" t="t" r="r" b="b"/>
              <a:pathLst>
                <a:path w="13366" h="13373" extrusionOk="0">
                  <a:moveTo>
                    <a:pt x="6683" y="1"/>
                  </a:moveTo>
                  <a:cubicBezTo>
                    <a:pt x="2988" y="1"/>
                    <a:pt x="1" y="2995"/>
                    <a:pt x="1" y="6690"/>
                  </a:cubicBezTo>
                  <a:cubicBezTo>
                    <a:pt x="1" y="10378"/>
                    <a:pt x="2988" y="13372"/>
                    <a:pt x="6683" y="13372"/>
                  </a:cubicBezTo>
                  <a:cubicBezTo>
                    <a:pt x="10378" y="13372"/>
                    <a:pt x="13365" y="10378"/>
                    <a:pt x="13365" y="6690"/>
                  </a:cubicBezTo>
                  <a:cubicBezTo>
                    <a:pt x="13365" y="2995"/>
                    <a:pt x="10378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98" name="Google Shape;53598;p51"/>
            <p:cNvSpPr/>
            <p:nvPr/>
          </p:nvSpPr>
          <p:spPr>
            <a:xfrm>
              <a:off x="4248950" y="3125000"/>
              <a:ext cx="336500" cy="336325"/>
            </a:xfrm>
            <a:custGeom>
              <a:avLst/>
              <a:gdLst/>
              <a:ahLst/>
              <a:cxnLst/>
              <a:rect l="l" t="t" r="r" b="b"/>
              <a:pathLst>
                <a:path w="13460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8" y="13372"/>
                    <a:pt x="88" y="10391"/>
                    <a:pt x="88" y="6730"/>
                  </a:cubicBezTo>
                  <a:cubicBezTo>
                    <a:pt x="88" y="3062"/>
                    <a:pt x="3068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0" y="3021"/>
                    <a:pt x="0" y="6730"/>
                  </a:cubicBezTo>
                  <a:cubicBezTo>
                    <a:pt x="0" y="10438"/>
                    <a:pt x="3021" y="13453"/>
                    <a:pt x="6730" y="13453"/>
                  </a:cubicBezTo>
                  <a:cubicBezTo>
                    <a:pt x="10438" y="13453"/>
                    <a:pt x="13459" y="10438"/>
                    <a:pt x="13459" y="6730"/>
                  </a:cubicBezTo>
                  <a:cubicBezTo>
                    <a:pt x="13459" y="3021"/>
                    <a:pt x="10438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99" name="Google Shape;53599;p51"/>
            <p:cNvSpPr/>
            <p:nvPr/>
          </p:nvSpPr>
          <p:spPr>
            <a:xfrm>
              <a:off x="427340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00" name="Google Shape;53600;p51"/>
            <p:cNvSpPr/>
            <p:nvPr/>
          </p:nvSpPr>
          <p:spPr>
            <a:xfrm>
              <a:off x="4272375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4" y="11443"/>
                    <a:pt x="11443" y="8874"/>
                    <a:pt x="11443" y="5718"/>
                  </a:cubicBezTo>
                  <a:cubicBezTo>
                    <a:pt x="11443" y="2569"/>
                    <a:pt x="8874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01" name="Google Shape;53601;p51"/>
            <p:cNvSpPr/>
            <p:nvPr/>
          </p:nvSpPr>
          <p:spPr>
            <a:xfrm>
              <a:off x="4298500" y="3178100"/>
              <a:ext cx="233675" cy="233675"/>
            </a:xfrm>
            <a:custGeom>
              <a:avLst/>
              <a:gdLst/>
              <a:ahLst/>
              <a:cxnLst/>
              <a:rect l="l" t="t" r="r" b="b"/>
              <a:pathLst>
                <a:path w="9347" h="9347" extrusionOk="0">
                  <a:moveTo>
                    <a:pt x="4674" y="0"/>
                  </a:moveTo>
                  <a:cubicBezTo>
                    <a:pt x="2098" y="0"/>
                    <a:pt x="1" y="2098"/>
                    <a:pt x="1" y="4673"/>
                  </a:cubicBezTo>
                  <a:cubicBezTo>
                    <a:pt x="1" y="7256"/>
                    <a:pt x="2098" y="9346"/>
                    <a:pt x="4674" y="9346"/>
                  </a:cubicBezTo>
                  <a:cubicBezTo>
                    <a:pt x="7256" y="9346"/>
                    <a:pt x="9347" y="7256"/>
                    <a:pt x="9347" y="4673"/>
                  </a:cubicBezTo>
                  <a:cubicBezTo>
                    <a:pt x="9347" y="2098"/>
                    <a:pt x="7256" y="0"/>
                    <a:pt x="4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02" name="Google Shape;53602;p51"/>
            <p:cNvSpPr/>
            <p:nvPr/>
          </p:nvSpPr>
          <p:spPr>
            <a:xfrm>
              <a:off x="4297500" y="3177100"/>
              <a:ext cx="235675" cy="235850"/>
            </a:xfrm>
            <a:custGeom>
              <a:avLst/>
              <a:gdLst/>
              <a:ahLst/>
              <a:cxnLst/>
              <a:rect l="l" t="t" r="r" b="b"/>
              <a:pathLst>
                <a:path w="9427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8" y="7269"/>
                    <a:pt x="88" y="4713"/>
                  </a:cubicBezTo>
                  <a:cubicBezTo>
                    <a:pt x="88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0" y="2117"/>
                    <a:pt x="0" y="4713"/>
                  </a:cubicBezTo>
                  <a:cubicBezTo>
                    <a:pt x="0" y="7316"/>
                    <a:pt x="2118" y="9433"/>
                    <a:pt x="4714" y="9433"/>
                  </a:cubicBezTo>
                  <a:cubicBezTo>
                    <a:pt x="7316" y="9433"/>
                    <a:pt x="9427" y="7316"/>
                    <a:pt x="9427" y="4713"/>
                  </a:cubicBezTo>
                  <a:cubicBezTo>
                    <a:pt x="9427" y="2117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03" name="Google Shape;53603;p51"/>
            <p:cNvSpPr/>
            <p:nvPr/>
          </p:nvSpPr>
          <p:spPr>
            <a:xfrm>
              <a:off x="4327325" y="3206925"/>
              <a:ext cx="176200" cy="176175"/>
            </a:xfrm>
            <a:custGeom>
              <a:avLst/>
              <a:gdLst/>
              <a:ahLst/>
              <a:cxnLst/>
              <a:rect l="l" t="t" r="r" b="b"/>
              <a:pathLst>
                <a:path w="7048" h="7047" extrusionOk="0">
                  <a:moveTo>
                    <a:pt x="3521" y="1"/>
                  </a:moveTo>
                  <a:cubicBezTo>
                    <a:pt x="1579" y="1"/>
                    <a:pt x="1" y="1578"/>
                    <a:pt x="1" y="3520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04" name="Google Shape;53604;p51"/>
            <p:cNvSpPr/>
            <p:nvPr/>
          </p:nvSpPr>
          <p:spPr>
            <a:xfrm>
              <a:off x="4326325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5"/>
                    <a:pt x="7040" y="3560"/>
                  </a:cubicBezTo>
                  <a:cubicBezTo>
                    <a:pt x="7040" y="5482"/>
                    <a:pt x="5482" y="7040"/>
                    <a:pt x="3561" y="7040"/>
                  </a:cubicBezTo>
                  <a:cubicBezTo>
                    <a:pt x="1646" y="7040"/>
                    <a:pt x="81" y="5482"/>
                    <a:pt x="81" y="3560"/>
                  </a:cubicBezTo>
                  <a:cubicBezTo>
                    <a:pt x="81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0" y="1598"/>
                    <a:pt x="0" y="3560"/>
                  </a:cubicBezTo>
                  <a:cubicBezTo>
                    <a:pt x="0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05" name="Google Shape;53605;p51"/>
            <p:cNvSpPr/>
            <p:nvPr/>
          </p:nvSpPr>
          <p:spPr>
            <a:xfrm>
              <a:off x="435245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06" name="Google Shape;53606;p51"/>
            <p:cNvSpPr/>
            <p:nvPr/>
          </p:nvSpPr>
          <p:spPr>
            <a:xfrm>
              <a:off x="4351450" y="3231025"/>
              <a:ext cx="127950" cy="127975"/>
            </a:xfrm>
            <a:custGeom>
              <a:avLst/>
              <a:gdLst/>
              <a:ahLst/>
              <a:cxnLst/>
              <a:rect l="l" t="t" r="r" b="b"/>
              <a:pathLst>
                <a:path w="5118" h="5119" extrusionOk="0">
                  <a:moveTo>
                    <a:pt x="2556" y="82"/>
                  </a:moveTo>
                  <a:cubicBezTo>
                    <a:pt x="3925" y="82"/>
                    <a:pt x="5030" y="1194"/>
                    <a:pt x="5030" y="2556"/>
                  </a:cubicBezTo>
                  <a:cubicBezTo>
                    <a:pt x="5030" y="3925"/>
                    <a:pt x="3925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6" y="1"/>
                    <a:pt x="0" y="1147"/>
                    <a:pt x="0" y="2556"/>
                  </a:cubicBezTo>
                  <a:cubicBezTo>
                    <a:pt x="0" y="3972"/>
                    <a:pt x="1146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07" name="Google Shape;53607;p51"/>
            <p:cNvSpPr/>
            <p:nvPr/>
          </p:nvSpPr>
          <p:spPr>
            <a:xfrm>
              <a:off x="4381275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08" name="Google Shape;53608;p51"/>
            <p:cNvSpPr/>
            <p:nvPr/>
          </p:nvSpPr>
          <p:spPr>
            <a:xfrm>
              <a:off x="4380100" y="3259850"/>
              <a:ext cx="70475" cy="70325"/>
            </a:xfrm>
            <a:custGeom>
              <a:avLst/>
              <a:gdLst/>
              <a:ahLst/>
              <a:cxnLst/>
              <a:rect l="l" t="t" r="r" b="b"/>
              <a:pathLst>
                <a:path w="2819" h="2813" extrusionOk="0">
                  <a:moveTo>
                    <a:pt x="1410" y="82"/>
                  </a:moveTo>
                  <a:cubicBezTo>
                    <a:pt x="2145" y="82"/>
                    <a:pt x="2738" y="675"/>
                    <a:pt x="2738" y="1403"/>
                  </a:cubicBezTo>
                  <a:cubicBezTo>
                    <a:pt x="2738" y="2138"/>
                    <a:pt x="2145" y="2732"/>
                    <a:pt x="1410" y="2732"/>
                  </a:cubicBezTo>
                  <a:cubicBezTo>
                    <a:pt x="681" y="2732"/>
                    <a:pt x="88" y="2138"/>
                    <a:pt x="88" y="1403"/>
                  </a:cubicBezTo>
                  <a:cubicBezTo>
                    <a:pt x="88" y="675"/>
                    <a:pt x="681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0" y="628"/>
                    <a:pt x="0" y="1403"/>
                  </a:cubicBezTo>
                  <a:cubicBezTo>
                    <a:pt x="0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09" name="Google Shape;53609;p51"/>
            <p:cNvSpPr/>
            <p:nvPr/>
          </p:nvSpPr>
          <p:spPr>
            <a:xfrm>
              <a:off x="4584250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7" y="13372"/>
                    <a:pt x="13371" y="10378"/>
                    <a:pt x="13371" y="6690"/>
                  </a:cubicBezTo>
                  <a:cubicBezTo>
                    <a:pt x="13371" y="2995"/>
                    <a:pt x="10377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10" name="Google Shape;53610;p51"/>
            <p:cNvSpPr/>
            <p:nvPr/>
          </p:nvSpPr>
          <p:spPr>
            <a:xfrm>
              <a:off x="4583225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1" y="88"/>
                    <a:pt x="13372" y="3062"/>
                    <a:pt x="13372" y="6730"/>
                  </a:cubicBezTo>
                  <a:cubicBezTo>
                    <a:pt x="13372" y="10391"/>
                    <a:pt x="10391" y="13372"/>
                    <a:pt x="6730" y="13372"/>
                  </a:cubicBezTo>
                  <a:cubicBezTo>
                    <a:pt x="3069" y="13372"/>
                    <a:pt x="88" y="10391"/>
                    <a:pt x="88" y="6730"/>
                  </a:cubicBezTo>
                  <a:cubicBezTo>
                    <a:pt x="88" y="3062"/>
                    <a:pt x="3069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1" y="0"/>
                    <a:pt x="1" y="3021"/>
                    <a:pt x="1" y="6730"/>
                  </a:cubicBezTo>
                  <a:cubicBezTo>
                    <a:pt x="1" y="10438"/>
                    <a:pt x="3021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11" name="Google Shape;53611;p51"/>
            <p:cNvSpPr/>
            <p:nvPr/>
          </p:nvSpPr>
          <p:spPr>
            <a:xfrm>
              <a:off x="4607675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2" y="1"/>
                    <a:pt x="0" y="2543"/>
                    <a:pt x="0" y="5678"/>
                  </a:cubicBezTo>
                  <a:cubicBezTo>
                    <a:pt x="0" y="8814"/>
                    <a:pt x="2542" y="11363"/>
                    <a:pt x="5678" y="11363"/>
                  </a:cubicBezTo>
                  <a:cubicBezTo>
                    <a:pt x="8813" y="11363"/>
                    <a:pt x="11355" y="8814"/>
                    <a:pt x="11355" y="5678"/>
                  </a:cubicBezTo>
                  <a:cubicBezTo>
                    <a:pt x="11355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12" name="Google Shape;53612;p51"/>
            <p:cNvSpPr/>
            <p:nvPr/>
          </p:nvSpPr>
          <p:spPr>
            <a:xfrm>
              <a:off x="4606650" y="3151975"/>
              <a:ext cx="286100" cy="286075"/>
            </a:xfrm>
            <a:custGeom>
              <a:avLst/>
              <a:gdLst/>
              <a:ahLst/>
              <a:cxnLst/>
              <a:rect l="l" t="t" r="r" b="b"/>
              <a:pathLst>
                <a:path w="11444" h="11443" extrusionOk="0">
                  <a:moveTo>
                    <a:pt x="5719" y="81"/>
                  </a:moveTo>
                  <a:cubicBezTo>
                    <a:pt x="8827" y="81"/>
                    <a:pt x="11356" y="2610"/>
                    <a:pt x="11356" y="5718"/>
                  </a:cubicBezTo>
                  <a:cubicBezTo>
                    <a:pt x="11356" y="8827"/>
                    <a:pt x="8827" y="11355"/>
                    <a:pt x="5719" y="11355"/>
                  </a:cubicBezTo>
                  <a:cubicBezTo>
                    <a:pt x="2610" y="11355"/>
                    <a:pt x="82" y="8827"/>
                    <a:pt x="82" y="5718"/>
                  </a:cubicBezTo>
                  <a:cubicBezTo>
                    <a:pt x="82" y="2610"/>
                    <a:pt x="2610" y="81"/>
                    <a:pt x="5719" y="81"/>
                  </a:cubicBezTo>
                  <a:close/>
                  <a:moveTo>
                    <a:pt x="5719" y="0"/>
                  </a:moveTo>
                  <a:cubicBezTo>
                    <a:pt x="2563" y="0"/>
                    <a:pt x="1" y="2569"/>
                    <a:pt x="1" y="5718"/>
                  </a:cubicBezTo>
                  <a:cubicBezTo>
                    <a:pt x="1" y="8874"/>
                    <a:pt x="2563" y="11443"/>
                    <a:pt x="5719" y="11443"/>
                  </a:cubicBezTo>
                  <a:cubicBezTo>
                    <a:pt x="8875" y="11443"/>
                    <a:pt x="11444" y="8874"/>
                    <a:pt x="11444" y="5718"/>
                  </a:cubicBezTo>
                  <a:cubicBezTo>
                    <a:pt x="11444" y="2569"/>
                    <a:pt x="8875" y="0"/>
                    <a:pt x="571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13" name="Google Shape;53613;p51"/>
            <p:cNvSpPr/>
            <p:nvPr/>
          </p:nvSpPr>
          <p:spPr>
            <a:xfrm>
              <a:off x="4632800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5" y="9346"/>
                    <a:pt x="9346" y="7256"/>
                    <a:pt x="9346" y="4673"/>
                  </a:cubicBezTo>
                  <a:cubicBezTo>
                    <a:pt x="9346" y="2098"/>
                    <a:pt x="7255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14" name="Google Shape;53614;p51"/>
            <p:cNvSpPr/>
            <p:nvPr/>
          </p:nvSpPr>
          <p:spPr>
            <a:xfrm>
              <a:off x="4631775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69" y="88"/>
                    <a:pt x="9346" y="2164"/>
                    <a:pt x="9346" y="4713"/>
                  </a:cubicBezTo>
                  <a:cubicBezTo>
                    <a:pt x="9346" y="7269"/>
                    <a:pt x="7269" y="9346"/>
                    <a:pt x="4714" y="9346"/>
                  </a:cubicBezTo>
                  <a:cubicBezTo>
                    <a:pt x="2165" y="9346"/>
                    <a:pt x="81" y="7269"/>
                    <a:pt x="81" y="4713"/>
                  </a:cubicBezTo>
                  <a:cubicBezTo>
                    <a:pt x="81" y="2164"/>
                    <a:pt x="2165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8" y="0"/>
                    <a:pt x="1" y="2117"/>
                    <a:pt x="1" y="4713"/>
                  </a:cubicBezTo>
                  <a:cubicBezTo>
                    <a:pt x="1" y="7316"/>
                    <a:pt x="2118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15" name="Google Shape;53615;p51"/>
            <p:cNvSpPr/>
            <p:nvPr/>
          </p:nvSpPr>
          <p:spPr>
            <a:xfrm>
              <a:off x="4661625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0" y="1"/>
                  </a:moveTo>
                  <a:cubicBezTo>
                    <a:pt x="1578" y="1"/>
                    <a:pt x="0" y="1578"/>
                    <a:pt x="0" y="3520"/>
                  </a:cubicBezTo>
                  <a:cubicBezTo>
                    <a:pt x="0" y="5469"/>
                    <a:pt x="1578" y="7047"/>
                    <a:pt x="3520" y="7047"/>
                  </a:cubicBezTo>
                  <a:cubicBezTo>
                    <a:pt x="5469" y="7047"/>
                    <a:pt x="7046" y="5469"/>
                    <a:pt x="7046" y="3520"/>
                  </a:cubicBezTo>
                  <a:cubicBezTo>
                    <a:pt x="7046" y="1578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16" name="Google Shape;53616;p51"/>
            <p:cNvSpPr/>
            <p:nvPr/>
          </p:nvSpPr>
          <p:spPr>
            <a:xfrm>
              <a:off x="46606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3" y="81"/>
                    <a:pt x="7040" y="1645"/>
                    <a:pt x="7040" y="3560"/>
                  </a:cubicBezTo>
                  <a:cubicBezTo>
                    <a:pt x="7040" y="5482"/>
                    <a:pt x="5483" y="7040"/>
                    <a:pt x="3561" y="7040"/>
                  </a:cubicBezTo>
                  <a:cubicBezTo>
                    <a:pt x="1646" y="7040"/>
                    <a:pt x="82" y="5482"/>
                    <a:pt x="82" y="3560"/>
                  </a:cubicBezTo>
                  <a:cubicBezTo>
                    <a:pt x="82" y="1645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9" y="0"/>
                    <a:pt x="1" y="1598"/>
                    <a:pt x="1" y="3560"/>
                  </a:cubicBezTo>
                  <a:cubicBezTo>
                    <a:pt x="1" y="5529"/>
                    <a:pt x="1599" y="7127"/>
                    <a:pt x="3561" y="7127"/>
                  </a:cubicBezTo>
                  <a:cubicBezTo>
                    <a:pt x="5530" y="7127"/>
                    <a:pt x="7128" y="5529"/>
                    <a:pt x="7128" y="3560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17" name="Google Shape;53617;p51"/>
            <p:cNvSpPr/>
            <p:nvPr/>
          </p:nvSpPr>
          <p:spPr>
            <a:xfrm>
              <a:off x="4686725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18" name="Google Shape;53618;p51"/>
            <p:cNvSpPr/>
            <p:nvPr/>
          </p:nvSpPr>
          <p:spPr>
            <a:xfrm>
              <a:off x="4685725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56" y="82"/>
                  </a:moveTo>
                  <a:cubicBezTo>
                    <a:pt x="3918" y="82"/>
                    <a:pt x="5030" y="1194"/>
                    <a:pt x="5030" y="2556"/>
                  </a:cubicBezTo>
                  <a:cubicBezTo>
                    <a:pt x="5030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8" y="3972"/>
                    <a:pt x="5118" y="2556"/>
                  </a:cubicBezTo>
                  <a:cubicBezTo>
                    <a:pt x="5118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19" name="Google Shape;53619;p51"/>
            <p:cNvSpPr/>
            <p:nvPr/>
          </p:nvSpPr>
          <p:spPr>
            <a:xfrm>
              <a:off x="47155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0"/>
                  </a:moveTo>
                  <a:cubicBezTo>
                    <a:pt x="608" y="0"/>
                    <a:pt x="1" y="607"/>
                    <a:pt x="1" y="1362"/>
                  </a:cubicBezTo>
                  <a:cubicBezTo>
                    <a:pt x="1" y="2117"/>
                    <a:pt x="608" y="2731"/>
                    <a:pt x="1363" y="2731"/>
                  </a:cubicBezTo>
                  <a:cubicBezTo>
                    <a:pt x="2118" y="2731"/>
                    <a:pt x="2732" y="2117"/>
                    <a:pt x="2732" y="1362"/>
                  </a:cubicBezTo>
                  <a:cubicBezTo>
                    <a:pt x="2732" y="607"/>
                    <a:pt x="2118" y="0"/>
                    <a:pt x="1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20" name="Google Shape;53620;p51"/>
            <p:cNvSpPr/>
            <p:nvPr/>
          </p:nvSpPr>
          <p:spPr>
            <a:xfrm>
              <a:off x="471437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1" y="675"/>
                    <a:pt x="2731" y="1403"/>
                  </a:cubicBezTo>
                  <a:cubicBezTo>
                    <a:pt x="2731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4" y="1"/>
                    <a:pt x="1" y="628"/>
                    <a:pt x="1" y="1403"/>
                  </a:cubicBezTo>
                  <a:cubicBezTo>
                    <a:pt x="1" y="2179"/>
                    <a:pt x="634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21" name="Google Shape;53621;p51"/>
            <p:cNvSpPr/>
            <p:nvPr/>
          </p:nvSpPr>
          <p:spPr>
            <a:xfrm>
              <a:off x="4918525" y="3126000"/>
              <a:ext cx="334300" cy="334325"/>
            </a:xfrm>
            <a:custGeom>
              <a:avLst/>
              <a:gdLst/>
              <a:ahLst/>
              <a:cxnLst/>
              <a:rect l="l" t="t" r="r" b="b"/>
              <a:pathLst>
                <a:path w="13372" h="13373" extrusionOk="0">
                  <a:moveTo>
                    <a:pt x="6689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9" y="13372"/>
                  </a:cubicBezTo>
                  <a:cubicBezTo>
                    <a:pt x="10378" y="13372"/>
                    <a:pt x="13371" y="10378"/>
                    <a:pt x="13371" y="6690"/>
                  </a:cubicBezTo>
                  <a:cubicBezTo>
                    <a:pt x="13371" y="2995"/>
                    <a:pt x="10378" y="1"/>
                    <a:pt x="66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22" name="Google Shape;53622;p51"/>
            <p:cNvSpPr/>
            <p:nvPr/>
          </p:nvSpPr>
          <p:spPr>
            <a:xfrm>
              <a:off x="4917500" y="3125000"/>
              <a:ext cx="336325" cy="336325"/>
            </a:xfrm>
            <a:custGeom>
              <a:avLst/>
              <a:gdLst/>
              <a:ahLst/>
              <a:cxnLst/>
              <a:rect l="l" t="t" r="r" b="b"/>
              <a:pathLst>
                <a:path w="13453" h="13453" extrusionOk="0">
                  <a:moveTo>
                    <a:pt x="6730" y="88"/>
                  </a:moveTo>
                  <a:cubicBezTo>
                    <a:pt x="10392" y="88"/>
                    <a:pt x="13372" y="3062"/>
                    <a:pt x="13372" y="6730"/>
                  </a:cubicBezTo>
                  <a:cubicBezTo>
                    <a:pt x="13372" y="10391"/>
                    <a:pt x="10392" y="13372"/>
                    <a:pt x="6730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30" y="88"/>
                  </a:cubicBezTo>
                  <a:close/>
                  <a:moveTo>
                    <a:pt x="6730" y="0"/>
                  </a:moveTo>
                  <a:cubicBezTo>
                    <a:pt x="3022" y="0"/>
                    <a:pt x="1" y="3021"/>
                    <a:pt x="1" y="6730"/>
                  </a:cubicBezTo>
                  <a:cubicBezTo>
                    <a:pt x="1" y="10438"/>
                    <a:pt x="3022" y="13453"/>
                    <a:pt x="6730" y="13453"/>
                  </a:cubicBezTo>
                  <a:cubicBezTo>
                    <a:pt x="10439" y="13453"/>
                    <a:pt x="13453" y="10438"/>
                    <a:pt x="13453" y="6730"/>
                  </a:cubicBezTo>
                  <a:cubicBezTo>
                    <a:pt x="13453" y="3021"/>
                    <a:pt x="10439" y="0"/>
                    <a:pt x="67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23" name="Google Shape;53623;p51"/>
            <p:cNvSpPr/>
            <p:nvPr/>
          </p:nvSpPr>
          <p:spPr>
            <a:xfrm>
              <a:off x="4941950" y="3152975"/>
              <a:ext cx="283900" cy="284075"/>
            </a:xfrm>
            <a:custGeom>
              <a:avLst/>
              <a:gdLst/>
              <a:ahLst/>
              <a:cxnLst/>
              <a:rect l="l" t="t" r="r" b="b"/>
              <a:pathLst>
                <a:path w="11356" h="11363" extrusionOk="0">
                  <a:moveTo>
                    <a:pt x="5678" y="1"/>
                  </a:moveTo>
                  <a:cubicBezTo>
                    <a:pt x="2543" y="1"/>
                    <a:pt x="0" y="2543"/>
                    <a:pt x="0" y="5678"/>
                  </a:cubicBezTo>
                  <a:cubicBezTo>
                    <a:pt x="0" y="8814"/>
                    <a:pt x="2543" y="11363"/>
                    <a:pt x="5678" y="11363"/>
                  </a:cubicBezTo>
                  <a:cubicBezTo>
                    <a:pt x="8813" y="11363"/>
                    <a:pt x="11356" y="8814"/>
                    <a:pt x="11356" y="5678"/>
                  </a:cubicBezTo>
                  <a:cubicBezTo>
                    <a:pt x="11356" y="2543"/>
                    <a:pt x="8813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24" name="Google Shape;53624;p51"/>
            <p:cNvSpPr/>
            <p:nvPr/>
          </p:nvSpPr>
          <p:spPr>
            <a:xfrm>
              <a:off x="4940950" y="3151975"/>
              <a:ext cx="285900" cy="286075"/>
            </a:xfrm>
            <a:custGeom>
              <a:avLst/>
              <a:gdLst/>
              <a:ahLst/>
              <a:cxnLst/>
              <a:rect l="l" t="t" r="r" b="b"/>
              <a:pathLst>
                <a:path w="11436" h="11443" extrusionOk="0">
                  <a:moveTo>
                    <a:pt x="5718" y="81"/>
                  </a:moveTo>
                  <a:cubicBezTo>
                    <a:pt x="8826" y="81"/>
                    <a:pt x="11355" y="2610"/>
                    <a:pt x="11355" y="5718"/>
                  </a:cubicBezTo>
                  <a:cubicBezTo>
                    <a:pt x="11355" y="8827"/>
                    <a:pt x="8826" y="11355"/>
                    <a:pt x="5718" y="11355"/>
                  </a:cubicBezTo>
                  <a:cubicBezTo>
                    <a:pt x="2610" y="11355"/>
                    <a:pt x="81" y="8827"/>
                    <a:pt x="81" y="5718"/>
                  </a:cubicBezTo>
                  <a:cubicBezTo>
                    <a:pt x="81" y="2610"/>
                    <a:pt x="2610" y="81"/>
                    <a:pt x="5718" y="81"/>
                  </a:cubicBezTo>
                  <a:close/>
                  <a:moveTo>
                    <a:pt x="5718" y="0"/>
                  </a:moveTo>
                  <a:cubicBezTo>
                    <a:pt x="2562" y="0"/>
                    <a:pt x="0" y="2569"/>
                    <a:pt x="0" y="5718"/>
                  </a:cubicBezTo>
                  <a:cubicBezTo>
                    <a:pt x="0" y="8874"/>
                    <a:pt x="2562" y="11443"/>
                    <a:pt x="5718" y="11443"/>
                  </a:cubicBezTo>
                  <a:cubicBezTo>
                    <a:pt x="8874" y="11443"/>
                    <a:pt x="11436" y="8874"/>
                    <a:pt x="11436" y="5718"/>
                  </a:cubicBezTo>
                  <a:cubicBezTo>
                    <a:pt x="11436" y="2569"/>
                    <a:pt x="8874" y="0"/>
                    <a:pt x="57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25" name="Google Shape;53625;p51"/>
            <p:cNvSpPr/>
            <p:nvPr/>
          </p:nvSpPr>
          <p:spPr>
            <a:xfrm>
              <a:off x="4967075" y="3178100"/>
              <a:ext cx="233650" cy="233675"/>
            </a:xfrm>
            <a:custGeom>
              <a:avLst/>
              <a:gdLst/>
              <a:ahLst/>
              <a:cxnLst/>
              <a:rect l="l" t="t" r="r" b="b"/>
              <a:pathLst>
                <a:path w="9346" h="9347" extrusionOk="0">
                  <a:moveTo>
                    <a:pt x="4673" y="0"/>
                  </a:moveTo>
                  <a:cubicBezTo>
                    <a:pt x="2090" y="0"/>
                    <a:pt x="0" y="2098"/>
                    <a:pt x="0" y="4673"/>
                  </a:cubicBezTo>
                  <a:cubicBezTo>
                    <a:pt x="0" y="7256"/>
                    <a:pt x="2090" y="9346"/>
                    <a:pt x="4673" y="9346"/>
                  </a:cubicBezTo>
                  <a:cubicBezTo>
                    <a:pt x="7256" y="9346"/>
                    <a:pt x="9346" y="7256"/>
                    <a:pt x="9346" y="4673"/>
                  </a:cubicBezTo>
                  <a:cubicBezTo>
                    <a:pt x="9346" y="2098"/>
                    <a:pt x="72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26" name="Google Shape;53626;p51"/>
            <p:cNvSpPr/>
            <p:nvPr/>
          </p:nvSpPr>
          <p:spPr>
            <a:xfrm>
              <a:off x="4966050" y="3177100"/>
              <a:ext cx="235700" cy="235850"/>
            </a:xfrm>
            <a:custGeom>
              <a:avLst/>
              <a:gdLst/>
              <a:ahLst/>
              <a:cxnLst/>
              <a:rect l="l" t="t" r="r" b="b"/>
              <a:pathLst>
                <a:path w="9428" h="9434" extrusionOk="0">
                  <a:moveTo>
                    <a:pt x="4714" y="88"/>
                  </a:moveTo>
                  <a:cubicBezTo>
                    <a:pt x="7270" y="88"/>
                    <a:pt x="9346" y="2164"/>
                    <a:pt x="9346" y="4713"/>
                  </a:cubicBezTo>
                  <a:cubicBezTo>
                    <a:pt x="9346" y="7269"/>
                    <a:pt x="7270" y="9346"/>
                    <a:pt x="4714" y="9346"/>
                  </a:cubicBezTo>
                  <a:cubicBezTo>
                    <a:pt x="2158" y="9346"/>
                    <a:pt x="82" y="7269"/>
                    <a:pt x="82" y="4713"/>
                  </a:cubicBezTo>
                  <a:cubicBezTo>
                    <a:pt x="82" y="2164"/>
                    <a:pt x="2158" y="88"/>
                    <a:pt x="4714" y="88"/>
                  </a:cubicBezTo>
                  <a:close/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7317" y="9433"/>
                    <a:pt x="9427" y="7316"/>
                    <a:pt x="9427" y="4713"/>
                  </a:cubicBezTo>
                  <a:cubicBezTo>
                    <a:pt x="9427" y="2117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27" name="Google Shape;53627;p51"/>
            <p:cNvSpPr/>
            <p:nvPr/>
          </p:nvSpPr>
          <p:spPr>
            <a:xfrm>
              <a:off x="4995900" y="3206925"/>
              <a:ext cx="176000" cy="176175"/>
            </a:xfrm>
            <a:custGeom>
              <a:avLst/>
              <a:gdLst/>
              <a:ahLst/>
              <a:cxnLst/>
              <a:rect l="l" t="t" r="r" b="b"/>
              <a:pathLst>
                <a:path w="7040" h="7047" extrusionOk="0">
                  <a:moveTo>
                    <a:pt x="3520" y="1"/>
                  </a:moveTo>
                  <a:cubicBezTo>
                    <a:pt x="1571" y="1"/>
                    <a:pt x="0" y="1578"/>
                    <a:pt x="0" y="3520"/>
                  </a:cubicBezTo>
                  <a:cubicBezTo>
                    <a:pt x="0" y="5469"/>
                    <a:pt x="1571" y="7047"/>
                    <a:pt x="3520" y="7047"/>
                  </a:cubicBezTo>
                  <a:cubicBezTo>
                    <a:pt x="5462" y="7047"/>
                    <a:pt x="7040" y="5469"/>
                    <a:pt x="7040" y="3520"/>
                  </a:cubicBezTo>
                  <a:cubicBezTo>
                    <a:pt x="7040" y="1578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28" name="Google Shape;53628;p51"/>
            <p:cNvSpPr/>
            <p:nvPr/>
          </p:nvSpPr>
          <p:spPr>
            <a:xfrm>
              <a:off x="4994725" y="3205925"/>
              <a:ext cx="178350" cy="178200"/>
            </a:xfrm>
            <a:custGeom>
              <a:avLst/>
              <a:gdLst/>
              <a:ahLst/>
              <a:cxnLst/>
              <a:rect l="l" t="t" r="r" b="b"/>
              <a:pathLst>
                <a:path w="7134" h="7128" extrusionOk="0">
                  <a:moveTo>
                    <a:pt x="3567" y="81"/>
                  </a:moveTo>
                  <a:cubicBezTo>
                    <a:pt x="5489" y="81"/>
                    <a:pt x="7046" y="1645"/>
                    <a:pt x="7046" y="3560"/>
                  </a:cubicBezTo>
                  <a:cubicBezTo>
                    <a:pt x="7046" y="5482"/>
                    <a:pt x="5489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605" y="0"/>
                    <a:pt x="0" y="1598"/>
                    <a:pt x="0" y="3560"/>
                  </a:cubicBezTo>
                  <a:cubicBezTo>
                    <a:pt x="0" y="5529"/>
                    <a:pt x="1605" y="7127"/>
                    <a:pt x="3567" y="7127"/>
                  </a:cubicBezTo>
                  <a:cubicBezTo>
                    <a:pt x="5529" y="7127"/>
                    <a:pt x="7134" y="5529"/>
                    <a:pt x="7134" y="3560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29" name="Google Shape;53629;p51"/>
            <p:cNvSpPr/>
            <p:nvPr/>
          </p:nvSpPr>
          <p:spPr>
            <a:xfrm>
              <a:off x="5021000" y="3232050"/>
              <a:ext cx="125800" cy="125775"/>
            </a:xfrm>
            <a:custGeom>
              <a:avLst/>
              <a:gdLst/>
              <a:ahLst/>
              <a:cxnLst/>
              <a:rect l="l" t="t" r="r" b="b"/>
              <a:pathLst>
                <a:path w="5032" h="5031" extrusionOk="0">
                  <a:moveTo>
                    <a:pt x="2516" y="0"/>
                  </a:moveTo>
                  <a:cubicBezTo>
                    <a:pt x="1127" y="0"/>
                    <a:pt x="1" y="1126"/>
                    <a:pt x="1" y="2515"/>
                  </a:cubicBezTo>
                  <a:cubicBezTo>
                    <a:pt x="1" y="3904"/>
                    <a:pt x="1127" y="5030"/>
                    <a:pt x="2516" y="5030"/>
                  </a:cubicBezTo>
                  <a:cubicBezTo>
                    <a:pt x="3905" y="5030"/>
                    <a:pt x="5031" y="3904"/>
                    <a:pt x="5031" y="2515"/>
                  </a:cubicBezTo>
                  <a:cubicBezTo>
                    <a:pt x="5031" y="1126"/>
                    <a:pt x="3905" y="0"/>
                    <a:pt x="25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30" name="Google Shape;53630;p51"/>
            <p:cNvSpPr/>
            <p:nvPr/>
          </p:nvSpPr>
          <p:spPr>
            <a:xfrm>
              <a:off x="5020000" y="3231025"/>
              <a:ext cx="127800" cy="127975"/>
            </a:xfrm>
            <a:custGeom>
              <a:avLst/>
              <a:gdLst/>
              <a:ahLst/>
              <a:cxnLst/>
              <a:rect l="l" t="t" r="r" b="b"/>
              <a:pathLst>
                <a:path w="5112" h="5119" extrusionOk="0">
                  <a:moveTo>
                    <a:pt x="2556" y="82"/>
                  </a:moveTo>
                  <a:cubicBezTo>
                    <a:pt x="3918" y="82"/>
                    <a:pt x="5031" y="1194"/>
                    <a:pt x="5031" y="2556"/>
                  </a:cubicBezTo>
                  <a:cubicBezTo>
                    <a:pt x="5031" y="3925"/>
                    <a:pt x="3918" y="5031"/>
                    <a:pt x="2556" y="5031"/>
                  </a:cubicBezTo>
                  <a:cubicBezTo>
                    <a:pt x="1194" y="5031"/>
                    <a:pt x="81" y="3925"/>
                    <a:pt x="81" y="2556"/>
                  </a:cubicBezTo>
                  <a:cubicBezTo>
                    <a:pt x="81" y="1194"/>
                    <a:pt x="1194" y="82"/>
                    <a:pt x="2556" y="82"/>
                  </a:cubicBezTo>
                  <a:close/>
                  <a:moveTo>
                    <a:pt x="2556" y="1"/>
                  </a:moveTo>
                  <a:cubicBezTo>
                    <a:pt x="1147" y="1"/>
                    <a:pt x="0" y="1147"/>
                    <a:pt x="0" y="2556"/>
                  </a:cubicBezTo>
                  <a:cubicBezTo>
                    <a:pt x="0" y="3972"/>
                    <a:pt x="1147" y="5119"/>
                    <a:pt x="2556" y="5119"/>
                  </a:cubicBezTo>
                  <a:cubicBezTo>
                    <a:pt x="3965" y="5119"/>
                    <a:pt x="5112" y="3972"/>
                    <a:pt x="5112" y="2556"/>
                  </a:cubicBezTo>
                  <a:cubicBezTo>
                    <a:pt x="5112" y="1147"/>
                    <a:pt x="3965" y="1"/>
                    <a:pt x="25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31" name="Google Shape;53631;p51"/>
            <p:cNvSpPr/>
            <p:nvPr/>
          </p:nvSpPr>
          <p:spPr>
            <a:xfrm>
              <a:off x="5049675" y="3260875"/>
              <a:ext cx="68450" cy="68300"/>
            </a:xfrm>
            <a:custGeom>
              <a:avLst/>
              <a:gdLst/>
              <a:ahLst/>
              <a:cxnLst/>
              <a:rect l="l" t="t" r="r" b="b"/>
              <a:pathLst>
                <a:path w="2738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8" y="2117"/>
                    <a:pt x="2738" y="1362"/>
                  </a:cubicBezTo>
                  <a:cubicBezTo>
                    <a:pt x="2738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32" name="Google Shape;53632;p51"/>
            <p:cNvSpPr/>
            <p:nvPr/>
          </p:nvSpPr>
          <p:spPr>
            <a:xfrm>
              <a:off x="5048650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8" y="2138"/>
                    <a:pt x="88" y="1403"/>
                  </a:cubicBezTo>
                  <a:cubicBezTo>
                    <a:pt x="88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5" y="2813"/>
                    <a:pt x="2819" y="2179"/>
                    <a:pt x="2819" y="1403"/>
                  </a:cubicBezTo>
                  <a:cubicBezTo>
                    <a:pt x="2819" y="628"/>
                    <a:pt x="2185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33" name="Google Shape;53633;p51"/>
            <p:cNvSpPr/>
            <p:nvPr/>
          </p:nvSpPr>
          <p:spPr>
            <a:xfrm>
              <a:off x="5252800" y="3126000"/>
              <a:ext cx="274300" cy="334325"/>
            </a:xfrm>
            <a:custGeom>
              <a:avLst/>
              <a:gdLst/>
              <a:ahLst/>
              <a:cxnLst/>
              <a:rect l="l" t="t" r="r" b="b"/>
              <a:pathLst>
                <a:path w="10972" h="13373" extrusionOk="0">
                  <a:moveTo>
                    <a:pt x="6683" y="1"/>
                  </a:moveTo>
                  <a:cubicBezTo>
                    <a:pt x="2994" y="1"/>
                    <a:pt x="0" y="2995"/>
                    <a:pt x="0" y="6690"/>
                  </a:cubicBezTo>
                  <a:cubicBezTo>
                    <a:pt x="0" y="10378"/>
                    <a:pt x="2994" y="13372"/>
                    <a:pt x="6683" y="13372"/>
                  </a:cubicBezTo>
                  <a:cubicBezTo>
                    <a:pt x="8314" y="13372"/>
                    <a:pt x="9811" y="12785"/>
                    <a:pt x="10971" y="11821"/>
                  </a:cubicBezTo>
                  <a:lnTo>
                    <a:pt x="10971" y="1559"/>
                  </a:lnTo>
                  <a:cubicBezTo>
                    <a:pt x="9811" y="588"/>
                    <a:pt x="8314" y="1"/>
                    <a:pt x="66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34" name="Google Shape;53634;p51"/>
            <p:cNvSpPr/>
            <p:nvPr/>
          </p:nvSpPr>
          <p:spPr>
            <a:xfrm>
              <a:off x="5251775" y="3125000"/>
              <a:ext cx="275325" cy="336325"/>
            </a:xfrm>
            <a:custGeom>
              <a:avLst/>
              <a:gdLst/>
              <a:ahLst/>
              <a:cxnLst/>
              <a:rect l="l" t="t" r="r" b="b"/>
              <a:pathLst>
                <a:path w="11013" h="13453" extrusionOk="0">
                  <a:moveTo>
                    <a:pt x="6724" y="0"/>
                  </a:moveTo>
                  <a:cubicBezTo>
                    <a:pt x="3015" y="0"/>
                    <a:pt x="1" y="3021"/>
                    <a:pt x="1" y="6730"/>
                  </a:cubicBezTo>
                  <a:cubicBezTo>
                    <a:pt x="1" y="10438"/>
                    <a:pt x="3015" y="13453"/>
                    <a:pt x="6724" y="13453"/>
                  </a:cubicBezTo>
                  <a:cubicBezTo>
                    <a:pt x="8355" y="13453"/>
                    <a:pt x="9846" y="12873"/>
                    <a:pt x="11012" y="11908"/>
                  </a:cubicBezTo>
                  <a:lnTo>
                    <a:pt x="11012" y="11801"/>
                  </a:lnTo>
                  <a:cubicBezTo>
                    <a:pt x="9852" y="12778"/>
                    <a:pt x="8362" y="13372"/>
                    <a:pt x="6724" y="13372"/>
                  </a:cubicBezTo>
                  <a:cubicBezTo>
                    <a:pt x="3062" y="13372"/>
                    <a:pt x="82" y="10391"/>
                    <a:pt x="82" y="6730"/>
                  </a:cubicBezTo>
                  <a:cubicBezTo>
                    <a:pt x="82" y="3062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59"/>
                  </a:cubicBezTo>
                  <a:lnTo>
                    <a:pt x="11012" y="1545"/>
                  </a:lnTo>
                  <a:cubicBezTo>
                    <a:pt x="9846" y="580"/>
                    <a:pt x="8355" y="0"/>
                    <a:pt x="67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35" name="Google Shape;53635;p51"/>
            <p:cNvSpPr/>
            <p:nvPr/>
          </p:nvSpPr>
          <p:spPr>
            <a:xfrm>
              <a:off x="5276225" y="3152975"/>
              <a:ext cx="250875" cy="284075"/>
            </a:xfrm>
            <a:custGeom>
              <a:avLst/>
              <a:gdLst/>
              <a:ahLst/>
              <a:cxnLst/>
              <a:rect l="l" t="t" r="r" b="b"/>
              <a:pathLst>
                <a:path w="10035" h="11363" extrusionOk="0">
                  <a:moveTo>
                    <a:pt x="5678" y="1"/>
                  </a:moveTo>
                  <a:cubicBezTo>
                    <a:pt x="2543" y="1"/>
                    <a:pt x="1" y="2543"/>
                    <a:pt x="1" y="5678"/>
                  </a:cubicBezTo>
                  <a:cubicBezTo>
                    <a:pt x="1" y="8814"/>
                    <a:pt x="2543" y="11363"/>
                    <a:pt x="5678" y="11363"/>
                  </a:cubicBezTo>
                  <a:cubicBezTo>
                    <a:pt x="7425" y="11363"/>
                    <a:pt x="8996" y="10567"/>
                    <a:pt x="10034" y="9319"/>
                  </a:cubicBezTo>
                  <a:lnTo>
                    <a:pt x="10034" y="2037"/>
                  </a:lnTo>
                  <a:cubicBezTo>
                    <a:pt x="8996" y="796"/>
                    <a:pt x="7425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36" name="Google Shape;53636;p51"/>
            <p:cNvSpPr/>
            <p:nvPr/>
          </p:nvSpPr>
          <p:spPr>
            <a:xfrm>
              <a:off x="5275050" y="3151975"/>
              <a:ext cx="252050" cy="286075"/>
            </a:xfrm>
            <a:custGeom>
              <a:avLst/>
              <a:gdLst/>
              <a:ahLst/>
              <a:cxnLst/>
              <a:rect l="l" t="t" r="r" b="b"/>
              <a:pathLst>
                <a:path w="10082" h="11443" extrusionOk="0">
                  <a:moveTo>
                    <a:pt x="5725" y="0"/>
                  </a:moveTo>
                  <a:cubicBezTo>
                    <a:pt x="2569" y="0"/>
                    <a:pt x="0" y="2569"/>
                    <a:pt x="0" y="5718"/>
                  </a:cubicBezTo>
                  <a:cubicBezTo>
                    <a:pt x="0" y="8874"/>
                    <a:pt x="2569" y="11443"/>
                    <a:pt x="5725" y="11443"/>
                  </a:cubicBezTo>
                  <a:cubicBezTo>
                    <a:pt x="7465" y="11443"/>
                    <a:pt x="9029" y="10654"/>
                    <a:pt x="10081" y="9420"/>
                  </a:cubicBezTo>
                  <a:lnTo>
                    <a:pt x="10081" y="9292"/>
                  </a:lnTo>
                  <a:cubicBezTo>
                    <a:pt x="9049" y="10553"/>
                    <a:pt x="7478" y="11355"/>
                    <a:pt x="5725" y="11355"/>
                  </a:cubicBezTo>
                  <a:cubicBezTo>
                    <a:pt x="2617" y="11355"/>
                    <a:pt x="88" y="8827"/>
                    <a:pt x="88" y="5718"/>
                  </a:cubicBezTo>
                  <a:cubicBezTo>
                    <a:pt x="88" y="2610"/>
                    <a:pt x="2617" y="81"/>
                    <a:pt x="5725" y="81"/>
                  </a:cubicBezTo>
                  <a:cubicBezTo>
                    <a:pt x="7478" y="81"/>
                    <a:pt x="9049" y="890"/>
                    <a:pt x="10081" y="2151"/>
                  </a:cubicBezTo>
                  <a:lnTo>
                    <a:pt x="10081" y="2016"/>
                  </a:lnTo>
                  <a:cubicBezTo>
                    <a:pt x="9029" y="782"/>
                    <a:pt x="7465" y="0"/>
                    <a:pt x="57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37" name="Google Shape;53637;p51"/>
            <p:cNvSpPr/>
            <p:nvPr/>
          </p:nvSpPr>
          <p:spPr>
            <a:xfrm>
              <a:off x="5301350" y="3178100"/>
              <a:ext cx="225750" cy="233675"/>
            </a:xfrm>
            <a:custGeom>
              <a:avLst/>
              <a:gdLst/>
              <a:ahLst/>
              <a:cxnLst/>
              <a:rect l="l" t="t" r="r" b="b"/>
              <a:pathLst>
                <a:path w="9030" h="9347" extrusionOk="0">
                  <a:moveTo>
                    <a:pt x="4673" y="0"/>
                  </a:moveTo>
                  <a:cubicBezTo>
                    <a:pt x="2091" y="0"/>
                    <a:pt x="0" y="2098"/>
                    <a:pt x="0" y="4673"/>
                  </a:cubicBezTo>
                  <a:cubicBezTo>
                    <a:pt x="0" y="7256"/>
                    <a:pt x="2091" y="9346"/>
                    <a:pt x="4673" y="9346"/>
                  </a:cubicBezTo>
                  <a:cubicBezTo>
                    <a:pt x="6656" y="9346"/>
                    <a:pt x="8355" y="8112"/>
                    <a:pt x="9029" y="6366"/>
                  </a:cubicBezTo>
                  <a:lnTo>
                    <a:pt x="9029" y="2988"/>
                  </a:lnTo>
                  <a:cubicBezTo>
                    <a:pt x="8355" y="1241"/>
                    <a:pt x="6656" y="0"/>
                    <a:pt x="4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38" name="Google Shape;53638;p51"/>
            <p:cNvSpPr/>
            <p:nvPr/>
          </p:nvSpPr>
          <p:spPr>
            <a:xfrm>
              <a:off x="5300325" y="3177100"/>
              <a:ext cx="226775" cy="235850"/>
            </a:xfrm>
            <a:custGeom>
              <a:avLst/>
              <a:gdLst/>
              <a:ahLst/>
              <a:cxnLst/>
              <a:rect l="l" t="t" r="r" b="b"/>
              <a:pathLst>
                <a:path w="9071" h="9434" extrusionOk="0">
                  <a:moveTo>
                    <a:pt x="4714" y="0"/>
                  </a:moveTo>
                  <a:cubicBezTo>
                    <a:pt x="2111" y="0"/>
                    <a:pt x="1" y="2117"/>
                    <a:pt x="1" y="4713"/>
                  </a:cubicBezTo>
                  <a:cubicBezTo>
                    <a:pt x="1" y="7316"/>
                    <a:pt x="2111" y="9433"/>
                    <a:pt x="4714" y="9433"/>
                  </a:cubicBezTo>
                  <a:cubicBezTo>
                    <a:pt x="6676" y="9433"/>
                    <a:pt x="8362" y="8226"/>
                    <a:pt x="9070" y="6514"/>
                  </a:cubicBezTo>
                  <a:lnTo>
                    <a:pt x="9070" y="6284"/>
                  </a:lnTo>
                  <a:cubicBezTo>
                    <a:pt x="8429" y="8065"/>
                    <a:pt x="6717" y="9346"/>
                    <a:pt x="4714" y="9346"/>
                  </a:cubicBezTo>
                  <a:cubicBezTo>
                    <a:pt x="2159" y="9346"/>
                    <a:pt x="82" y="7269"/>
                    <a:pt x="82" y="4713"/>
                  </a:cubicBezTo>
                  <a:cubicBezTo>
                    <a:pt x="82" y="2164"/>
                    <a:pt x="2159" y="88"/>
                    <a:pt x="4714" y="88"/>
                  </a:cubicBezTo>
                  <a:cubicBezTo>
                    <a:pt x="6717" y="88"/>
                    <a:pt x="8429" y="1362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39" name="Google Shape;53639;p51"/>
            <p:cNvSpPr/>
            <p:nvPr/>
          </p:nvSpPr>
          <p:spPr>
            <a:xfrm>
              <a:off x="5330000" y="3206925"/>
              <a:ext cx="176175" cy="176175"/>
            </a:xfrm>
            <a:custGeom>
              <a:avLst/>
              <a:gdLst/>
              <a:ahLst/>
              <a:cxnLst/>
              <a:rect l="l" t="t" r="r" b="b"/>
              <a:pathLst>
                <a:path w="7047" h="7047" extrusionOk="0">
                  <a:moveTo>
                    <a:pt x="3527" y="1"/>
                  </a:moveTo>
                  <a:cubicBezTo>
                    <a:pt x="1578" y="1"/>
                    <a:pt x="1" y="1578"/>
                    <a:pt x="1" y="3520"/>
                  </a:cubicBezTo>
                  <a:cubicBezTo>
                    <a:pt x="1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0"/>
                  </a:cubicBezTo>
                  <a:cubicBezTo>
                    <a:pt x="7047" y="1578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40" name="Google Shape;53640;p51"/>
            <p:cNvSpPr/>
            <p:nvPr/>
          </p:nvSpPr>
          <p:spPr>
            <a:xfrm>
              <a:off x="5329000" y="32059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7" y="81"/>
                  </a:moveTo>
                  <a:cubicBezTo>
                    <a:pt x="5482" y="81"/>
                    <a:pt x="7046" y="1645"/>
                    <a:pt x="7046" y="3560"/>
                  </a:cubicBezTo>
                  <a:cubicBezTo>
                    <a:pt x="7046" y="5482"/>
                    <a:pt x="5482" y="7040"/>
                    <a:pt x="3567" y="7040"/>
                  </a:cubicBezTo>
                  <a:cubicBezTo>
                    <a:pt x="1645" y="7040"/>
                    <a:pt x="88" y="5482"/>
                    <a:pt x="88" y="3560"/>
                  </a:cubicBezTo>
                  <a:cubicBezTo>
                    <a:pt x="88" y="1645"/>
                    <a:pt x="1645" y="81"/>
                    <a:pt x="3567" y="81"/>
                  </a:cubicBezTo>
                  <a:close/>
                  <a:moveTo>
                    <a:pt x="3567" y="0"/>
                  </a:moveTo>
                  <a:cubicBezTo>
                    <a:pt x="1598" y="0"/>
                    <a:pt x="0" y="1598"/>
                    <a:pt x="0" y="3560"/>
                  </a:cubicBezTo>
                  <a:cubicBezTo>
                    <a:pt x="0" y="5529"/>
                    <a:pt x="1598" y="7127"/>
                    <a:pt x="3567" y="7127"/>
                  </a:cubicBezTo>
                  <a:cubicBezTo>
                    <a:pt x="5529" y="7127"/>
                    <a:pt x="7127" y="5529"/>
                    <a:pt x="7127" y="3560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41" name="Google Shape;53641;p51"/>
            <p:cNvSpPr/>
            <p:nvPr/>
          </p:nvSpPr>
          <p:spPr>
            <a:xfrm>
              <a:off x="5355300" y="3232050"/>
              <a:ext cx="125775" cy="125775"/>
            </a:xfrm>
            <a:custGeom>
              <a:avLst/>
              <a:gdLst/>
              <a:ahLst/>
              <a:cxnLst/>
              <a:rect l="l" t="t" r="r" b="b"/>
              <a:pathLst>
                <a:path w="5031" h="5031" extrusionOk="0">
                  <a:moveTo>
                    <a:pt x="2515" y="0"/>
                  </a:moveTo>
                  <a:cubicBezTo>
                    <a:pt x="1126" y="0"/>
                    <a:pt x="0" y="1126"/>
                    <a:pt x="0" y="2515"/>
                  </a:cubicBezTo>
                  <a:cubicBezTo>
                    <a:pt x="0" y="3904"/>
                    <a:pt x="1126" y="5030"/>
                    <a:pt x="2515" y="5030"/>
                  </a:cubicBezTo>
                  <a:cubicBezTo>
                    <a:pt x="3904" y="5030"/>
                    <a:pt x="5030" y="3904"/>
                    <a:pt x="5030" y="2515"/>
                  </a:cubicBezTo>
                  <a:cubicBezTo>
                    <a:pt x="5030" y="1126"/>
                    <a:pt x="3904" y="0"/>
                    <a:pt x="2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42" name="Google Shape;53642;p51"/>
            <p:cNvSpPr/>
            <p:nvPr/>
          </p:nvSpPr>
          <p:spPr>
            <a:xfrm>
              <a:off x="5354100" y="3231025"/>
              <a:ext cx="127975" cy="127975"/>
            </a:xfrm>
            <a:custGeom>
              <a:avLst/>
              <a:gdLst/>
              <a:ahLst/>
              <a:cxnLst/>
              <a:rect l="l" t="t" r="r" b="b"/>
              <a:pathLst>
                <a:path w="5119" h="5119" extrusionOk="0">
                  <a:moveTo>
                    <a:pt x="2563" y="82"/>
                  </a:moveTo>
                  <a:cubicBezTo>
                    <a:pt x="3925" y="82"/>
                    <a:pt x="5038" y="1194"/>
                    <a:pt x="5038" y="2556"/>
                  </a:cubicBezTo>
                  <a:cubicBezTo>
                    <a:pt x="5038" y="3925"/>
                    <a:pt x="3925" y="5031"/>
                    <a:pt x="2563" y="5031"/>
                  </a:cubicBezTo>
                  <a:cubicBezTo>
                    <a:pt x="1201" y="5031"/>
                    <a:pt x="88" y="3925"/>
                    <a:pt x="88" y="2556"/>
                  </a:cubicBezTo>
                  <a:cubicBezTo>
                    <a:pt x="88" y="1194"/>
                    <a:pt x="1201" y="82"/>
                    <a:pt x="2563" y="82"/>
                  </a:cubicBezTo>
                  <a:close/>
                  <a:moveTo>
                    <a:pt x="2563" y="1"/>
                  </a:moveTo>
                  <a:cubicBezTo>
                    <a:pt x="1154" y="1"/>
                    <a:pt x="1" y="1147"/>
                    <a:pt x="1" y="2556"/>
                  </a:cubicBezTo>
                  <a:cubicBezTo>
                    <a:pt x="1" y="3972"/>
                    <a:pt x="1154" y="5119"/>
                    <a:pt x="2563" y="5119"/>
                  </a:cubicBezTo>
                  <a:cubicBezTo>
                    <a:pt x="3972" y="5119"/>
                    <a:pt x="5119" y="3972"/>
                    <a:pt x="5119" y="2556"/>
                  </a:cubicBezTo>
                  <a:cubicBezTo>
                    <a:pt x="5119" y="1147"/>
                    <a:pt x="3972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43" name="Google Shape;53643;p51"/>
            <p:cNvSpPr/>
            <p:nvPr/>
          </p:nvSpPr>
          <p:spPr>
            <a:xfrm>
              <a:off x="5383950" y="32608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0"/>
                  </a:moveTo>
                  <a:cubicBezTo>
                    <a:pt x="614" y="0"/>
                    <a:pt x="0" y="607"/>
                    <a:pt x="0" y="1362"/>
                  </a:cubicBezTo>
                  <a:cubicBezTo>
                    <a:pt x="0" y="2117"/>
                    <a:pt x="614" y="2731"/>
                    <a:pt x="1369" y="2731"/>
                  </a:cubicBezTo>
                  <a:cubicBezTo>
                    <a:pt x="2124" y="2731"/>
                    <a:pt x="2731" y="2117"/>
                    <a:pt x="2731" y="1362"/>
                  </a:cubicBezTo>
                  <a:cubicBezTo>
                    <a:pt x="2731" y="607"/>
                    <a:pt x="2124" y="0"/>
                    <a:pt x="13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44" name="Google Shape;53644;p51"/>
            <p:cNvSpPr/>
            <p:nvPr/>
          </p:nvSpPr>
          <p:spPr>
            <a:xfrm>
              <a:off x="5382925" y="3259850"/>
              <a:ext cx="70500" cy="70325"/>
            </a:xfrm>
            <a:custGeom>
              <a:avLst/>
              <a:gdLst/>
              <a:ahLst/>
              <a:cxnLst/>
              <a:rect l="l" t="t" r="r" b="b"/>
              <a:pathLst>
                <a:path w="2820" h="2813" extrusionOk="0">
                  <a:moveTo>
                    <a:pt x="1410" y="82"/>
                  </a:moveTo>
                  <a:cubicBezTo>
                    <a:pt x="2138" y="82"/>
                    <a:pt x="2732" y="675"/>
                    <a:pt x="2732" y="1403"/>
                  </a:cubicBezTo>
                  <a:cubicBezTo>
                    <a:pt x="2732" y="2138"/>
                    <a:pt x="2138" y="2732"/>
                    <a:pt x="1410" y="2732"/>
                  </a:cubicBezTo>
                  <a:cubicBezTo>
                    <a:pt x="682" y="2732"/>
                    <a:pt x="89" y="2138"/>
                    <a:pt x="89" y="1403"/>
                  </a:cubicBezTo>
                  <a:cubicBezTo>
                    <a:pt x="89" y="675"/>
                    <a:pt x="682" y="82"/>
                    <a:pt x="1410" y="82"/>
                  </a:cubicBezTo>
                  <a:close/>
                  <a:moveTo>
                    <a:pt x="1410" y="1"/>
                  </a:moveTo>
                  <a:cubicBezTo>
                    <a:pt x="635" y="1"/>
                    <a:pt x="1" y="628"/>
                    <a:pt x="1" y="1403"/>
                  </a:cubicBezTo>
                  <a:cubicBezTo>
                    <a:pt x="1" y="2179"/>
                    <a:pt x="635" y="2813"/>
                    <a:pt x="1410" y="2813"/>
                  </a:cubicBezTo>
                  <a:cubicBezTo>
                    <a:pt x="2186" y="2813"/>
                    <a:pt x="2819" y="2179"/>
                    <a:pt x="2819" y="1403"/>
                  </a:cubicBezTo>
                  <a:cubicBezTo>
                    <a:pt x="2819" y="628"/>
                    <a:pt x="2186" y="1"/>
                    <a:pt x="14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45" name="Google Shape;53645;p51"/>
            <p:cNvSpPr/>
            <p:nvPr/>
          </p:nvSpPr>
          <p:spPr>
            <a:xfrm>
              <a:off x="3450750" y="3224125"/>
              <a:ext cx="296375" cy="278175"/>
            </a:xfrm>
            <a:custGeom>
              <a:avLst/>
              <a:gdLst/>
              <a:ahLst/>
              <a:cxnLst/>
              <a:rect l="l" t="t" r="r" b="b"/>
              <a:pathLst>
                <a:path w="11855" h="11127" extrusionOk="0">
                  <a:moveTo>
                    <a:pt x="5173" y="0"/>
                  </a:moveTo>
                  <a:cubicBezTo>
                    <a:pt x="3089" y="0"/>
                    <a:pt x="1228" y="958"/>
                    <a:pt x="1" y="2448"/>
                  </a:cubicBezTo>
                  <a:lnTo>
                    <a:pt x="1" y="10930"/>
                  </a:lnTo>
                  <a:cubicBezTo>
                    <a:pt x="62" y="10998"/>
                    <a:pt x="116" y="11065"/>
                    <a:pt x="176" y="11126"/>
                  </a:cubicBezTo>
                  <a:lnTo>
                    <a:pt x="10169" y="11126"/>
                  </a:lnTo>
                  <a:cubicBezTo>
                    <a:pt x="11214" y="9946"/>
                    <a:pt x="11855" y="8395"/>
                    <a:pt x="11855" y="6689"/>
                  </a:cubicBezTo>
                  <a:cubicBezTo>
                    <a:pt x="11855" y="2994"/>
                    <a:pt x="8861" y="0"/>
                    <a:pt x="51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46" name="Google Shape;53646;p51"/>
            <p:cNvSpPr/>
            <p:nvPr/>
          </p:nvSpPr>
          <p:spPr>
            <a:xfrm>
              <a:off x="3450750" y="3223100"/>
              <a:ext cx="297400" cy="279200"/>
            </a:xfrm>
            <a:custGeom>
              <a:avLst/>
              <a:gdLst/>
              <a:ahLst/>
              <a:cxnLst/>
              <a:rect l="l" t="t" r="r" b="b"/>
              <a:pathLst>
                <a:path w="11896" h="11168" extrusionOk="0">
                  <a:moveTo>
                    <a:pt x="5173" y="1"/>
                  </a:moveTo>
                  <a:cubicBezTo>
                    <a:pt x="3096" y="1"/>
                    <a:pt x="1235" y="945"/>
                    <a:pt x="1" y="2428"/>
                  </a:cubicBezTo>
                  <a:lnTo>
                    <a:pt x="1" y="2563"/>
                  </a:lnTo>
                  <a:cubicBezTo>
                    <a:pt x="1221" y="1053"/>
                    <a:pt x="3082" y="88"/>
                    <a:pt x="5173" y="88"/>
                  </a:cubicBezTo>
                  <a:cubicBezTo>
                    <a:pt x="8834" y="88"/>
                    <a:pt x="11814" y="3069"/>
                    <a:pt x="11814" y="6730"/>
                  </a:cubicBezTo>
                  <a:cubicBezTo>
                    <a:pt x="11814" y="8436"/>
                    <a:pt x="11167" y="9994"/>
                    <a:pt x="10109" y="11167"/>
                  </a:cubicBezTo>
                  <a:lnTo>
                    <a:pt x="10216" y="11167"/>
                  </a:lnTo>
                  <a:cubicBezTo>
                    <a:pt x="11262" y="9980"/>
                    <a:pt x="11895" y="8429"/>
                    <a:pt x="11895" y="6730"/>
                  </a:cubicBezTo>
                  <a:cubicBezTo>
                    <a:pt x="11895" y="3022"/>
                    <a:pt x="8881" y="1"/>
                    <a:pt x="51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47" name="Google Shape;53647;p51"/>
            <p:cNvSpPr/>
            <p:nvPr/>
          </p:nvSpPr>
          <p:spPr>
            <a:xfrm>
              <a:off x="3450750" y="3251100"/>
              <a:ext cx="269425" cy="251200"/>
            </a:xfrm>
            <a:custGeom>
              <a:avLst/>
              <a:gdLst/>
              <a:ahLst/>
              <a:cxnLst/>
              <a:rect l="l" t="t" r="r" b="b"/>
              <a:pathLst>
                <a:path w="10777" h="10048" extrusionOk="0">
                  <a:moveTo>
                    <a:pt x="5099" y="0"/>
                  </a:moveTo>
                  <a:cubicBezTo>
                    <a:pt x="2860" y="0"/>
                    <a:pt x="931" y="1295"/>
                    <a:pt x="1" y="3176"/>
                  </a:cubicBezTo>
                  <a:lnTo>
                    <a:pt x="1" y="8186"/>
                  </a:lnTo>
                  <a:cubicBezTo>
                    <a:pt x="358" y="8907"/>
                    <a:pt x="857" y="9541"/>
                    <a:pt x="1471" y="10047"/>
                  </a:cubicBezTo>
                  <a:lnTo>
                    <a:pt x="8726" y="10047"/>
                  </a:lnTo>
                  <a:cubicBezTo>
                    <a:pt x="9980" y="9009"/>
                    <a:pt x="10776" y="7438"/>
                    <a:pt x="10776" y="5678"/>
                  </a:cubicBezTo>
                  <a:cubicBezTo>
                    <a:pt x="10776" y="2542"/>
                    <a:pt x="8234" y="0"/>
                    <a:pt x="50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48" name="Google Shape;53648;p51"/>
            <p:cNvSpPr/>
            <p:nvPr/>
          </p:nvSpPr>
          <p:spPr>
            <a:xfrm>
              <a:off x="3450750" y="3250075"/>
              <a:ext cx="270600" cy="252225"/>
            </a:xfrm>
            <a:custGeom>
              <a:avLst/>
              <a:gdLst/>
              <a:ahLst/>
              <a:cxnLst/>
              <a:rect l="l" t="t" r="r" b="b"/>
              <a:pathLst>
                <a:path w="10824" h="10089" extrusionOk="0">
                  <a:moveTo>
                    <a:pt x="5099" y="1"/>
                  </a:moveTo>
                  <a:cubicBezTo>
                    <a:pt x="2880" y="1"/>
                    <a:pt x="952" y="1275"/>
                    <a:pt x="1" y="3129"/>
                  </a:cubicBezTo>
                  <a:lnTo>
                    <a:pt x="1" y="3318"/>
                  </a:lnTo>
                  <a:cubicBezTo>
                    <a:pt x="904" y="1410"/>
                    <a:pt x="2853" y="88"/>
                    <a:pt x="5099" y="88"/>
                  </a:cubicBezTo>
                  <a:cubicBezTo>
                    <a:pt x="8207" y="88"/>
                    <a:pt x="10736" y="2617"/>
                    <a:pt x="10736" y="5719"/>
                  </a:cubicBezTo>
                  <a:cubicBezTo>
                    <a:pt x="10736" y="7485"/>
                    <a:pt x="9926" y="9056"/>
                    <a:pt x="8659" y="10088"/>
                  </a:cubicBezTo>
                  <a:lnTo>
                    <a:pt x="8787" y="10088"/>
                  </a:lnTo>
                  <a:cubicBezTo>
                    <a:pt x="10028" y="9043"/>
                    <a:pt x="10823" y="7472"/>
                    <a:pt x="10823" y="5719"/>
                  </a:cubicBezTo>
                  <a:cubicBezTo>
                    <a:pt x="10823" y="2570"/>
                    <a:pt x="8254" y="1"/>
                    <a:pt x="50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49" name="Google Shape;53649;p51"/>
            <p:cNvSpPr/>
            <p:nvPr/>
          </p:nvSpPr>
          <p:spPr>
            <a:xfrm>
              <a:off x="3450750" y="3453200"/>
              <a:ext cx="38650" cy="49100"/>
            </a:xfrm>
            <a:custGeom>
              <a:avLst/>
              <a:gdLst/>
              <a:ahLst/>
              <a:cxnLst/>
              <a:rect l="l" t="t" r="r" b="b"/>
              <a:pathLst>
                <a:path w="1546" h="1964" extrusionOk="0">
                  <a:moveTo>
                    <a:pt x="1" y="1"/>
                  </a:moveTo>
                  <a:lnTo>
                    <a:pt x="1" y="190"/>
                  </a:lnTo>
                  <a:cubicBezTo>
                    <a:pt x="352" y="871"/>
                    <a:pt x="830" y="1478"/>
                    <a:pt x="1410" y="1963"/>
                  </a:cubicBezTo>
                  <a:lnTo>
                    <a:pt x="1545" y="1963"/>
                  </a:lnTo>
                  <a:cubicBezTo>
                    <a:pt x="891" y="1437"/>
                    <a:pt x="365" y="770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50" name="Google Shape;53650;p51"/>
            <p:cNvSpPr/>
            <p:nvPr/>
          </p:nvSpPr>
          <p:spPr>
            <a:xfrm>
              <a:off x="3461375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51" name="Google Shape;53651;p51"/>
            <p:cNvSpPr/>
            <p:nvPr/>
          </p:nvSpPr>
          <p:spPr>
            <a:xfrm>
              <a:off x="3460375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44" y="9083"/>
                  </a:cubicBezTo>
                  <a:lnTo>
                    <a:pt x="6487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52" name="Google Shape;53652;p51"/>
            <p:cNvSpPr/>
            <p:nvPr/>
          </p:nvSpPr>
          <p:spPr>
            <a:xfrm>
              <a:off x="3490200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0" y="5469"/>
                    <a:pt x="7040" y="3521"/>
                  </a:cubicBezTo>
                  <a:cubicBezTo>
                    <a:pt x="7040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53" name="Google Shape;53653;p51"/>
            <p:cNvSpPr/>
            <p:nvPr/>
          </p:nvSpPr>
          <p:spPr>
            <a:xfrm>
              <a:off x="3489025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53" y="7047"/>
                    <a:pt x="88" y="5482"/>
                    <a:pt x="88" y="3561"/>
                  </a:cubicBezTo>
                  <a:cubicBezTo>
                    <a:pt x="88" y="1646"/>
                    <a:pt x="1653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605" y="0"/>
                    <a:pt x="1" y="1598"/>
                    <a:pt x="1" y="3561"/>
                  </a:cubicBezTo>
                  <a:cubicBezTo>
                    <a:pt x="1" y="5530"/>
                    <a:pt x="1605" y="7128"/>
                    <a:pt x="3568" y="7128"/>
                  </a:cubicBezTo>
                  <a:cubicBezTo>
                    <a:pt x="5536" y="7128"/>
                    <a:pt x="7135" y="5530"/>
                    <a:pt x="7135" y="3561"/>
                  </a:cubicBezTo>
                  <a:cubicBezTo>
                    <a:pt x="7135" y="1598"/>
                    <a:pt x="5536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54" name="Google Shape;53654;p51"/>
            <p:cNvSpPr/>
            <p:nvPr/>
          </p:nvSpPr>
          <p:spPr>
            <a:xfrm>
              <a:off x="351532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55" name="Google Shape;53655;p51"/>
            <p:cNvSpPr/>
            <p:nvPr/>
          </p:nvSpPr>
          <p:spPr>
            <a:xfrm>
              <a:off x="3514300" y="3329150"/>
              <a:ext cx="127825" cy="127950"/>
            </a:xfrm>
            <a:custGeom>
              <a:avLst/>
              <a:gdLst/>
              <a:ahLst/>
              <a:cxnLst/>
              <a:rect l="l" t="t" r="r" b="b"/>
              <a:pathLst>
                <a:path w="5113" h="5118" extrusionOk="0">
                  <a:moveTo>
                    <a:pt x="2557" y="88"/>
                  </a:moveTo>
                  <a:cubicBezTo>
                    <a:pt x="3919" y="88"/>
                    <a:pt x="5031" y="1194"/>
                    <a:pt x="5031" y="2556"/>
                  </a:cubicBezTo>
                  <a:cubicBezTo>
                    <a:pt x="5031" y="3924"/>
                    <a:pt x="3919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2" y="3972"/>
                    <a:pt x="5112" y="2556"/>
                  </a:cubicBezTo>
                  <a:cubicBezTo>
                    <a:pt x="5112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56" name="Google Shape;53656;p51"/>
            <p:cNvSpPr/>
            <p:nvPr/>
          </p:nvSpPr>
          <p:spPr>
            <a:xfrm>
              <a:off x="35441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57" name="Google Shape;53657;p51"/>
            <p:cNvSpPr/>
            <p:nvPr/>
          </p:nvSpPr>
          <p:spPr>
            <a:xfrm>
              <a:off x="3542975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58" name="Google Shape;53658;p51"/>
            <p:cNvSpPr/>
            <p:nvPr/>
          </p:nvSpPr>
          <p:spPr>
            <a:xfrm>
              <a:off x="3747100" y="3224125"/>
              <a:ext cx="334325" cy="278175"/>
            </a:xfrm>
            <a:custGeom>
              <a:avLst/>
              <a:gdLst/>
              <a:ahLst/>
              <a:cxnLst/>
              <a:rect l="l" t="t" r="r" b="b"/>
              <a:pathLst>
                <a:path w="13373" h="11127" extrusionOk="0">
                  <a:moveTo>
                    <a:pt x="6690" y="0"/>
                  </a:moveTo>
                  <a:cubicBezTo>
                    <a:pt x="2995" y="0"/>
                    <a:pt x="1" y="2994"/>
                    <a:pt x="1" y="6689"/>
                  </a:cubicBezTo>
                  <a:cubicBezTo>
                    <a:pt x="1" y="8395"/>
                    <a:pt x="641" y="9946"/>
                    <a:pt x="1693" y="11126"/>
                  </a:cubicBezTo>
                  <a:lnTo>
                    <a:pt x="11680" y="11126"/>
                  </a:lnTo>
                  <a:cubicBezTo>
                    <a:pt x="12731" y="9946"/>
                    <a:pt x="13372" y="8395"/>
                    <a:pt x="13372" y="6689"/>
                  </a:cubicBezTo>
                  <a:cubicBezTo>
                    <a:pt x="13372" y="2994"/>
                    <a:pt x="10378" y="0"/>
                    <a:pt x="66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59" name="Google Shape;53659;p51"/>
            <p:cNvSpPr/>
            <p:nvPr/>
          </p:nvSpPr>
          <p:spPr>
            <a:xfrm>
              <a:off x="374610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30" y="1"/>
                  </a:moveTo>
                  <a:cubicBezTo>
                    <a:pt x="3015" y="1"/>
                    <a:pt x="0" y="3022"/>
                    <a:pt x="0" y="6730"/>
                  </a:cubicBezTo>
                  <a:cubicBezTo>
                    <a:pt x="0" y="8429"/>
                    <a:pt x="634" y="9980"/>
                    <a:pt x="1679" y="11167"/>
                  </a:cubicBezTo>
                  <a:lnTo>
                    <a:pt x="1794" y="11167"/>
                  </a:lnTo>
                  <a:cubicBezTo>
                    <a:pt x="729" y="9994"/>
                    <a:pt x="81" y="8436"/>
                    <a:pt x="81" y="6730"/>
                  </a:cubicBezTo>
                  <a:cubicBezTo>
                    <a:pt x="81" y="3069"/>
                    <a:pt x="3062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66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60" name="Google Shape;53660;p51"/>
            <p:cNvSpPr/>
            <p:nvPr/>
          </p:nvSpPr>
          <p:spPr>
            <a:xfrm>
              <a:off x="3770550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61" name="Google Shape;53661;p51"/>
            <p:cNvSpPr/>
            <p:nvPr/>
          </p:nvSpPr>
          <p:spPr>
            <a:xfrm>
              <a:off x="3769525" y="3250075"/>
              <a:ext cx="285925" cy="252225"/>
            </a:xfrm>
            <a:custGeom>
              <a:avLst/>
              <a:gdLst/>
              <a:ahLst/>
              <a:cxnLst/>
              <a:rect l="l" t="t" r="r" b="b"/>
              <a:pathLst>
                <a:path w="11437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90" y="9043"/>
                    <a:pt x="2030" y="10088"/>
                  </a:cubicBezTo>
                  <a:lnTo>
                    <a:pt x="2158" y="10088"/>
                  </a:lnTo>
                  <a:cubicBezTo>
                    <a:pt x="891" y="9056"/>
                    <a:pt x="82" y="7485"/>
                    <a:pt x="82" y="5719"/>
                  </a:cubicBezTo>
                  <a:cubicBezTo>
                    <a:pt x="82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7" y="9056"/>
                    <a:pt x="9272" y="10088"/>
                  </a:cubicBezTo>
                  <a:lnTo>
                    <a:pt x="9407" y="10088"/>
                  </a:lnTo>
                  <a:cubicBezTo>
                    <a:pt x="10648" y="9043"/>
                    <a:pt x="11437" y="7472"/>
                    <a:pt x="11437" y="5719"/>
                  </a:cubicBezTo>
                  <a:cubicBezTo>
                    <a:pt x="11437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62" name="Google Shape;53662;p51"/>
            <p:cNvSpPr/>
            <p:nvPr/>
          </p:nvSpPr>
          <p:spPr>
            <a:xfrm>
              <a:off x="379565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1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7" y="6669"/>
                    <a:pt x="9347" y="4667"/>
                  </a:cubicBezTo>
                  <a:cubicBezTo>
                    <a:pt x="9347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63" name="Google Shape;53663;p51"/>
            <p:cNvSpPr/>
            <p:nvPr/>
          </p:nvSpPr>
          <p:spPr>
            <a:xfrm>
              <a:off x="379465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1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6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64" name="Google Shape;53664;p51"/>
            <p:cNvSpPr/>
            <p:nvPr/>
          </p:nvSpPr>
          <p:spPr>
            <a:xfrm>
              <a:off x="3824475" y="3305025"/>
              <a:ext cx="176025" cy="176200"/>
            </a:xfrm>
            <a:custGeom>
              <a:avLst/>
              <a:gdLst/>
              <a:ahLst/>
              <a:cxnLst/>
              <a:rect l="l" t="t" r="r" b="b"/>
              <a:pathLst>
                <a:path w="7041" h="7048" extrusionOk="0">
                  <a:moveTo>
                    <a:pt x="3521" y="1"/>
                  </a:moveTo>
                  <a:cubicBezTo>
                    <a:pt x="1572" y="1"/>
                    <a:pt x="1" y="1579"/>
                    <a:pt x="1" y="3521"/>
                  </a:cubicBezTo>
                  <a:cubicBezTo>
                    <a:pt x="1" y="5469"/>
                    <a:pt x="1572" y="7047"/>
                    <a:pt x="3521" y="7047"/>
                  </a:cubicBezTo>
                  <a:cubicBezTo>
                    <a:pt x="5463" y="7047"/>
                    <a:pt x="7040" y="5469"/>
                    <a:pt x="7040" y="3521"/>
                  </a:cubicBezTo>
                  <a:cubicBezTo>
                    <a:pt x="7040" y="1579"/>
                    <a:pt x="5463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65" name="Google Shape;53665;p51"/>
            <p:cNvSpPr/>
            <p:nvPr/>
          </p:nvSpPr>
          <p:spPr>
            <a:xfrm>
              <a:off x="3823300" y="3304025"/>
              <a:ext cx="178375" cy="178200"/>
            </a:xfrm>
            <a:custGeom>
              <a:avLst/>
              <a:gdLst/>
              <a:ahLst/>
              <a:cxnLst/>
              <a:rect l="l" t="t" r="r" b="b"/>
              <a:pathLst>
                <a:path w="7135" h="7128" extrusionOk="0">
                  <a:moveTo>
                    <a:pt x="3568" y="81"/>
                  </a:moveTo>
                  <a:cubicBezTo>
                    <a:pt x="5489" y="81"/>
                    <a:pt x="7047" y="1646"/>
                    <a:pt x="7047" y="3561"/>
                  </a:cubicBezTo>
                  <a:cubicBezTo>
                    <a:pt x="7047" y="5482"/>
                    <a:pt x="5489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35" y="5530"/>
                    <a:pt x="7135" y="3561"/>
                  </a:cubicBezTo>
                  <a:cubicBezTo>
                    <a:pt x="7135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66" name="Google Shape;53666;p51"/>
            <p:cNvSpPr/>
            <p:nvPr/>
          </p:nvSpPr>
          <p:spPr>
            <a:xfrm>
              <a:off x="384960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67" name="Google Shape;53667;p51"/>
            <p:cNvSpPr/>
            <p:nvPr/>
          </p:nvSpPr>
          <p:spPr>
            <a:xfrm>
              <a:off x="3848600" y="3329150"/>
              <a:ext cx="127800" cy="127950"/>
            </a:xfrm>
            <a:custGeom>
              <a:avLst/>
              <a:gdLst/>
              <a:ahLst/>
              <a:cxnLst/>
              <a:rect l="l" t="t" r="r" b="b"/>
              <a:pathLst>
                <a:path w="5112" h="5118" extrusionOk="0">
                  <a:moveTo>
                    <a:pt x="2556" y="88"/>
                  </a:moveTo>
                  <a:cubicBezTo>
                    <a:pt x="3918" y="88"/>
                    <a:pt x="5030" y="1194"/>
                    <a:pt x="5030" y="2556"/>
                  </a:cubicBezTo>
                  <a:cubicBezTo>
                    <a:pt x="5030" y="3924"/>
                    <a:pt x="3918" y="5030"/>
                    <a:pt x="2556" y="5030"/>
                  </a:cubicBezTo>
                  <a:cubicBezTo>
                    <a:pt x="1194" y="5030"/>
                    <a:pt x="81" y="3924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3972"/>
                    <a:pt x="1146" y="5118"/>
                    <a:pt x="2556" y="5118"/>
                  </a:cubicBezTo>
                  <a:cubicBezTo>
                    <a:pt x="3965" y="5118"/>
                    <a:pt x="5111" y="3972"/>
                    <a:pt x="5111" y="2556"/>
                  </a:cubicBezTo>
                  <a:cubicBezTo>
                    <a:pt x="5111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68" name="Google Shape;53668;p51"/>
            <p:cNvSpPr/>
            <p:nvPr/>
          </p:nvSpPr>
          <p:spPr>
            <a:xfrm>
              <a:off x="387825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70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2118"/>
                    <a:pt x="614" y="2731"/>
                    <a:pt x="1370" y="2731"/>
                  </a:cubicBezTo>
                  <a:cubicBezTo>
                    <a:pt x="2125" y="2731"/>
                    <a:pt x="2732" y="2118"/>
                    <a:pt x="2732" y="1363"/>
                  </a:cubicBezTo>
                  <a:cubicBezTo>
                    <a:pt x="2732" y="614"/>
                    <a:pt x="2125" y="1"/>
                    <a:pt x="13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69" name="Google Shape;53669;p51"/>
            <p:cNvSpPr/>
            <p:nvPr/>
          </p:nvSpPr>
          <p:spPr>
            <a:xfrm>
              <a:off x="3877250" y="3357975"/>
              <a:ext cx="70475" cy="70300"/>
            </a:xfrm>
            <a:custGeom>
              <a:avLst/>
              <a:gdLst/>
              <a:ahLst/>
              <a:cxnLst/>
              <a:rect l="l" t="t" r="r" b="b"/>
              <a:pathLst>
                <a:path w="2819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1" y="2731"/>
                    <a:pt x="88" y="2138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70" name="Google Shape;53670;p51"/>
            <p:cNvSpPr/>
            <p:nvPr/>
          </p:nvSpPr>
          <p:spPr>
            <a:xfrm>
              <a:off x="408140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93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71" name="Google Shape;53671;p51"/>
            <p:cNvSpPr/>
            <p:nvPr/>
          </p:nvSpPr>
          <p:spPr>
            <a:xfrm>
              <a:off x="4080375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4" y="9980"/>
                    <a:pt x="1680" y="11167"/>
                  </a:cubicBezTo>
                  <a:lnTo>
                    <a:pt x="1787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8436"/>
                    <a:pt x="12724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9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72" name="Google Shape;53672;p51"/>
            <p:cNvSpPr/>
            <p:nvPr/>
          </p:nvSpPr>
          <p:spPr>
            <a:xfrm>
              <a:off x="4104825" y="3251100"/>
              <a:ext cx="283900" cy="251200"/>
            </a:xfrm>
            <a:custGeom>
              <a:avLst/>
              <a:gdLst/>
              <a:ahLst/>
              <a:cxnLst/>
              <a:rect l="l" t="t" r="r" b="b"/>
              <a:pathLst>
                <a:path w="11356" h="10048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7438"/>
                    <a:pt x="796" y="9009"/>
                    <a:pt x="2050" y="10047"/>
                  </a:cubicBezTo>
                  <a:lnTo>
                    <a:pt x="9305" y="10047"/>
                  </a:lnTo>
                  <a:cubicBezTo>
                    <a:pt x="10560" y="9009"/>
                    <a:pt x="11355" y="7438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73" name="Google Shape;53673;p51"/>
            <p:cNvSpPr/>
            <p:nvPr/>
          </p:nvSpPr>
          <p:spPr>
            <a:xfrm>
              <a:off x="4103650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96" y="9043"/>
                    <a:pt x="2036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80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74" name="Google Shape;53674;p51"/>
            <p:cNvSpPr/>
            <p:nvPr/>
          </p:nvSpPr>
          <p:spPr>
            <a:xfrm>
              <a:off x="4129950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54" y="8368"/>
                    <a:pt x="3014" y="9036"/>
                  </a:cubicBezTo>
                  <a:lnTo>
                    <a:pt x="6332" y="9036"/>
                  </a:lnTo>
                  <a:cubicBezTo>
                    <a:pt x="8091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75" name="Google Shape;53675;p51"/>
            <p:cNvSpPr/>
            <p:nvPr/>
          </p:nvSpPr>
          <p:spPr>
            <a:xfrm>
              <a:off x="4128925" y="3275200"/>
              <a:ext cx="235700" cy="227100"/>
            </a:xfrm>
            <a:custGeom>
              <a:avLst/>
              <a:gdLst/>
              <a:ahLst/>
              <a:cxnLst/>
              <a:rect l="l" t="t" r="r" b="b"/>
              <a:pathLst>
                <a:path w="9428" h="9084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6689"/>
                    <a:pt x="1214" y="8382"/>
                    <a:pt x="2940" y="9083"/>
                  </a:cubicBezTo>
                  <a:lnTo>
                    <a:pt x="3183" y="9083"/>
                  </a:lnTo>
                  <a:cubicBezTo>
                    <a:pt x="1376" y="8449"/>
                    <a:pt x="81" y="6730"/>
                    <a:pt x="81" y="4714"/>
                  </a:cubicBezTo>
                  <a:cubicBezTo>
                    <a:pt x="81" y="2165"/>
                    <a:pt x="2158" y="88"/>
                    <a:pt x="4714" y="88"/>
                  </a:cubicBezTo>
                  <a:cubicBezTo>
                    <a:pt x="7263" y="88"/>
                    <a:pt x="9339" y="2165"/>
                    <a:pt x="9339" y="4714"/>
                  </a:cubicBezTo>
                  <a:cubicBezTo>
                    <a:pt x="9339" y="6730"/>
                    <a:pt x="8045" y="8449"/>
                    <a:pt x="6244" y="9083"/>
                  </a:cubicBezTo>
                  <a:lnTo>
                    <a:pt x="6480" y="9083"/>
                  </a:lnTo>
                  <a:cubicBezTo>
                    <a:pt x="8207" y="8382"/>
                    <a:pt x="9427" y="6689"/>
                    <a:pt x="9427" y="4714"/>
                  </a:cubicBezTo>
                  <a:cubicBezTo>
                    <a:pt x="9427" y="2118"/>
                    <a:pt x="7310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76" name="Google Shape;53676;p51"/>
            <p:cNvSpPr/>
            <p:nvPr/>
          </p:nvSpPr>
          <p:spPr>
            <a:xfrm>
              <a:off x="415860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77" name="Google Shape;53677;p51"/>
            <p:cNvSpPr/>
            <p:nvPr/>
          </p:nvSpPr>
          <p:spPr>
            <a:xfrm>
              <a:off x="4157575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8" y="5482"/>
                    <a:pt x="88" y="3561"/>
                  </a:cubicBezTo>
                  <a:cubicBezTo>
                    <a:pt x="88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78" name="Google Shape;53678;p51"/>
            <p:cNvSpPr/>
            <p:nvPr/>
          </p:nvSpPr>
          <p:spPr>
            <a:xfrm>
              <a:off x="4183875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79" name="Google Shape;53679;p51"/>
            <p:cNvSpPr/>
            <p:nvPr/>
          </p:nvSpPr>
          <p:spPr>
            <a:xfrm>
              <a:off x="418270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7" y="1194"/>
                    <a:pt x="5037" y="2556"/>
                  </a:cubicBezTo>
                  <a:cubicBezTo>
                    <a:pt x="5037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3972"/>
                    <a:pt x="1154" y="5118"/>
                    <a:pt x="2563" y="5118"/>
                  </a:cubicBezTo>
                  <a:cubicBezTo>
                    <a:pt x="3972" y="5118"/>
                    <a:pt x="5118" y="3972"/>
                    <a:pt x="5118" y="2556"/>
                  </a:cubicBezTo>
                  <a:cubicBezTo>
                    <a:pt x="5118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80" name="Google Shape;53680;p51"/>
            <p:cNvSpPr/>
            <p:nvPr/>
          </p:nvSpPr>
          <p:spPr>
            <a:xfrm>
              <a:off x="4212550" y="3358975"/>
              <a:ext cx="68275" cy="68300"/>
            </a:xfrm>
            <a:custGeom>
              <a:avLst/>
              <a:gdLst/>
              <a:ahLst/>
              <a:cxnLst/>
              <a:rect l="l" t="t" r="r" b="b"/>
              <a:pathLst>
                <a:path w="2731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24" y="2731"/>
                    <a:pt x="2731" y="2118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81" name="Google Shape;53681;p51"/>
            <p:cNvSpPr/>
            <p:nvPr/>
          </p:nvSpPr>
          <p:spPr>
            <a:xfrm>
              <a:off x="4211525" y="3357975"/>
              <a:ext cx="70500" cy="70300"/>
            </a:xfrm>
            <a:custGeom>
              <a:avLst/>
              <a:gdLst/>
              <a:ahLst/>
              <a:cxnLst/>
              <a:rect l="l" t="t" r="r" b="b"/>
              <a:pathLst>
                <a:path w="2820" h="2812" extrusionOk="0">
                  <a:moveTo>
                    <a:pt x="1410" y="81"/>
                  </a:moveTo>
                  <a:cubicBezTo>
                    <a:pt x="2138" y="81"/>
                    <a:pt x="2731" y="674"/>
                    <a:pt x="2731" y="1403"/>
                  </a:cubicBezTo>
                  <a:cubicBezTo>
                    <a:pt x="2731" y="2138"/>
                    <a:pt x="2138" y="2731"/>
                    <a:pt x="1410" y="2731"/>
                  </a:cubicBezTo>
                  <a:cubicBezTo>
                    <a:pt x="682" y="2731"/>
                    <a:pt x="81" y="2138"/>
                    <a:pt x="81" y="1403"/>
                  </a:cubicBezTo>
                  <a:cubicBezTo>
                    <a:pt x="81" y="674"/>
                    <a:pt x="682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2185"/>
                    <a:pt x="634" y="2812"/>
                    <a:pt x="1410" y="2812"/>
                  </a:cubicBezTo>
                  <a:cubicBezTo>
                    <a:pt x="2185" y="2812"/>
                    <a:pt x="2819" y="218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82" name="Google Shape;53682;p51"/>
            <p:cNvSpPr/>
            <p:nvPr/>
          </p:nvSpPr>
          <p:spPr>
            <a:xfrm>
              <a:off x="4415675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2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41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7" y="0"/>
                    <a:pt x="66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83" name="Google Shape;53683;p51"/>
            <p:cNvSpPr/>
            <p:nvPr/>
          </p:nvSpPr>
          <p:spPr>
            <a:xfrm>
              <a:off x="4414650" y="3223100"/>
              <a:ext cx="336325" cy="279200"/>
            </a:xfrm>
            <a:custGeom>
              <a:avLst/>
              <a:gdLst/>
              <a:ahLst/>
              <a:cxnLst/>
              <a:rect l="l" t="t" r="r" b="b"/>
              <a:pathLst>
                <a:path w="13453" h="11168" extrusionOk="0">
                  <a:moveTo>
                    <a:pt x="6723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8429"/>
                    <a:pt x="635" y="9980"/>
                    <a:pt x="1680" y="11167"/>
                  </a:cubicBezTo>
                  <a:lnTo>
                    <a:pt x="1788" y="11167"/>
                  </a:lnTo>
                  <a:cubicBezTo>
                    <a:pt x="729" y="9994"/>
                    <a:pt x="82" y="8436"/>
                    <a:pt x="82" y="6730"/>
                  </a:cubicBezTo>
                  <a:cubicBezTo>
                    <a:pt x="82" y="3069"/>
                    <a:pt x="3062" y="88"/>
                    <a:pt x="6723" y="88"/>
                  </a:cubicBezTo>
                  <a:cubicBezTo>
                    <a:pt x="10385" y="88"/>
                    <a:pt x="13365" y="3069"/>
                    <a:pt x="13365" y="6730"/>
                  </a:cubicBezTo>
                  <a:cubicBezTo>
                    <a:pt x="13365" y="8436"/>
                    <a:pt x="12725" y="9994"/>
                    <a:pt x="11659" y="11167"/>
                  </a:cubicBezTo>
                  <a:lnTo>
                    <a:pt x="11774" y="11167"/>
                  </a:lnTo>
                  <a:cubicBezTo>
                    <a:pt x="12819" y="9980"/>
                    <a:pt x="13453" y="8429"/>
                    <a:pt x="13453" y="6730"/>
                  </a:cubicBezTo>
                  <a:cubicBezTo>
                    <a:pt x="13453" y="3022"/>
                    <a:pt x="10432" y="1"/>
                    <a:pt x="67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84" name="Google Shape;53684;p51"/>
            <p:cNvSpPr/>
            <p:nvPr/>
          </p:nvSpPr>
          <p:spPr>
            <a:xfrm>
              <a:off x="4438925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85" y="0"/>
                  </a:moveTo>
                  <a:cubicBezTo>
                    <a:pt x="2550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7" y="10047"/>
                  </a:cubicBezTo>
                  <a:lnTo>
                    <a:pt x="9313" y="10047"/>
                  </a:lnTo>
                  <a:cubicBezTo>
                    <a:pt x="10560" y="9009"/>
                    <a:pt x="11362" y="7438"/>
                    <a:pt x="11362" y="5678"/>
                  </a:cubicBezTo>
                  <a:cubicBezTo>
                    <a:pt x="11362" y="2542"/>
                    <a:pt x="8820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85" name="Google Shape;53685;p51"/>
            <p:cNvSpPr/>
            <p:nvPr/>
          </p:nvSpPr>
          <p:spPr>
            <a:xfrm>
              <a:off x="4437925" y="3250075"/>
              <a:ext cx="286075" cy="252225"/>
            </a:xfrm>
            <a:custGeom>
              <a:avLst/>
              <a:gdLst/>
              <a:ahLst/>
              <a:cxnLst/>
              <a:rect l="l" t="t" r="r" b="b"/>
              <a:pathLst>
                <a:path w="11443" h="10089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7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6" y="88"/>
                    <a:pt x="5725" y="88"/>
                  </a:cubicBezTo>
                  <a:cubicBezTo>
                    <a:pt x="8833" y="88"/>
                    <a:pt x="11362" y="2617"/>
                    <a:pt x="11362" y="5719"/>
                  </a:cubicBezTo>
                  <a:cubicBezTo>
                    <a:pt x="11362" y="7485"/>
                    <a:pt x="10546" y="9056"/>
                    <a:pt x="9278" y="10088"/>
                  </a:cubicBezTo>
                  <a:lnTo>
                    <a:pt x="9413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86" name="Google Shape;53686;p51"/>
            <p:cNvSpPr/>
            <p:nvPr/>
          </p:nvSpPr>
          <p:spPr>
            <a:xfrm>
              <a:off x="4464225" y="3276375"/>
              <a:ext cx="233650" cy="225925"/>
            </a:xfrm>
            <a:custGeom>
              <a:avLst/>
              <a:gdLst/>
              <a:ahLst/>
              <a:cxnLst/>
              <a:rect l="l" t="t" r="r" b="b"/>
              <a:pathLst>
                <a:path w="9346" h="9037" extrusionOk="0">
                  <a:moveTo>
                    <a:pt x="4673" y="1"/>
                  </a:moveTo>
                  <a:cubicBezTo>
                    <a:pt x="2090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87" name="Google Shape;53687;p51"/>
            <p:cNvSpPr/>
            <p:nvPr/>
          </p:nvSpPr>
          <p:spPr>
            <a:xfrm>
              <a:off x="4463025" y="3275200"/>
              <a:ext cx="235875" cy="227100"/>
            </a:xfrm>
            <a:custGeom>
              <a:avLst/>
              <a:gdLst/>
              <a:ahLst/>
              <a:cxnLst/>
              <a:rect l="l" t="t" r="r" b="b"/>
              <a:pathLst>
                <a:path w="9435" h="9084" extrusionOk="0">
                  <a:moveTo>
                    <a:pt x="4721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6689"/>
                    <a:pt x="1221" y="8382"/>
                    <a:pt x="2948" y="9083"/>
                  </a:cubicBezTo>
                  <a:lnTo>
                    <a:pt x="3184" y="9083"/>
                  </a:lnTo>
                  <a:cubicBezTo>
                    <a:pt x="1383" y="8449"/>
                    <a:pt x="89" y="6730"/>
                    <a:pt x="89" y="4714"/>
                  </a:cubicBezTo>
                  <a:cubicBezTo>
                    <a:pt x="89" y="2165"/>
                    <a:pt x="2165" y="88"/>
                    <a:pt x="4721" y="88"/>
                  </a:cubicBezTo>
                  <a:cubicBezTo>
                    <a:pt x="7270" y="88"/>
                    <a:pt x="9347" y="2165"/>
                    <a:pt x="9347" y="4714"/>
                  </a:cubicBezTo>
                  <a:cubicBezTo>
                    <a:pt x="9347" y="6730"/>
                    <a:pt x="8052" y="8449"/>
                    <a:pt x="6252" y="9083"/>
                  </a:cubicBezTo>
                  <a:lnTo>
                    <a:pt x="6488" y="9083"/>
                  </a:lnTo>
                  <a:cubicBezTo>
                    <a:pt x="8214" y="8382"/>
                    <a:pt x="9434" y="6689"/>
                    <a:pt x="9434" y="4714"/>
                  </a:cubicBezTo>
                  <a:cubicBezTo>
                    <a:pt x="9434" y="2118"/>
                    <a:pt x="7317" y="0"/>
                    <a:pt x="47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88" name="Google Shape;53688;p51"/>
            <p:cNvSpPr/>
            <p:nvPr/>
          </p:nvSpPr>
          <p:spPr>
            <a:xfrm>
              <a:off x="4492875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7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5469"/>
                    <a:pt x="1578" y="7047"/>
                    <a:pt x="3527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89" name="Google Shape;53689;p51"/>
            <p:cNvSpPr/>
            <p:nvPr/>
          </p:nvSpPr>
          <p:spPr>
            <a:xfrm>
              <a:off x="4491850" y="3304025"/>
              <a:ext cx="178225" cy="178200"/>
            </a:xfrm>
            <a:custGeom>
              <a:avLst/>
              <a:gdLst/>
              <a:ahLst/>
              <a:cxnLst/>
              <a:rect l="l" t="t" r="r" b="b"/>
              <a:pathLst>
                <a:path w="7129" h="7128" extrusionOk="0">
                  <a:moveTo>
                    <a:pt x="3568" y="81"/>
                  </a:moveTo>
                  <a:cubicBezTo>
                    <a:pt x="5483" y="81"/>
                    <a:pt x="7047" y="1646"/>
                    <a:pt x="7047" y="3561"/>
                  </a:cubicBezTo>
                  <a:cubicBezTo>
                    <a:pt x="7047" y="5482"/>
                    <a:pt x="5483" y="7047"/>
                    <a:pt x="3568" y="7047"/>
                  </a:cubicBezTo>
                  <a:cubicBezTo>
                    <a:pt x="1646" y="7047"/>
                    <a:pt x="89" y="5482"/>
                    <a:pt x="89" y="3561"/>
                  </a:cubicBezTo>
                  <a:cubicBezTo>
                    <a:pt x="89" y="1646"/>
                    <a:pt x="1646" y="81"/>
                    <a:pt x="3568" y="81"/>
                  </a:cubicBezTo>
                  <a:close/>
                  <a:moveTo>
                    <a:pt x="3568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5530"/>
                    <a:pt x="1599" y="7128"/>
                    <a:pt x="3568" y="7128"/>
                  </a:cubicBezTo>
                  <a:cubicBezTo>
                    <a:pt x="5530" y="7128"/>
                    <a:pt x="7128" y="5530"/>
                    <a:pt x="7128" y="3561"/>
                  </a:cubicBezTo>
                  <a:cubicBezTo>
                    <a:pt x="7128" y="1598"/>
                    <a:pt x="5530" y="0"/>
                    <a:pt x="35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90" name="Google Shape;53690;p51"/>
            <p:cNvSpPr/>
            <p:nvPr/>
          </p:nvSpPr>
          <p:spPr>
            <a:xfrm>
              <a:off x="4518150" y="3330150"/>
              <a:ext cx="125800" cy="125950"/>
            </a:xfrm>
            <a:custGeom>
              <a:avLst/>
              <a:gdLst/>
              <a:ahLst/>
              <a:cxnLst/>
              <a:rect l="l" t="t" r="r" b="b"/>
              <a:pathLst>
                <a:path w="5032" h="5038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3911"/>
                    <a:pt x="1127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91" name="Google Shape;53691;p51"/>
            <p:cNvSpPr/>
            <p:nvPr/>
          </p:nvSpPr>
          <p:spPr>
            <a:xfrm>
              <a:off x="451697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63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63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63" y="88"/>
                  </a:cubicBezTo>
                  <a:close/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63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92" name="Google Shape;53692;p51"/>
            <p:cNvSpPr/>
            <p:nvPr/>
          </p:nvSpPr>
          <p:spPr>
            <a:xfrm>
              <a:off x="454682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9" y="2731"/>
                  </a:cubicBezTo>
                  <a:cubicBezTo>
                    <a:pt x="2117" y="2731"/>
                    <a:pt x="2731" y="2118"/>
                    <a:pt x="2731" y="1363"/>
                  </a:cubicBezTo>
                  <a:cubicBezTo>
                    <a:pt x="2731" y="614"/>
                    <a:pt x="2117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93" name="Google Shape;53693;p51"/>
            <p:cNvSpPr/>
            <p:nvPr/>
          </p:nvSpPr>
          <p:spPr>
            <a:xfrm>
              <a:off x="454580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10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10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lose/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10" y="2812"/>
                  </a:cubicBezTo>
                  <a:cubicBezTo>
                    <a:pt x="2185" y="2812"/>
                    <a:pt x="2812" y="2185"/>
                    <a:pt x="2812" y="1403"/>
                  </a:cubicBezTo>
                  <a:cubicBezTo>
                    <a:pt x="2812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94" name="Google Shape;53694;p51"/>
            <p:cNvSpPr/>
            <p:nvPr/>
          </p:nvSpPr>
          <p:spPr>
            <a:xfrm>
              <a:off x="4749950" y="3224125"/>
              <a:ext cx="334300" cy="278175"/>
            </a:xfrm>
            <a:custGeom>
              <a:avLst/>
              <a:gdLst/>
              <a:ahLst/>
              <a:cxnLst/>
              <a:rect l="l" t="t" r="r" b="b"/>
              <a:pathLst>
                <a:path w="13372" h="11127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71" y="8395"/>
                    <a:pt x="13371" y="6689"/>
                  </a:cubicBezTo>
                  <a:cubicBezTo>
                    <a:pt x="13371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95" name="Google Shape;53695;p51"/>
            <p:cNvSpPr/>
            <p:nvPr/>
          </p:nvSpPr>
          <p:spPr>
            <a:xfrm>
              <a:off x="4748775" y="3223100"/>
              <a:ext cx="336475" cy="279200"/>
            </a:xfrm>
            <a:custGeom>
              <a:avLst/>
              <a:gdLst/>
              <a:ahLst/>
              <a:cxnLst/>
              <a:rect l="l" t="t" r="r" b="b"/>
              <a:pathLst>
                <a:path w="13459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86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80" y="11167"/>
                  </a:lnTo>
                  <a:cubicBezTo>
                    <a:pt x="12825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96" name="Google Shape;53696;p51"/>
            <p:cNvSpPr/>
            <p:nvPr/>
          </p:nvSpPr>
          <p:spPr>
            <a:xfrm>
              <a:off x="4773200" y="3251100"/>
              <a:ext cx="284075" cy="251200"/>
            </a:xfrm>
            <a:custGeom>
              <a:avLst/>
              <a:gdLst/>
              <a:ahLst/>
              <a:cxnLst/>
              <a:rect l="l" t="t" r="r" b="b"/>
              <a:pathLst>
                <a:path w="11363" h="10048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803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63" y="7438"/>
                    <a:pt x="11363" y="5678"/>
                  </a:cubicBezTo>
                  <a:cubicBezTo>
                    <a:pt x="11363" y="2542"/>
                    <a:pt x="8821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97" name="Google Shape;53697;p51"/>
            <p:cNvSpPr/>
            <p:nvPr/>
          </p:nvSpPr>
          <p:spPr>
            <a:xfrm>
              <a:off x="4772200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8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8" y="7485"/>
                    <a:pt x="88" y="5719"/>
                  </a:cubicBezTo>
                  <a:cubicBezTo>
                    <a:pt x="88" y="2617"/>
                    <a:pt x="2617" y="88"/>
                    <a:pt x="5718" y="88"/>
                  </a:cubicBezTo>
                  <a:cubicBezTo>
                    <a:pt x="8827" y="88"/>
                    <a:pt x="11355" y="2617"/>
                    <a:pt x="11355" y="5719"/>
                  </a:cubicBezTo>
                  <a:cubicBezTo>
                    <a:pt x="11355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54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98" name="Google Shape;53698;p51"/>
            <p:cNvSpPr/>
            <p:nvPr/>
          </p:nvSpPr>
          <p:spPr>
            <a:xfrm>
              <a:off x="4798500" y="3276375"/>
              <a:ext cx="233500" cy="225925"/>
            </a:xfrm>
            <a:custGeom>
              <a:avLst/>
              <a:gdLst/>
              <a:ahLst/>
              <a:cxnLst/>
              <a:rect l="l" t="t" r="r" b="b"/>
              <a:pathLst>
                <a:path w="9340" h="9037" extrusionOk="0">
                  <a:moveTo>
                    <a:pt x="4666" y="1"/>
                  </a:moveTo>
                  <a:cubicBezTo>
                    <a:pt x="2091" y="1"/>
                    <a:pt x="0" y="2091"/>
                    <a:pt x="0" y="4667"/>
                  </a:cubicBezTo>
                  <a:cubicBezTo>
                    <a:pt x="0" y="6669"/>
                    <a:pt x="1248" y="8368"/>
                    <a:pt x="3014" y="9036"/>
                  </a:cubicBezTo>
                  <a:lnTo>
                    <a:pt x="6325" y="9036"/>
                  </a:lnTo>
                  <a:cubicBezTo>
                    <a:pt x="8092" y="8368"/>
                    <a:pt x="9339" y="6669"/>
                    <a:pt x="9339" y="4667"/>
                  </a:cubicBezTo>
                  <a:cubicBezTo>
                    <a:pt x="9339" y="2091"/>
                    <a:pt x="7249" y="1"/>
                    <a:pt x="46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99" name="Google Shape;53699;p51"/>
            <p:cNvSpPr/>
            <p:nvPr/>
          </p:nvSpPr>
          <p:spPr>
            <a:xfrm>
              <a:off x="4797325" y="3275200"/>
              <a:ext cx="235850" cy="227100"/>
            </a:xfrm>
            <a:custGeom>
              <a:avLst/>
              <a:gdLst/>
              <a:ahLst/>
              <a:cxnLst/>
              <a:rect l="l" t="t" r="r" b="b"/>
              <a:pathLst>
                <a:path w="9434" h="9084" extrusionOk="0">
                  <a:moveTo>
                    <a:pt x="4713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2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3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33" y="6689"/>
                    <a:pt x="9433" y="4714"/>
                  </a:cubicBezTo>
                  <a:cubicBezTo>
                    <a:pt x="9433" y="2118"/>
                    <a:pt x="7316" y="0"/>
                    <a:pt x="4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00" name="Google Shape;53700;p51"/>
            <p:cNvSpPr/>
            <p:nvPr/>
          </p:nvSpPr>
          <p:spPr>
            <a:xfrm>
              <a:off x="4827150" y="3305025"/>
              <a:ext cx="176175" cy="176200"/>
            </a:xfrm>
            <a:custGeom>
              <a:avLst/>
              <a:gdLst/>
              <a:ahLst/>
              <a:cxnLst/>
              <a:rect l="l" t="t" r="r" b="b"/>
              <a:pathLst>
                <a:path w="7047" h="7048" extrusionOk="0">
                  <a:moveTo>
                    <a:pt x="3520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5469"/>
                    <a:pt x="1578" y="7047"/>
                    <a:pt x="3520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01" name="Google Shape;53701;p51"/>
            <p:cNvSpPr/>
            <p:nvPr/>
          </p:nvSpPr>
          <p:spPr>
            <a:xfrm>
              <a:off x="4826150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0" y="81"/>
                  </a:moveTo>
                  <a:cubicBezTo>
                    <a:pt x="5482" y="81"/>
                    <a:pt x="7046" y="1646"/>
                    <a:pt x="7046" y="3561"/>
                  </a:cubicBezTo>
                  <a:cubicBezTo>
                    <a:pt x="7046" y="5482"/>
                    <a:pt x="5482" y="7047"/>
                    <a:pt x="3560" y="7047"/>
                  </a:cubicBezTo>
                  <a:cubicBezTo>
                    <a:pt x="1645" y="7047"/>
                    <a:pt x="81" y="5482"/>
                    <a:pt x="81" y="3561"/>
                  </a:cubicBezTo>
                  <a:cubicBezTo>
                    <a:pt x="81" y="1646"/>
                    <a:pt x="1645" y="81"/>
                    <a:pt x="3560" y="81"/>
                  </a:cubicBezTo>
                  <a:close/>
                  <a:moveTo>
                    <a:pt x="3560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0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02" name="Google Shape;53702;p51"/>
            <p:cNvSpPr/>
            <p:nvPr/>
          </p:nvSpPr>
          <p:spPr>
            <a:xfrm>
              <a:off x="4852275" y="3330150"/>
              <a:ext cx="125950" cy="125950"/>
            </a:xfrm>
            <a:custGeom>
              <a:avLst/>
              <a:gdLst/>
              <a:ahLst/>
              <a:cxnLst/>
              <a:rect l="l" t="t" r="r" b="b"/>
              <a:pathLst>
                <a:path w="5038" h="5038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5" y="5037"/>
                  </a:cubicBezTo>
                  <a:cubicBezTo>
                    <a:pt x="3911" y="5037"/>
                    <a:pt x="5037" y="3911"/>
                    <a:pt x="5037" y="2516"/>
                  </a:cubicBezTo>
                  <a:cubicBezTo>
                    <a:pt x="5037" y="1127"/>
                    <a:pt x="3911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03" name="Google Shape;53703;p51"/>
            <p:cNvSpPr/>
            <p:nvPr/>
          </p:nvSpPr>
          <p:spPr>
            <a:xfrm>
              <a:off x="4851250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6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6" y="5030"/>
                  </a:cubicBezTo>
                  <a:cubicBezTo>
                    <a:pt x="1194" y="5030"/>
                    <a:pt x="88" y="3924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lose/>
                  <a:moveTo>
                    <a:pt x="2556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6" y="5118"/>
                  </a:cubicBezTo>
                  <a:cubicBezTo>
                    <a:pt x="3972" y="5118"/>
                    <a:pt x="5119" y="3972"/>
                    <a:pt x="5119" y="2556"/>
                  </a:cubicBezTo>
                  <a:cubicBezTo>
                    <a:pt x="5119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04" name="Google Shape;53704;p51"/>
            <p:cNvSpPr/>
            <p:nvPr/>
          </p:nvSpPr>
          <p:spPr>
            <a:xfrm>
              <a:off x="4881100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2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2118"/>
                    <a:pt x="614" y="2731"/>
                    <a:pt x="1362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05" name="Google Shape;53705;p51"/>
            <p:cNvSpPr/>
            <p:nvPr/>
          </p:nvSpPr>
          <p:spPr>
            <a:xfrm>
              <a:off x="4880075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3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3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3" y="81"/>
                  </a:cubicBezTo>
                  <a:close/>
                  <a:moveTo>
                    <a:pt x="1403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3" y="2812"/>
                  </a:cubicBezTo>
                  <a:cubicBezTo>
                    <a:pt x="2186" y="2812"/>
                    <a:pt x="2813" y="2185"/>
                    <a:pt x="2813" y="1403"/>
                  </a:cubicBezTo>
                  <a:cubicBezTo>
                    <a:pt x="2813" y="627"/>
                    <a:pt x="2186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06" name="Google Shape;53706;p51"/>
            <p:cNvSpPr/>
            <p:nvPr/>
          </p:nvSpPr>
          <p:spPr>
            <a:xfrm>
              <a:off x="5084225" y="3224125"/>
              <a:ext cx="334125" cy="278175"/>
            </a:xfrm>
            <a:custGeom>
              <a:avLst/>
              <a:gdLst/>
              <a:ahLst/>
              <a:cxnLst/>
              <a:rect l="l" t="t" r="r" b="b"/>
              <a:pathLst>
                <a:path w="13365" h="11127" extrusionOk="0">
                  <a:moveTo>
                    <a:pt x="6683" y="0"/>
                  </a:moveTo>
                  <a:cubicBezTo>
                    <a:pt x="2988" y="0"/>
                    <a:pt x="0" y="2994"/>
                    <a:pt x="0" y="6689"/>
                  </a:cubicBezTo>
                  <a:cubicBezTo>
                    <a:pt x="0" y="8395"/>
                    <a:pt x="634" y="9946"/>
                    <a:pt x="1686" y="11126"/>
                  </a:cubicBezTo>
                  <a:lnTo>
                    <a:pt x="11679" y="11126"/>
                  </a:lnTo>
                  <a:cubicBezTo>
                    <a:pt x="12731" y="9946"/>
                    <a:pt x="13365" y="839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07" name="Google Shape;53707;p51"/>
            <p:cNvSpPr/>
            <p:nvPr/>
          </p:nvSpPr>
          <p:spPr>
            <a:xfrm>
              <a:off x="5083050" y="3223100"/>
              <a:ext cx="336500" cy="279200"/>
            </a:xfrm>
            <a:custGeom>
              <a:avLst/>
              <a:gdLst/>
              <a:ahLst/>
              <a:cxnLst/>
              <a:rect l="l" t="t" r="r" b="b"/>
              <a:pathLst>
                <a:path w="13460" h="11168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8429"/>
                    <a:pt x="641" y="9980"/>
                    <a:pt x="1679" y="11167"/>
                  </a:cubicBezTo>
                  <a:lnTo>
                    <a:pt x="1794" y="11167"/>
                  </a:lnTo>
                  <a:cubicBezTo>
                    <a:pt x="735" y="9994"/>
                    <a:pt x="88" y="843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8436"/>
                    <a:pt x="12724" y="9994"/>
                    <a:pt x="11665" y="11167"/>
                  </a:cubicBezTo>
                  <a:lnTo>
                    <a:pt x="11773" y="11167"/>
                  </a:lnTo>
                  <a:cubicBezTo>
                    <a:pt x="12819" y="9980"/>
                    <a:pt x="13459" y="8429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08" name="Google Shape;53708;p51"/>
            <p:cNvSpPr/>
            <p:nvPr/>
          </p:nvSpPr>
          <p:spPr>
            <a:xfrm>
              <a:off x="5107475" y="3251100"/>
              <a:ext cx="283925" cy="251200"/>
            </a:xfrm>
            <a:custGeom>
              <a:avLst/>
              <a:gdLst/>
              <a:ahLst/>
              <a:cxnLst/>
              <a:rect l="l" t="t" r="r" b="b"/>
              <a:pathLst>
                <a:path w="11357" h="10048" extrusionOk="0">
                  <a:moveTo>
                    <a:pt x="5679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7438"/>
                    <a:pt x="797" y="9009"/>
                    <a:pt x="2051" y="10047"/>
                  </a:cubicBezTo>
                  <a:lnTo>
                    <a:pt x="9306" y="10047"/>
                  </a:lnTo>
                  <a:cubicBezTo>
                    <a:pt x="10560" y="9009"/>
                    <a:pt x="11356" y="7438"/>
                    <a:pt x="11356" y="5678"/>
                  </a:cubicBezTo>
                  <a:cubicBezTo>
                    <a:pt x="11356" y="2542"/>
                    <a:pt x="8814" y="0"/>
                    <a:pt x="56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09" name="Google Shape;53709;p51"/>
            <p:cNvSpPr/>
            <p:nvPr/>
          </p:nvSpPr>
          <p:spPr>
            <a:xfrm>
              <a:off x="5106475" y="3250075"/>
              <a:ext cx="286100" cy="252225"/>
            </a:xfrm>
            <a:custGeom>
              <a:avLst/>
              <a:gdLst/>
              <a:ahLst/>
              <a:cxnLst/>
              <a:rect l="l" t="t" r="r" b="b"/>
              <a:pathLst>
                <a:path w="11444" h="10089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7472"/>
                    <a:pt x="789" y="9043"/>
                    <a:pt x="2030" y="10088"/>
                  </a:cubicBezTo>
                  <a:lnTo>
                    <a:pt x="2165" y="10088"/>
                  </a:lnTo>
                  <a:cubicBezTo>
                    <a:pt x="897" y="9056"/>
                    <a:pt x="81" y="7485"/>
                    <a:pt x="81" y="5719"/>
                  </a:cubicBezTo>
                  <a:cubicBezTo>
                    <a:pt x="81" y="2617"/>
                    <a:pt x="2610" y="88"/>
                    <a:pt x="5719" y="88"/>
                  </a:cubicBezTo>
                  <a:cubicBezTo>
                    <a:pt x="8827" y="88"/>
                    <a:pt x="11356" y="2617"/>
                    <a:pt x="11356" y="5719"/>
                  </a:cubicBezTo>
                  <a:cubicBezTo>
                    <a:pt x="11356" y="7485"/>
                    <a:pt x="10546" y="9056"/>
                    <a:pt x="9279" y="10088"/>
                  </a:cubicBezTo>
                  <a:lnTo>
                    <a:pt x="9407" y="10088"/>
                  </a:lnTo>
                  <a:cubicBezTo>
                    <a:pt x="10648" y="9043"/>
                    <a:pt x="11443" y="7472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10" name="Google Shape;53710;p51"/>
            <p:cNvSpPr/>
            <p:nvPr/>
          </p:nvSpPr>
          <p:spPr>
            <a:xfrm>
              <a:off x="5132600" y="3276375"/>
              <a:ext cx="233675" cy="225925"/>
            </a:xfrm>
            <a:custGeom>
              <a:avLst/>
              <a:gdLst/>
              <a:ahLst/>
              <a:cxnLst/>
              <a:rect l="l" t="t" r="r" b="b"/>
              <a:pathLst>
                <a:path w="9347" h="9037" extrusionOk="0">
                  <a:moveTo>
                    <a:pt x="4674" y="1"/>
                  </a:moveTo>
                  <a:cubicBezTo>
                    <a:pt x="2098" y="1"/>
                    <a:pt x="1" y="2091"/>
                    <a:pt x="1" y="4667"/>
                  </a:cubicBezTo>
                  <a:cubicBezTo>
                    <a:pt x="1" y="6669"/>
                    <a:pt x="1255" y="8368"/>
                    <a:pt x="3015" y="9036"/>
                  </a:cubicBezTo>
                  <a:lnTo>
                    <a:pt x="6332" y="9036"/>
                  </a:lnTo>
                  <a:cubicBezTo>
                    <a:pt x="8092" y="8368"/>
                    <a:pt x="9346" y="6669"/>
                    <a:pt x="9346" y="4667"/>
                  </a:cubicBezTo>
                  <a:cubicBezTo>
                    <a:pt x="9346" y="2091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11" name="Google Shape;53711;p51"/>
            <p:cNvSpPr/>
            <p:nvPr/>
          </p:nvSpPr>
          <p:spPr>
            <a:xfrm>
              <a:off x="5131600" y="3275200"/>
              <a:ext cx="235675" cy="227100"/>
            </a:xfrm>
            <a:custGeom>
              <a:avLst/>
              <a:gdLst/>
              <a:ahLst/>
              <a:cxnLst/>
              <a:rect l="l" t="t" r="r" b="b"/>
              <a:pathLst>
                <a:path w="9427" h="9084" extrusionOk="0">
                  <a:moveTo>
                    <a:pt x="4714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6689"/>
                    <a:pt x="1221" y="8382"/>
                    <a:pt x="2947" y="9083"/>
                  </a:cubicBezTo>
                  <a:lnTo>
                    <a:pt x="3183" y="9083"/>
                  </a:lnTo>
                  <a:cubicBezTo>
                    <a:pt x="1383" y="8449"/>
                    <a:pt x="88" y="6730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6730"/>
                    <a:pt x="8051" y="8449"/>
                    <a:pt x="6251" y="9083"/>
                  </a:cubicBezTo>
                  <a:lnTo>
                    <a:pt x="6487" y="9083"/>
                  </a:lnTo>
                  <a:cubicBezTo>
                    <a:pt x="8213" y="8382"/>
                    <a:pt x="9427" y="668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12" name="Google Shape;53712;p51"/>
            <p:cNvSpPr/>
            <p:nvPr/>
          </p:nvSpPr>
          <p:spPr>
            <a:xfrm>
              <a:off x="5161425" y="3305025"/>
              <a:ext cx="176200" cy="176200"/>
            </a:xfrm>
            <a:custGeom>
              <a:avLst/>
              <a:gdLst/>
              <a:ahLst/>
              <a:cxnLst/>
              <a:rect l="l" t="t" r="r" b="b"/>
              <a:pathLst>
                <a:path w="7048" h="704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5469"/>
                    <a:pt x="1579" y="7047"/>
                    <a:pt x="3521" y="7047"/>
                  </a:cubicBezTo>
                  <a:cubicBezTo>
                    <a:pt x="5469" y="7047"/>
                    <a:pt x="7047" y="5469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13" name="Google Shape;53713;p51"/>
            <p:cNvSpPr/>
            <p:nvPr/>
          </p:nvSpPr>
          <p:spPr>
            <a:xfrm>
              <a:off x="5160425" y="3304025"/>
              <a:ext cx="178200" cy="178200"/>
            </a:xfrm>
            <a:custGeom>
              <a:avLst/>
              <a:gdLst/>
              <a:ahLst/>
              <a:cxnLst/>
              <a:rect l="l" t="t" r="r" b="b"/>
              <a:pathLst>
                <a:path w="7128" h="7128" extrusionOk="0">
                  <a:moveTo>
                    <a:pt x="3561" y="81"/>
                  </a:moveTo>
                  <a:cubicBezTo>
                    <a:pt x="5482" y="81"/>
                    <a:pt x="7040" y="1646"/>
                    <a:pt x="7040" y="3561"/>
                  </a:cubicBezTo>
                  <a:cubicBezTo>
                    <a:pt x="7040" y="5482"/>
                    <a:pt x="5482" y="7047"/>
                    <a:pt x="3561" y="7047"/>
                  </a:cubicBezTo>
                  <a:cubicBezTo>
                    <a:pt x="1646" y="7047"/>
                    <a:pt x="81" y="5482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lose/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5530"/>
                    <a:pt x="1598" y="7128"/>
                    <a:pt x="3561" y="7128"/>
                  </a:cubicBezTo>
                  <a:cubicBezTo>
                    <a:pt x="5529" y="7128"/>
                    <a:pt x="7127" y="5530"/>
                    <a:pt x="7127" y="3561"/>
                  </a:cubicBezTo>
                  <a:cubicBezTo>
                    <a:pt x="7127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14" name="Google Shape;53714;p51"/>
            <p:cNvSpPr/>
            <p:nvPr/>
          </p:nvSpPr>
          <p:spPr>
            <a:xfrm>
              <a:off x="5186550" y="3330150"/>
              <a:ext cx="125775" cy="125950"/>
            </a:xfrm>
            <a:custGeom>
              <a:avLst/>
              <a:gdLst/>
              <a:ahLst/>
              <a:cxnLst/>
              <a:rect l="l" t="t" r="r" b="b"/>
              <a:pathLst>
                <a:path w="5031" h="5038" extrusionOk="0">
                  <a:moveTo>
                    <a:pt x="2516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3911"/>
                    <a:pt x="1126" y="5037"/>
                    <a:pt x="2516" y="5037"/>
                  </a:cubicBezTo>
                  <a:cubicBezTo>
                    <a:pt x="3905" y="5037"/>
                    <a:pt x="5031" y="39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15" name="Google Shape;53715;p51"/>
            <p:cNvSpPr/>
            <p:nvPr/>
          </p:nvSpPr>
          <p:spPr>
            <a:xfrm>
              <a:off x="5185525" y="3329150"/>
              <a:ext cx="127975" cy="127950"/>
            </a:xfrm>
            <a:custGeom>
              <a:avLst/>
              <a:gdLst/>
              <a:ahLst/>
              <a:cxnLst/>
              <a:rect l="l" t="t" r="r" b="b"/>
              <a:pathLst>
                <a:path w="5119" h="5118" extrusionOk="0">
                  <a:moveTo>
                    <a:pt x="2557" y="88"/>
                  </a:moveTo>
                  <a:cubicBezTo>
                    <a:pt x="3925" y="88"/>
                    <a:pt x="5031" y="1194"/>
                    <a:pt x="5031" y="2556"/>
                  </a:cubicBezTo>
                  <a:cubicBezTo>
                    <a:pt x="5031" y="3924"/>
                    <a:pt x="3925" y="5030"/>
                    <a:pt x="2557" y="5030"/>
                  </a:cubicBezTo>
                  <a:cubicBezTo>
                    <a:pt x="1194" y="5030"/>
                    <a:pt x="82" y="3924"/>
                    <a:pt x="82" y="2556"/>
                  </a:cubicBezTo>
                  <a:cubicBezTo>
                    <a:pt x="82" y="1194"/>
                    <a:pt x="1194" y="88"/>
                    <a:pt x="2557" y="88"/>
                  </a:cubicBezTo>
                  <a:close/>
                  <a:moveTo>
                    <a:pt x="2557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3972"/>
                    <a:pt x="1147" y="5118"/>
                    <a:pt x="2557" y="5118"/>
                  </a:cubicBezTo>
                  <a:cubicBezTo>
                    <a:pt x="3966" y="5118"/>
                    <a:pt x="5119" y="3972"/>
                    <a:pt x="5119" y="2556"/>
                  </a:cubicBezTo>
                  <a:cubicBezTo>
                    <a:pt x="5119" y="1146"/>
                    <a:pt x="3966" y="0"/>
                    <a:pt x="25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16" name="Google Shape;53716;p51"/>
            <p:cNvSpPr/>
            <p:nvPr/>
          </p:nvSpPr>
          <p:spPr>
            <a:xfrm>
              <a:off x="5215375" y="3358975"/>
              <a:ext cx="68300" cy="68300"/>
            </a:xfrm>
            <a:custGeom>
              <a:avLst/>
              <a:gdLst/>
              <a:ahLst/>
              <a:cxnLst/>
              <a:rect l="l" t="t" r="r" b="b"/>
              <a:pathLst>
                <a:path w="2732" h="2732" extrusionOk="0">
                  <a:moveTo>
                    <a:pt x="1363" y="1"/>
                  </a:moveTo>
                  <a:cubicBezTo>
                    <a:pt x="607" y="1"/>
                    <a:pt x="0" y="614"/>
                    <a:pt x="0" y="1363"/>
                  </a:cubicBezTo>
                  <a:cubicBezTo>
                    <a:pt x="0" y="2118"/>
                    <a:pt x="607" y="2731"/>
                    <a:pt x="1363" y="2731"/>
                  </a:cubicBezTo>
                  <a:cubicBezTo>
                    <a:pt x="2118" y="2731"/>
                    <a:pt x="2731" y="2118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17" name="Google Shape;53717;p51"/>
            <p:cNvSpPr/>
            <p:nvPr/>
          </p:nvSpPr>
          <p:spPr>
            <a:xfrm>
              <a:off x="5214350" y="3357975"/>
              <a:ext cx="70325" cy="70300"/>
            </a:xfrm>
            <a:custGeom>
              <a:avLst/>
              <a:gdLst/>
              <a:ahLst/>
              <a:cxnLst/>
              <a:rect l="l" t="t" r="r" b="b"/>
              <a:pathLst>
                <a:path w="2813" h="2812" extrusionOk="0">
                  <a:moveTo>
                    <a:pt x="1404" y="81"/>
                  </a:moveTo>
                  <a:cubicBezTo>
                    <a:pt x="2138" y="81"/>
                    <a:pt x="2732" y="674"/>
                    <a:pt x="2732" y="1403"/>
                  </a:cubicBezTo>
                  <a:cubicBezTo>
                    <a:pt x="2732" y="2138"/>
                    <a:pt x="2138" y="2731"/>
                    <a:pt x="1404" y="2731"/>
                  </a:cubicBezTo>
                  <a:cubicBezTo>
                    <a:pt x="675" y="2731"/>
                    <a:pt x="82" y="2138"/>
                    <a:pt x="82" y="1403"/>
                  </a:cubicBezTo>
                  <a:cubicBezTo>
                    <a:pt x="82" y="674"/>
                    <a:pt x="675" y="81"/>
                    <a:pt x="1404" y="81"/>
                  </a:cubicBezTo>
                  <a:close/>
                  <a:moveTo>
                    <a:pt x="1404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2185"/>
                    <a:pt x="628" y="2812"/>
                    <a:pt x="1404" y="2812"/>
                  </a:cubicBezTo>
                  <a:cubicBezTo>
                    <a:pt x="2179" y="2812"/>
                    <a:pt x="2813" y="2185"/>
                    <a:pt x="2813" y="1403"/>
                  </a:cubicBezTo>
                  <a:cubicBezTo>
                    <a:pt x="2813" y="627"/>
                    <a:pt x="2179" y="0"/>
                    <a:pt x="14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18" name="Google Shape;53718;p51"/>
            <p:cNvSpPr/>
            <p:nvPr/>
          </p:nvSpPr>
          <p:spPr>
            <a:xfrm>
              <a:off x="358157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27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19" name="Google Shape;53719;p51"/>
            <p:cNvSpPr/>
            <p:nvPr/>
          </p:nvSpPr>
          <p:spPr>
            <a:xfrm>
              <a:off x="358055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10392" y="88"/>
                    <a:pt x="13365" y="3069"/>
                    <a:pt x="13365" y="6730"/>
                  </a:cubicBezTo>
                  <a:cubicBezTo>
                    <a:pt x="13365" y="6946"/>
                    <a:pt x="13359" y="7155"/>
                    <a:pt x="13338" y="7364"/>
                  </a:cubicBezTo>
                  <a:lnTo>
                    <a:pt x="13419" y="7364"/>
                  </a:lnTo>
                  <a:cubicBezTo>
                    <a:pt x="13440" y="7155"/>
                    <a:pt x="13453" y="6946"/>
                    <a:pt x="13453" y="6730"/>
                  </a:cubicBezTo>
                  <a:cubicBezTo>
                    <a:pt x="13453" y="3022"/>
                    <a:pt x="10432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20" name="Google Shape;53720;p51"/>
            <p:cNvSpPr/>
            <p:nvPr/>
          </p:nvSpPr>
          <p:spPr>
            <a:xfrm>
              <a:off x="3604825" y="3346175"/>
              <a:ext cx="284075" cy="156125"/>
            </a:xfrm>
            <a:custGeom>
              <a:avLst/>
              <a:gdLst/>
              <a:ahLst/>
              <a:cxnLst/>
              <a:rect l="l" t="t" r="r" b="b"/>
              <a:pathLst>
                <a:path w="11363" h="6245" extrusionOk="0">
                  <a:moveTo>
                    <a:pt x="5685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14" y="6062"/>
                    <a:pt x="35" y="6244"/>
                  </a:cubicBezTo>
                  <a:lnTo>
                    <a:pt x="11336" y="6244"/>
                  </a:lnTo>
                  <a:cubicBezTo>
                    <a:pt x="11349" y="6062"/>
                    <a:pt x="11363" y="5873"/>
                    <a:pt x="11363" y="5678"/>
                  </a:cubicBezTo>
                  <a:cubicBezTo>
                    <a:pt x="11363" y="2542"/>
                    <a:pt x="8821" y="0"/>
                    <a:pt x="56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21" name="Google Shape;53721;p51"/>
            <p:cNvSpPr/>
            <p:nvPr/>
          </p:nvSpPr>
          <p:spPr>
            <a:xfrm>
              <a:off x="360382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27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8834" y="82"/>
                    <a:pt x="11362" y="2610"/>
                    <a:pt x="11362" y="5719"/>
                  </a:cubicBezTo>
                  <a:cubicBezTo>
                    <a:pt x="11362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6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22" name="Google Shape;53722;p51"/>
            <p:cNvSpPr/>
            <p:nvPr/>
          </p:nvSpPr>
          <p:spPr>
            <a:xfrm>
              <a:off x="363012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06" y="5240"/>
                  </a:lnTo>
                  <a:cubicBezTo>
                    <a:pt x="9333" y="5058"/>
                    <a:pt x="9346" y="4869"/>
                    <a:pt x="9346" y="4674"/>
                  </a:cubicBezTo>
                  <a:cubicBezTo>
                    <a:pt x="9346" y="2098"/>
                    <a:pt x="7249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23" name="Google Shape;53723;p51"/>
            <p:cNvSpPr/>
            <p:nvPr/>
          </p:nvSpPr>
          <p:spPr>
            <a:xfrm>
              <a:off x="3628950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20" y="0"/>
                  </a:moveTo>
                  <a:cubicBezTo>
                    <a:pt x="2117" y="0"/>
                    <a:pt x="0" y="2118"/>
                    <a:pt x="0" y="4714"/>
                  </a:cubicBezTo>
                  <a:cubicBezTo>
                    <a:pt x="0" y="4909"/>
                    <a:pt x="14" y="5098"/>
                    <a:pt x="41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20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400" y="5280"/>
                  </a:lnTo>
                  <a:cubicBezTo>
                    <a:pt x="9420" y="5098"/>
                    <a:pt x="9433" y="4909"/>
                    <a:pt x="9433" y="4714"/>
                  </a:cubicBezTo>
                  <a:cubicBezTo>
                    <a:pt x="9433" y="2118"/>
                    <a:pt x="7316" y="0"/>
                    <a:pt x="47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24" name="Google Shape;53724;p51"/>
            <p:cNvSpPr/>
            <p:nvPr/>
          </p:nvSpPr>
          <p:spPr>
            <a:xfrm>
              <a:off x="365877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25" name="Google Shape;53725;p51"/>
            <p:cNvSpPr/>
            <p:nvPr/>
          </p:nvSpPr>
          <p:spPr>
            <a:xfrm>
              <a:off x="365777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7" y="4127"/>
                  </a:cubicBezTo>
                  <a:lnTo>
                    <a:pt x="128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26" name="Google Shape;53726;p51"/>
            <p:cNvSpPr/>
            <p:nvPr/>
          </p:nvSpPr>
          <p:spPr>
            <a:xfrm>
              <a:off x="3683900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22" y="1"/>
                  </a:moveTo>
                  <a:cubicBezTo>
                    <a:pt x="1133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27" name="Google Shape;53727;p51"/>
            <p:cNvSpPr/>
            <p:nvPr/>
          </p:nvSpPr>
          <p:spPr>
            <a:xfrm>
              <a:off x="368287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47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9" y="2751"/>
                    <a:pt x="89" y="2556"/>
                  </a:cubicBezTo>
                  <a:cubicBezTo>
                    <a:pt x="89" y="1194"/>
                    <a:pt x="1194" y="88"/>
                    <a:pt x="2563" y="88"/>
                  </a:cubicBezTo>
                  <a:cubicBezTo>
                    <a:pt x="3925" y="88"/>
                    <a:pt x="5031" y="1194"/>
                    <a:pt x="5031" y="2556"/>
                  </a:cubicBezTo>
                  <a:cubicBezTo>
                    <a:pt x="5031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28" name="Google Shape;53728;p51"/>
            <p:cNvSpPr/>
            <p:nvPr/>
          </p:nvSpPr>
          <p:spPr>
            <a:xfrm>
              <a:off x="371272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29" name="Google Shape;53729;p51"/>
            <p:cNvSpPr/>
            <p:nvPr/>
          </p:nvSpPr>
          <p:spPr>
            <a:xfrm>
              <a:off x="3711700" y="3453050"/>
              <a:ext cx="70325" cy="49250"/>
            </a:xfrm>
            <a:custGeom>
              <a:avLst/>
              <a:gdLst/>
              <a:ahLst/>
              <a:cxnLst/>
              <a:rect l="l" t="t" r="r" b="b"/>
              <a:pathLst>
                <a:path w="2813" h="1970" extrusionOk="0">
                  <a:moveTo>
                    <a:pt x="1410" y="0"/>
                  </a:moveTo>
                  <a:cubicBezTo>
                    <a:pt x="628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0" y="1969"/>
                  </a:lnTo>
                  <a:cubicBezTo>
                    <a:pt x="129" y="1800"/>
                    <a:pt x="82" y="1605"/>
                    <a:pt x="82" y="1403"/>
                  </a:cubicBezTo>
                  <a:cubicBezTo>
                    <a:pt x="82" y="674"/>
                    <a:pt x="675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3" y="1605"/>
                    <a:pt x="2813" y="1403"/>
                  </a:cubicBezTo>
                  <a:cubicBezTo>
                    <a:pt x="2813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30" name="Google Shape;53730;p51"/>
            <p:cNvSpPr/>
            <p:nvPr/>
          </p:nvSpPr>
          <p:spPr>
            <a:xfrm>
              <a:off x="39158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3" y="0"/>
                  </a:moveTo>
                  <a:cubicBezTo>
                    <a:pt x="2994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72" y="6905"/>
                    <a:pt x="13372" y="6689"/>
                  </a:cubicBezTo>
                  <a:cubicBezTo>
                    <a:pt x="13372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31" name="Google Shape;53731;p51"/>
            <p:cNvSpPr/>
            <p:nvPr/>
          </p:nvSpPr>
          <p:spPr>
            <a:xfrm>
              <a:off x="3914675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22" y="7364"/>
                  </a:lnTo>
                  <a:cubicBezTo>
                    <a:pt x="101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1" y="3069"/>
                    <a:pt x="13371" y="6730"/>
                  </a:cubicBezTo>
                  <a:cubicBezTo>
                    <a:pt x="13371" y="6946"/>
                    <a:pt x="13365" y="7155"/>
                    <a:pt x="13345" y="7364"/>
                  </a:cubicBezTo>
                  <a:lnTo>
                    <a:pt x="13425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32" name="Google Shape;53732;p51"/>
            <p:cNvSpPr/>
            <p:nvPr/>
          </p:nvSpPr>
          <p:spPr>
            <a:xfrm>
              <a:off x="3939125" y="3346175"/>
              <a:ext cx="284050" cy="156125"/>
            </a:xfrm>
            <a:custGeom>
              <a:avLst/>
              <a:gdLst/>
              <a:ahLst/>
              <a:cxnLst/>
              <a:rect l="l" t="t" r="r" b="b"/>
              <a:pathLst>
                <a:path w="11362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62" y="5873"/>
                    <a:pt x="11362" y="5678"/>
                  </a:cubicBezTo>
                  <a:cubicBezTo>
                    <a:pt x="11362" y="2542"/>
                    <a:pt x="8820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33" name="Google Shape;53733;p51"/>
            <p:cNvSpPr/>
            <p:nvPr/>
          </p:nvSpPr>
          <p:spPr>
            <a:xfrm>
              <a:off x="393810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70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34" name="Google Shape;53734;p51"/>
            <p:cNvSpPr/>
            <p:nvPr/>
          </p:nvSpPr>
          <p:spPr>
            <a:xfrm>
              <a:off x="3964400" y="3371275"/>
              <a:ext cx="233500" cy="131025"/>
            </a:xfrm>
            <a:custGeom>
              <a:avLst/>
              <a:gdLst/>
              <a:ahLst/>
              <a:cxnLst/>
              <a:rect l="l" t="t" r="r" b="b"/>
              <a:pathLst>
                <a:path w="9340" h="5241" extrusionOk="0">
                  <a:moveTo>
                    <a:pt x="4667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7" y="5058"/>
                    <a:pt x="34" y="5240"/>
                  </a:cubicBezTo>
                  <a:lnTo>
                    <a:pt x="9306" y="5240"/>
                  </a:lnTo>
                  <a:cubicBezTo>
                    <a:pt x="9326" y="5058"/>
                    <a:pt x="9339" y="4869"/>
                    <a:pt x="9339" y="4674"/>
                  </a:cubicBezTo>
                  <a:cubicBezTo>
                    <a:pt x="9339" y="2098"/>
                    <a:pt x="7249" y="1"/>
                    <a:pt x="46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35" name="Google Shape;53735;p51"/>
            <p:cNvSpPr/>
            <p:nvPr/>
          </p:nvSpPr>
          <p:spPr>
            <a:xfrm>
              <a:off x="3963225" y="3370275"/>
              <a:ext cx="235850" cy="132025"/>
            </a:xfrm>
            <a:custGeom>
              <a:avLst/>
              <a:gdLst/>
              <a:ahLst/>
              <a:cxnLst/>
              <a:rect l="l" t="t" r="r" b="b"/>
              <a:pathLst>
                <a:path w="9434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1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2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34" y="4909"/>
                    <a:pt x="9434" y="4714"/>
                  </a:cubicBezTo>
                  <a:cubicBezTo>
                    <a:pt x="9434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36" name="Google Shape;53736;p51"/>
            <p:cNvSpPr/>
            <p:nvPr/>
          </p:nvSpPr>
          <p:spPr>
            <a:xfrm>
              <a:off x="3993050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37" name="Google Shape;53737;p51"/>
            <p:cNvSpPr/>
            <p:nvPr/>
          </p:nvSpPr>
          <p:spPr>
            <a:xfrm>
              <a:off x="399205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8" y="4127"/>
                  </a:cubicBezTo>
                  <a:lnTo>
                    <a:pt x="128" y="4127"/>
                  </a:lnTo>
                  <a:cubicBezTo>
                    <a:pt x="101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7" y="1646"/>
                    <a:pt x="7047" y="3561"/>
                  </a:cubicBezTo>
                  <a:cubicBezTo>
                    <a:pt x="7047" y="3756"/>
                    <a:pt x="7026" y="3945"/>
                    <a:pt x="6999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29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38" name="Google Shape;53738;p51"/>
            <p:cNvSpPr/>
            <p:nvPr/>
          </p:nvSpPr>
          <p:spPr>
            <a:xfrm>
              <a:off x="4018175" y="3425225"/>
              <a:ext cx="125950" cy="77075"/>
            </a:xfrm>
            <a:custGeom>
              <a:avLst/>
              <a:gdLst/>
              <a:ahLst/>
              <a:cxnLst/>
              <a:rect l="l" t="t" r="r" b="b"/>
              <a:pathLst>
                <a:path w="5038" h="3083" extrusionOk="0">
                  <a:moveTo>
                    <a:pt x="2516" y="1"/>
                  </a:moveTo>
                  <a:cubicBezTo>
                    <a:pt x="1127" y="1"/>
                    <a:pt x="0" y="1127"/>
                    <a:pt x="0" y="2516"/>
                  </a:cubicBezTo>
                  <a:cubicBezTo>
                    <a:pt x="0" y="2711"/>
                    <a:pt x="27" y="2900"/>
                    <a:pt x="68" y="3082"/>
                  </a:cubicBezTo>
                  <a:lnTo>
                    <a:pt x="4970" y="3082"/>
                  </a:lnTo>
                  <a:cubicBezTo>
                    <a:pt x="5010" y="2900"/>
                    <a:pt x="5037" y="2711"/>
                    <a:pt x="5037" y="2516"/>
                  </a:cubicBezTo>
                  <a:cubicBezTo>
                    <a:pt x="5037" y="1127"/>
                    <a:pt x="3911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39" name="Google Shape;53739;p51"/>
            <p:cNvSpPr/>
            <p:nvPr/>
          </p:nvSpPr>
          <p:spPr>
            <a:xfrm>
              <a:off x="4017175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7" y="3122"/>
                  </a:cubicBezTo>
                  <a:lnTo>
                    <a:pt x="148" y="3122"/>
                  </a:lnTo>
                  <a:cubicBezTo>
                    <a:pt x="108" y="2940"/>
                    <a:pt x="88" y="2751"/>
                    <a:pt x="88" y="2556"/>
                  </a:cubicBezTo>
                  <a:cubicBezTo>
                    <a:pt x="88" y="1194"/>
                    <a:pt x="1194" y="88"/>
                    <a:pt x="2556" y="88"/>
                  </a:cubicBezTo>
                  <a:cubicBezTo>
                    <a:pt x="3924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70" y="3122"/>
                  </a:cubicBezTo>
                  <a:lnTo>
                    <a:pt x="5050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72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40" name="Google Shape;53740;p51"/>
            <p:cNvSpPr/>
            <p:nvPr/>
          </p:nvSpPr>
          <p:spPr>
            <a:xfrm>
              <a:off x="404700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14" y="1"/>
                    <a:pt x="1" y="614"/>
                    <a:pt x="1" y="1363"/>
                  </a:cubicBezTo>
                  <a:cubicBezTo>
                    <a:pt x="1" y="1565"/>
                    <a:pt x="48" y="1760"/>
                    <a:pt x="122" y="1929"/>
                  </a:cubicBezTo>
                  <a:lnTo>
                    <a:pt x="2610" y="1929"/>
                  </a:lnTo>
                  <a:cubicBezTo>
                    <a:pt x="2684" y="1760"/>
                    <a:pt x="2731" y="1565"/>
                    <a:pt x="2731" y="1363"/>
                  </a:cubicBezTo>
                  <a:cubicBezTo>
                    <a:pt x="2731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41" name="Google Shape;53741;p51"/>
            <p:cNvSpPr/>
            <p:nvPr/>
          </p:nvSpPr>
          <p:spPr>
            <a:xfrm>
              <a:off x="4046000" y="3453050"/>
              <a:ext cx="70300" cy="49250"/>
            </a:xfrm>
            <a:custGeom>
              <a:avLst/>
              <a:gdLst/>
              <a:ahLst/>
              <a:cxnLst/>
              <a:rect l="l" t="t" r="r" b="b"/>
              <a:pathLst>
                <a:path w="2812" h="1970" extrusionOk="0">
                  <a:moveTo>
                    <a:pt x="1403" y="0"/>
                  </a:moveTo>
                  <a:cubicBezTo>
                    <a:pt x="627" y="0"/>
                    <a:pt x="0" y="627"/>
                    <a:pt x="0" y="1403"/>
                  </a:cubicBezTo>
                  <a:cubicBezTo>
                    <a:pt x="0" y="1605"/>
                    <a:pt x="41" y="1800"/>
                    <a:pt x="115" y="1969"/>
                  </a:cubicBezTo>
                  <a:lnTo>
                    <a:pt x="209" y="1969"/>
                  </a:lnTo>
                  <a:cubicBezTo>
                    <a:pt x="128" y="1800"/>
                    <a:pt x="81" y="1605"/>
                    <a:pt x="81" y="1403"/>
                  </a:cubicBezTo>
                  <a:cubicBezTo>
                    <a:pt x="81" y="674"/>
                    <a:pt x="674" y="81"/>
                    <a:pt x="1403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7" y="1969"/>
                  </a:lnTo>
                  <a:cubicBezTo>
                    <a:pt x="2771" y="1800"/>
                    <a:pt x="2812" y="1605"/>
                    <a:pt x="2812" y="1403"/>
                  </a:cubicBezTo>
                  <a:cubicBezTo>
                    <a:pt x="2812" y="627"/>
                    <a:pt x="2185" y="0"/>
                    <a:pt x="14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42" name="Google Shape;53742;p51"/>
            <p:cNvSpPr/>
            <p:nvPr/>
          </p:nvSpPr>
          <p:spPr>
            <a:xfrm>
              <a:off x="4250125" y="3319200"/>
              <a:ext cx="334150" cy="183100"/>
            </a:xfrm>
            <a:custGeom>
              <a:avLst/>
              <a:gdLst/>
              <a:ahLst/>
              <a:cxnLst/>
              <a:rect l="l" t="t" r="r" b="b"/>
              <a:pathLst>
                <a:path w="13366" h="7324" extrusionOk="0">
                  <a:moveTo>
                    <a:pt x="6683" y="0"/>
                  </a:moveTo>
                  <a:cubicBezTo>
                    <a:pt x="2988" y="0"/>
                    <a:pt x="1" y="2994"/>
                    <a:pt x="1" y="6689"/>
                  </a:cubicBezTo>
                  <a:cubicBezTo>
                    <a:pt x="1" y="6905"/>
                    <a:pt x="7" y="7114"/>
                    <a:pt x="28" y="7323"/>
                  </a:cubicBezTo>
                  <a:lnTo>
                    <a:pt x="13338" y="7323"/>
                  </a:lnTo>
                  <a:cubicBezTo>
                    <a:pt x="13358" y="7114"/>
                    <a:pt x="13365" y="6905"/>
                    <a:pt x="13365" y="6689"/>
                  </a:cubicBezTo>
                  <a:cubicBezTo>
                    <a:pt x="13365" y="2994"/>
                    <a:pt x="10378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43" name="Google Shape;53743;p51"/>
            <p:cNvSpPr/>
            <p:nvPr/>
          </p:nvSpPr>
          <p:spPr>
            <a:xfrm>
              <a:off x="4248950" y="3318175"/>
              <a:ext cx="336500" cy="184125"/>
            </a:xfrm>
            <a:custGeom>
              <a:avLst/>
              <a:gdLst/>
              <a:ahLst/>
              <a:cxnLst/>
              <a:rect l="l" t="t" r="r" b="b"/>
              <a:pathLst>
                <a:path w="13460" h="7365" extrusionOk="0">
                  <a:moveTo>
                    <a:pt x="6730" y="1"/>
                  </a:moveTo>
                  <a:cubicBezTo>
                    <a:pt x="3021" y="1"/>
                    <a:pt x="0" y="3022"/>
                    <a:pt x="0" y="6730"/>
                  </a:cubicBezTo>
                  <a:cubicBezTo>
                    <a:pt x="0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8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9" y="6946"/>
                    <a:pt x="13459" y="6730"/>
                  </a:cubicBezTo>
                  <a:cubicBezTo>
                    <a:pt x="13459" y="3022"/>
                    <a:pt x="10438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44" name="Google Shape;53744;p51"/>
            <p:cNvSpPr/>
            <p:nvPr/>
          </p:nvSpPr>
          <p:spPr>
            <a:xfrm>
              <a:off x="427340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14" y="6062"/>
                    <a:pt x="27" y="6244"/>
                  </a:cubicBezTo>
                  <a:lnTo>
                    <a:pt x="11328" y="6244"/>
                  </a:lnTo>
                  <a:cubicBezTo>
                    <a:pt x="11348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45" name="Google Shape;53745;p51"/>
            <p:cNvSpPr/>
            <p:nvPr/>
          </p:nvSpPr>
          <p:spPr>
            <a:xfrm>
              <a:off x="4272375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7" y="6103"/>
                    <a:pt x="28" y="6285"/>
                  </a:cubicBezTo>
                  <a:lnTo>
                    <a:pt x="115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6" y="6285"/>
                  </a:lnTo>
                  <a:cubicBezTo>
                    <a:pt x="11430" y="6103"/>
                    <a:pt x="11443" y="5914"/>
                    <a:pt x="11443" y="5719"/>
                  </a:cubicBezTo>
                  <a:cubicBezTo>
                    <a:pt x="11443" y="2570"/>
                    <a:pt x="8874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46" name="Google Shape;53746;p51"/>
            <p:cNvSpPr/>
            <p:nvPr/>
          </p:nvSpPr>
          <p:spPr>
            <a:xfrm>
              <a:off x="4298500" y="3371275"/>
              <a:ext cx="233675" cy="131025"/>
            </a:xfrm>
            <a:custGeom>
              <a:avLst/>
              <a:gdLst/>
              <a:ahLst/>
              <a:cxnLst/>
              <a:rect l="l" t="t" r="r" b="b"/>
              <a:pathLst>
                <a:path w="9347" h="5241" extrusionOk="0">
                  <a:moveTo>
                    <a:pt x="4674" y="1"/>
                  </a:moveTo>
                  <a:cubicBezTo>
                    <a:pt x="2098" y="1"/>
                    <a:pt x="1" y="2098"/>
                    <a:pt x="1" y="4674"/>
                  </a:cubicBezTo>
                  <a:cubicBezTo>
                    <a:pt x="1" y="4869"/>
                    <a:pt x="14" y="5058"/>
                    <a:pt x="41" y="5240"/>
                  </a:cubicBezTo>
                  <a:lnTo>
                    <a:pt x="9313" y="5240"/>
                  </a:lnTo>
                  <a:cubicBezTo>
                    <a:pt x="9333" y="5058"/>
                    <a:pt x="9347" y="4869"/>
                    <a:pt x="9347" y="4674"/>
                  </a:cubicBezTo>
                  <a:cubicBezTo>
                    <a:pt x="9347" y="2098"/>
                    <a:pt x="7256" y="1"/>
                    <a:pt x="4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47" name="Google Shape;53747;p51"/>
            <p:cNvSpPr/>
            <p:nvPr/>
          </p:nvSpPr>
          <p:spPr>
            <a:xfrm>
              <a:off x="4297500" y="3370275"/>
              <a:ext cx="235675" cy="132025"/>
            </a:xfrm>
            <a:custGeom>
              <a:avLst/>
              <a:gdLst/>
              <a:ahLst/>
              <a:cxnLst/>
              <a:rect l="l" t="t" r="r" b="b"/>
              <a:pathLst>
                <a:path w="9427" h="5281" extrusionOk="0">
                  <a:moveTo>
                    <a:pt x="4714" y="0"/>
                  </a:moveTo>
                  <a:cubicBezTo>
                    <a:pt x="2118" y="0"/>
                    <a:pt x="0" y="2118"/>
                    <a:pt x="0" y="4714"/>
                  </a:cubicBezTo>
                  <a:cubicBezTo>
                    <a:pt x="0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102" y="5098"/>
                    <a:pt x="88" y="4909"/>
                    <a:pt x="88" y="4714"/>
                  </a:cubicBezTo>
                  <a:cubicBezTo>
                    <a:pt x="88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20" y="5098"/>
                    <a:pt x="9427" y="4909"/>
                    <a:pt x="9427" y="4714"/>
                  </a:cubicBezTo>
                  <a:cubicBezTo>
                    <a:pt x="9427" y="2118"/>
                    <a:pt x="731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48" name="Google Shape;53748;p51"/>
            <p:cNvSpPr/>
            <p:nvPr/>
          </p:nvSpPr>
          <p:spPr>
            <a:xfrm>
              <a:off x="4327325" y="3400100"/>
              <a:ext cx="176200" cy="102200"/>
            </a:xfrm>
            <a:custGeom>
              <a:avLst/>
              <a:gdLst/>
              <a:ahLst/>
              <a:cxnLst/>
              <a:rect l="l" t="t" r="r" b="b"/>
              <a:pathLst>
                <a:path w="7048" h="4088" extrusionOk="0">
                  <a:moveTo>
                    <a:pt x="3521" y="1"/>
                  </a:moveTo>
                  <a:cubicBezTo>
                    <a:pt x="1579" y="1"/>
                    <a:pt x="1" y="1579"/>
                    <a:pt x="1" y="3521"/>
                  </a:cubicBezTo>
                  <a:cubicBezTo>
                    <a:pt x="1" y="3716"/>
                    <a:pt x="14" y="3905"/>
                    <a:pt x="48" y="4087"/>
                  </a:cubicBezTo>
                  <a:lnTo>
                    <a:pt x="7000" y="4087"/>
                  </a:lnTo>
                  <a:cubicBezTo>
                    <a:pt x="7027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49" name="Google Shape;53749;p51"/>
            <p:cNvSpPr/>
            <p:nvPr/>
          </p:nvSpPr>
          <p:spPr>
            <a:xfrm>
              <a:off x="4326325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0" y="1598"/>
                    <a:pt x="0" y="3561"/>
                  </a:cubicBezTo>
                  <a:cubicBezTo>
                    <a:pt x="0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102" y="3945"/>
                    <a:pt x="81" y="3756"/>
                    <a:pt x="81" y="3561"/>
                  </a:cubicBezTo>
                  <a:cubicBezTo>
                    <a:pt x="81" y="1646"/>
                    <a:pt x="1646" y="81"/>
                    <a:pt x="3561" y="81"/>
                  </a:cubicBezTo>
                  <a:cubicBezTo>
                    <a:pt x="5482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0" y="4127"/>
                  </a:lnTo>
                  <a:cubicBezTo>
                    <a:pt x="7114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50" name="Google Shape;53750;p51"/>
            <p:cNvSpPr/>
            <p:nvPr/>
          </p:nvSpPr>
          <p:spPr>
            <a:xfrm>
              <a:off x="435245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8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51" name="Google Shape;53751;p51"/>
            <p:cNvSpPr/>
            <p:nvPr/>
          </p:nvSpPr>
          <p:spPr>
            <a:xfrm>
              <a:off x="4351450" y="3424225"/>
              <a:ext cx="127950" cy="78075"/>
            </a:xfrm>
            <a:custGeom>
              <a:avLst/>
              <a:gdLst/>
              <a:ahLst/>
              <a:cxnLst/>
              <a:rect l="l" t="t" r="r" b="b"/>
              <a:pathLst>
                <a:path w="5118" h="3123" extrusionOk="0">
                  <a:moveTo>
                    <a:pt x="2556" y="0"/>
                  </a:moveTo>
                  <a:cubicBezTo>
                    <a:pt x="1146" y="0"/>
                    <a:pt x="0" y="1146"/>
                    <a:pt x="0" y="2556"/>
                  </a:cubicBezTo>
                  <a:cubicBezTo>
                    <a:pt x="0" y="2751"/>
                    <a:pt x="20" y="2940"/>
                    <a:pt x="61" y="3122"/>
                  </a:cubicBezTo>
                  <a:lnTo>
                    <a:pt x="148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25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52" name="Google Shape;53752;p51"/>
            <p:cNvSpPr/>
            <p:nvPr/>
          </p:nvSpPr>
          <p:spPr>
            <a:xfrm>
              <a:off x="4381275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3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53" name="Google Shape;53753;p51"/>
            <p:cNvSpPr/>
            <p:nvPr/>
          </p:nvSpPr>
          <p:spPr>
            <a:xfrm>
              <a:off x="4380100" y="3453050"/>
              <a:ext cx="70475" cy="49250"/>
            </a:xfrm>
            <a:custGeom>
              <a:avLst/>
              <a:gdLst/>
              <a:ahLst/>
              <a:cxnLst/>
              <a:rect l="l" t="t" r="r" b="b"/>
              <a:pathLst>
                <a:path w="2819" h="1970" extrusionOk="0">
                  <a:moveTo>
                    <a:pt x="1410" y="0"/>
                  </a:moveTo>
                  <a:cubicBezTo>
                    <a:pt x="634" y="0"/>
                    <a:pt x="0" y="627"/>
                    <a:pt x="0" y="1403"/>
                  </a:cubicBezTo>
                  <a:cubicBezTo>
                    <a:pt x="0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1" y="81"/>
                    <a:pt x="1410" y="81"/>
                  </a:cubicBezTo>
                  <a:cubicBezTo>
                    <a:pt x="2145" y="81"/>
                    <a:pt x="2738" y="674"/>
                    <a:pt x="2738" y="1403"/>
                  </a:cubicBezTo>
                  <a:cubicBezTo>
                    <a:pt x="2738" y="1605"/>
                    <a:pt x="2691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54" name="Google Shape;53754;p51"/>
            <p:cNvSpPr/>
            <p:nvPr/>
          </p:nvSpPr>
          <p:spPr>
            <a:xfrm>
              <a:off x="4584250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44" y="7323"/>
                  </a:lnTo>
                  <a:cubicBezTo>
                    <a:pt x="13364" y="7114"/>
                    <a:pt x="13371" y="6905"/>
                    <a:pt x="13371" y="6689"/>
                  </a:cubicBezTo>
                  <a:cubicBezTo>
                    <a:pt x="13371" y="2994"/>
                    <a:pt x="10377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55" name="Google Shape;53755;p51"/>
            <p:cNvSpPr/>
            <p:nvPr/>
          </p:nvSpPr>
          <p:spPr>
            <a:xfrm>
              <a:off x="4583225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1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8" y="6946"/>
                    <a:pt x="88" y="6730"/>
                  </a:cubicBezTo>
                  <a:cubicBezTo>
                    <a:pt x="88" y="3069"/>
                    <a:pt x="3069" y="88"/>
                    <a:pt x="6730" y="88"/>
                  </a:cubicBezTo>
                  <a:cubicBezTo>
                    <a:pt x="10391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56" name="Google Shape;53756;p51"/>
            <p:cNvSpPr/>
            <p:nvPr/>
          </p:nvSpPr>
          <p:spPr>
            <a:xfrm>
              <a:off x="4607675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2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8" y="6244"/>
                  </a:lnTo>
                  <a:cubicBezTo>
                    <a:pt x="11349" y="6062"/>
                    <a:pt x="11355" y="5873"/>
                    <a:pt x="11355" y="5678"/>
                  </a:cubicBezTo>
                  <a:cubicBezTo>
                    <a:pt x="11355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57" name="Google Shape;53757;p51"/>
            <p:cNvSpPr/>
            <p:nvPr/>
          </p:nvSpPr>
          <p:spPr>
            <a:xfrm>
              <a:off x="4606650" y="3345150"/>
              <a:ext cx="286100" cy="157150"/>
            </a:xfrm>
            <a:custGeom>
              <a:avLst/>
              <a:gdLst/>
              <a:ahLst/>
              <a:cxnLst/>
              <a:rect l="l" t="t" r="r" b="b"/>
              <a:pathLst>
                <a:path w="11444" h="6286" extrusionOk="0">
                  <a:moveTo>
                    <a:pt x="5719" y="1"/>
                  </a:moveTo>
                  <a:cubicBezTo>
                    <a:pt x="2563" y="1"/>
                    <a:pt x="1" y="2570"/>
                    <a:pt x="1" y="5719"/>
                  </a:cubicBezTo>
                  <a:cubicBezTo>
                    <a:pt x="1" y="5914"/>
                    <a:pt x="8" y="6103"/>
                    <a:pt x="28" y="6285"/>
                  </a:cubicBezTo>
                  <a:lnTo>
                    <a:pt x="109" y="6285"/>
                  </a:lnTo>
                  <a:cubicBezTo>
                    <a:pt x="95" y="6103"/>
                    <a:pt x="82" y="5914"/>
                    <a:pt x="82" y="5719"/>
                  </a:cubicBezTo>
                  <a:cubicBezTo>
                    <a:pt x="82" y="2610"/>
                    <a:pt x="2610" y="82"/>
                    <a:pt x="5719" y="82"/>
                  </a:cubicBezTo>
                  <a:cubicBezTo>
                    <a:pt x="8827" y="82"/>
                    <a:pt x="11356" y="2610"/>
                    <a:pt x="11356" y="5719"/>
                  </a:cubicBezTo>
                  <a:cubicBezTo>
                    <a:pt x="11356" y="5914"/>
                    <a:pt x="11349" y="6103"/>
                    <a:pt x="11329" y="6285"/>
                  </a:cubicBezTo>
                  <a:lnTo>
                    <a:pt x="11410" y="6285"/>
                  </a:lnTo>
                  <a:cubicBezTo>
                    <a:pt x="11430" y="6103"/>
                    <a:pt x="11444" y="5914"/>
                    <a:pt x="11444" y="5719"/>
                  </a:cubicBezTo>
                  <a:cubicBezTo>
                    <a:pt x="11444" y="2570"/>
                    <a:pt x="8875" y="1"/>
                    <a:pt x="571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58" name="Google Shape;53758;p51"/>
            <p:cNvSpPr/>
            <p:nvPr/>
          </p:nvSpPr>
          <p:spPr>
            <a:xfrm>
              <a:off x="4632800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5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59" name="Google Shape;53759;p51"/>
            <p:cNvSpPr/>
            <p:nvPr/>
          </p:nvSpPr>
          <p:spPr>
            <a:xfrm>
              <a:off x="4631775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8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1" y="4909"/>
                    <a:pt x="81" y="4714"/>
                  </a:cubicBezTo>
                  <a:cubicBezTo>
                    <a:pt x="81" y="2165"/>
                    <a:pt x="2165" y="88"/>
                    <a:pt x="4714" y="88"/>
                  </a:cubicBezTo>
                  <a:cubicBezTo>
                    <a:pt x="7269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12" y="5280"/>
                  </a:cubicBezTo>
                  <a:lnTo>
                    <a:pt x="9393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60" name="Google Shape;53760;p51"/>
            <p:cNvSpPr/>
            <p:nvPr/>
          </p:nvSpPr>
          <p:spPr>
            <a:xfrm>
              <a:off x="4661625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0" y="1"/>
                  </a:moveTo>
                  <a:cubicBezTo>
                    <a:pt x="1578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7" y="4087"/>
                  </a:cubicBezTo>
                  <a:lnTo>
                    <a:pt x="6999" y="4087"/>
                  </a:lnTo>
                  <a:cubicBezTo>
                    <a:pt x="7026" y="3905"/>
                    <a:pt x="7046" y="3716"/>
                    <a:pt x="7046" y="3521"/>
                  </a:cubicBezTo>
                  <a:cubicBezTo>
                    <a:pt x="7046" y="1579"/>
                    <a:pt x="5469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61" name="Google Shape;53761;p51"/>
            <p:cNvSpPr/>
            <p:nvPr/>
          </p:nvSpPr>
          <p:spPr>
            <a:xfrm>
              <a:off x="46606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1" y="0"/>
                  </a:moveTo>
                  <a:cubicBezTo>
                    <a:pt x="1599" y="0"/>
                    <a:pt x="1" y="1598"/>
                    <a:pt x="1" y="3561"/>
                  </a:cubicBezTo>
                  <a:cubicBezTo>
                    <a:pt x="1" y="3756"/>
                    <a:pt x="14" y="3945"/>
                    <a:pt x="41" y="4127"/>
                  </a:cubicBezTo>
                  <a:lnTo>
                    <a:pt x="129" y="4127"/>
                  </a:lnTo>
                  <a:cubicBezTo>
                    <a:pt x="95" y="3945"/>
                    <a:pt x="82" y="3756"/>
                    <a:pt x="82" y="3561"/>
                  </a:cubicBezTo>
                  <a:cubicBezTo>
                    <a:pt x="82" y="1646"/>
                    <a:pt x="1646" y="81"/>
                    <a:pt x="3561" y="81"/>
                  </a:cubicBezTo>
                  <a:cubicBezTo>
                    <a:pt x="5483" y="81"/>
                    <a:pt x="7040" y="1646"/>
                    <a:pt x="7040" y="3561"/>
                  </a:cubicBezTo>
                  <a:cubicBezTo>
                    <a:pt x="7040" y="3756"/>
                    <a:pt x="7027" y="3945"/>
                    <a:pt x="6993" y="4127"/>
                  </a:cubicBezTo>
                  <a:lnTo>
                    <a:pt x="7081" y="4127"/>
                  </a:lnTo>
                  <a:cubicBezTo>
                    <a:pt x="7108" y="3945"/>
                    <a:pt x="7128" y="3756"/>
                    <a:pt x="7128" y="3561"/>
                  </a:cubicBezTo>
                  <a:cubicBezTo>
                    <a:pt x="7128" y="1598"/>
                    <a:pt x="5530" y="0"/>
                    <a:pt x="35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62" name="Google Shape;53762;p51"/>
            <p:cNvSpPr/>
            <p:nvPr/>
          </p:nvSpPr>
          <p:spPr>
            <a:xfrm>
              <a:off x="4686725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8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63" name="Google Shape;53763;p51"/>
            <p:cNvSpPr/>
            <p:nvPr/>
          </p:nvSpPr>
          <p:spPr>
            <a:xfrm>
              <a:off x="4685725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0" y="1194"/>
                    <a:pt x="5030" y="2556"/>
                  </a:cubicBezTo>
                  <a:cubicBezTo>
                    <a:pt x="5030" y="2751"/>
                    <a:pt x="5010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8" y="2751"/>
                    <a:pt x="5118" y="2556"/>
                  </a:cubicBezTo>
                  <a:cubicBezTo>
                    <a:pt x="5118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64" name="Google Shape;53764;p51"/>
            <p:cNvSpPr/>
            <p:nvPr/>
          </p:nvSpPr>
          <p:spPr>
            <a:xfrm>
              <a:off x="47155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3" y="1"/>
                  </a:moveTo>
                  <a:cubicBezTo>
                    <a:pt x="608" y="1"/>
                    <a:pt x="1" y="614"/>
                    <a:pt x="1" y="1363"/>
                  </a:cubicBezTo>
                  <a:cubicBezTo>
                    <a:pt x="1" y="1565"/>
                    <a:pt x="41" y="1760"/>
                    <a:pt x="122" y="1929"/>
                  </a:cubicBezTo>
                  <a:lnTo>
                    <a:pt x="2604" y="1929"/>
                  </a:lnTo>
                  <a:cubicBezTo>
                    <a:pt x="2684" y="1760"/>
                    <a:pt x="2732" y="1565"/>
                    <a:pt x="2732" y="1363"/>
                  </a:cubicBezTo>
                  <a:cubicBezTo>
                    <a:pt x="2732" y="614"/>
                    <a:pt x="2118" y="1"/>
                    <a:pt x="1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65" name="Google Shape;53765;p51"/>
            <p:cNvSpPr/>
            <p:nvPr/>
          </p:nvSpPr>
          <p:spPr>
            <a:xfrm>
              <a:off x="471437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4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6" y="1969"/>
                  </a:lnTo>
                  <a:cubicBezTo>
                    <a:pt x="135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1" y="674"/>
                    <a:pt x="2731" y="1403"/>
                  </a:cubicBezTo>
                  <a:cubicBezTo>
                    <a:pt x="2731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9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66" name="Google Shape;53766;p51"/>
            <p:cNvSpPr/>
            <p:nvPr/>
          </p:nvSpPr>
          <p:spPr>
            <a:xfrm>
              <a:off x="4918525" y="3319200"/>
              <a:ext cx="334300" cy="183100"/>
            </a:xfrm>
            <a:custGeom>
              <a:avLst/>
              <a:gdLst/>
              <a:ahLst/>
              <a:cxnLst/>
              <a:rect l="l" t="t" r="r" b="b"/>
              <a:pathLst>
                <a:path w="13372" h="7324" extrusionOk="0">
                  <a:moveTo>
                    <a:pt x="6689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3338" y="7323"/>
                  </a:lnTo>
                  <a:cubicBezTo>
                    <a:pt x="13358" y="7114"/>
                    <a:pt x="13371" y="6905"/>
                    <a:pt x="13371" y="6689"/>
                  </a:cubicBezTo>
                  <a:cubicBezTo>
                    <a:pt x="13371" y="2994"/>
                    <a:pt x="10378" y="0"/>
                    <a:pt x="66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67" name="Google Shape;53767;p51"/>
            <p:cNvSpPr/>
            <p:nvPr/>
          </p:nvSpPr>
          <p:spPr>
            <a:xfrm>
              <a:off x="4917500" y="3318175"/>
              <a:ext cx="336325" cy="184125"/>
            </a:xfrm>
            <a:custGeom>
              <a:avLst/>
              <a:gdLst/>
              <a:ahLst/>
              <a:cxnLst/>
              <a:rect l="l" t="t" r="r" b="b"/>
              <a:pathLst>
                <a:path w="13453" h="7365" extrusionOk="0">
                  <a:moveTo>
                    <a:pt x="6730" y="1"/>
                  </a:moveTo>
                  <a:cubicBezTo>
                    <a:pt x="3022" y="1"/>
                    <a:pt x="1" y="3022"/>
                    <a:pt x="1" y="6730"/>
                  </a:cubicBezTo>
                  <a:cubicBezTo>
                    <a:pt x="1" y="6946"/>
                    <a:pt x="14" y="7155"/>
                    <a:pt x="34" y="7364"/>
                  </a:cubicBezTo>
                  <a:lnTo>
                    <a:pt x="115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30" y="88"/>
                  </a:cubicBezTo>
                  <a:cubicBezTo>
                    <a:pt x="10392" y="88"/>
                    <a:pt x="13372" y="3069"/>
                    <a:pt x="13372" y="6730"/>
                  </a:cubicBezTo>
                  <a:cubicBezTo>
                    <a:pt x="13372" y="6946"/>
                    <a:pt x="13358" y="7155"/>
                    <a:pt x="13338" y="7364"/>
                  </a:cubicBezTo>
                  <a:lnTo>
                    <a:pt x="13426" y="7364"/>
                  </a:lnTo>
                  <a:cubicBezTo>
                    <a:pt x="13446" y="7155"/>
                    <a:pt x="13453" y="6946"/>
                    <a:pt x="13453" y="6730"/>
                  </a:cubicBezTo>
                  <a:cubicBezTo>
                    <a:pt x="13453" y="3022"/>
                    <a:pt x="10439" y="1"/>
                    <a:pt x="67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68" name="Google Shape;53768;p51"/>
            <p:cNvSpPr/>
            <p:nvPr/>
          </p:nvSpPr>
          <p:spPr>
            <a:xfrm>
              <a:off x="4941950" y="3346175"/>
              <a:ext cx="283900" cy="156125"/>
            </a:xfrm>
            <a:custGeom>
              <a:avLst/>
              <a:gdLst/>
              <a:ahLst/>
              <a:cxnLst/>
              <a:rect l="l" t="t" r="r" b="b"/>
              <a:pathLst>
                <a:path w="11356" h="6245" extrusionOk="0">
                  <a:moveTo>
                    <a:pt x="5678" y="0"/>
                  </a:moveTo>
                  <a:cubicBezTo>
                    <a:pt x="2543" y="0"/>
                    <a:pt x="0" y="2542"/>
                    <a:pt x="0" y="5678"/>
                  </a:cubicBezTo>
                  <a:cubicBezTo>
                    <a:pt x="0" y="5873"/>
                    <a:pt x="7" y="6062"/>
                    <a:pt x="27" y="6244"/>
                  </a:cubicBezTo>
                  <a:lnTo>
                    <a:pt x="11329" y="6244"/>
                  </a:lnTo>
                  <a:cubicBezTo>
                    <a:pt x="11349" y="6062"/>
                    <a:pt x="11356" y="5873"/>
                    <a:pt x="11356" y="5678"/>
                  </a:cubicBezTo>
                  <a:cubicBezTo>
                    <a:pt x="11356" y="2542"/>
                    <a:pt x="8813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69" name="Google Shape;53769;p51"/>
            <p:cNvSpPr/>
            <p:nvPr/>
          </p:nvSpPr>
          <p:spPr>
            <a:xfrm>
              <a:off x="4940950" y="3345150"/>
              <a:ext cx="285900" cy="157150"/>
            </a:xfrm>
            <a:custGeom>
              <a:avLst/>
              <a:gdLst/>
              <a:ahLst/>
              <a:cxnLst/>
              <a:rect l="l" t="t" r="r" b="b"/>
              <a:pathLst>
                <a:path w="11436" h="6286" extrusionOk="0">
                  <a:moveTo>
                    <a:pt x="5718" y="1"/>
                  </a:moveTo>
                  <a:cubicBezTo>
                    <a:pt x="2562" y="1"/>
                    <a:pt x="0" y="2570"/>
                    <a:pt x="0" y="5719"/>
                  </a:cubicBezTo>
                  <a:cubicBezTo>
                    <a:pt x="0" y="5914"/>
                    <a:pt x="7" y="6103"/>
                    <a:pt x="27" y="6285"/>
                  </a:cubicBezTo>
                  <a:lnTo>
                    <a:pt x="108" y="6285"/>
                  </a:lnTo>
                  <a:cubicBezTo>
                    <a:pt x="94" y="6103"/>
                    <a:pt x="81" y="5914"/>
                    <a:pt x="81" y="5719"/>
                  </a:cubicBezTo>
                  <a:cubicBezTo>
                    <a:pt x="81" y="2610"/>
                    <a:pt x="2610" y="82"/>
                    <a:pt x="5718" y="82"/>
                  </a:cubicBezTo>
                  <a:cubicBezTo>
                    <a:pt x="8826" y="82"/>
                    <a:pt x="11355" y="2610"/>
                    <a:pt x="11355" y="5719"/>
                  </a:cubicBezTo>
                  <a:cubicBezTo>
                    <a:pt x="11355" y="5914"/>
                    <a:pt x="11342" y="6103"/>
                    <a:pt x="11328" y="6285"/>
                  </a:cubicBezTo>
                  <a:lnTo>
                    <a:pt x="11409" y="6285"/>
                  </a:lnTo>
                  <a:cubicBezTo>
                    <a:pt x="11429" y="6103"/>
                    <a:pt x="11436" y="5914"/>
                    <a:pt x="11436" y="5719"/>
                  </a:cubicBezTo>
                  <a:cubicBezTo>
                    <a:pt x="11436" y="2570"/>
                    <a:pt x="8874" y="1"/>
                    <a:pt x="57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70" name="Google Shape;53770;p51"/>
            <p:cNvSpPr/>
            <p:nvPr/>
          </p:nvSpPr>
          <p:spPr>
            <a:xfrm>
              <a:off x="4967075" y="3371275"/>
              <a:ext cx="233650" cy="131025"/>
            </a:xfrm>
            <a:custGeom>
              <a:avLst/>
              <a:gdLst/>
              <a:ahLst/>
              <a:cxnLst/>
              <a:rect l="l" t="t" r="r" b="b"/>
              <a:pathLst>
                <a:path w="9346" h="5241" extrusionOk="0">
                  <a:moveTo>
                    <a:pt x="4673" y="1"/>
                  </a:moveTo>
                  <a:cubicBezTo>
                    <a:pt x="2090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312" y="5240"/>
                  </a:lnTo>
                  <a:cubicBezTo>
                    <a:pt x="9332" y="5058"/>
                    <a:pt x="9346" y="4869"/>
                    <a:pt x="9346" y="4674"/>
                  </a:cubicBezTo>
                  <a:cubicBezTo>
                    <a:pt x="9346" y="2098"/>
                    <a:pt x="72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71" name="Google Shape;53771;p51"/>
            <p:cNvSpPr/>
            <p:nvPr/>
          </p:nvSpPr>
          <p:spPr>
            <a:xfrm>
              <a:off x="4966050" y="3370275"/>
              <a:ext cx="235700" cy="132025"/>
            </a:xfrm>
            <a:custGeom>
              <a:avLst/>
              <a:gdLst/>
              <a:ahLst/>
              <a:cxnLst/>
              <a:rect l="l" t="t" r="r" b="b"/>
              <a:pathLst>
                <a:path w="9428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4" y="5280"/>
                  </a:cubicBezTo>
                  <a:lnTo>
                    <a:pt x="122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8" y="88"/>
                    <a:pt x="4714" y="88"/>
                  </a:cubicBezTo>
                  <a:cubicBezTo>
                    <a:pt x="7270" y="88"/>
                    <a:pt x="9346" y="2165"/>
                    <a:pt x="9346" y="4714"/>
                  </a:cubicBezTo>
                  <a:cubicBezTo>
                    <a:pt x="9346" y="4909"/>
                    <a:pt x="9333" y="5098"/>
                    <a:pt x="9306" y="5280"/>
                  </a:cubicBezTo>
                  <a:lnTo>
                    <a:pt x="9394" y="5280"/>
                  </a:lnTo>
                  <a:cubicBezTo>
                    <a:pt x="9414" y="5098"/>
                    <a:pt x="9427" y="4909"/>
                    <a:pt x="9427" y="4714"/>
                  </a:cubicBezTo>
                  <a:cubicBezTo>
                    <a:pt x="9427" y="2118"/>
                    <a:pt x="7317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72" name="Google Shape;53772;p51"/>
            <p:cNvSpPr/>
            <p:nvPr/>
          </p:nvSpPr>
          <p:spPr>
            <a:xfrm>
              <a:off x="4995900" y="3400100"/>
              <a:ext cx="176000" cy="102200"/>
            </a:xfrm>
            <a:custGeom>
              <a:avLst/>
              <a:gdLst/>
              <a:ahLst/>
              <a:cxnLst/>
              <a:rect l="l" t="t" r="r" b="b"/>
              <a:pathLst>
                <a:path w="7040" h="4088" extrusionOk="0">
                  <a:moveTo>
                    <a:pt x="3520" y="1"/>
                  </a:moveTo>
                  <a:cubicBezTo>
                    <a:pt x="1571" y="1"/>
                    <a:pt x="0" y="1579"/>
                    <a:pt x="0" y="3521"/>
                  </a:cubicBezTo>
                  <a:cubicBezTo>
                    <a:pt x="0" y="3716"/>
                    <a:pt x="14" y="3905"/>
                    <a:pt x="41" y="4087"/>
                  </a:cubicBezTo>
                  <a:lnTo>
                    <a:pt x="6999" y="4087"/>
                  </a:lnTo>
                  <a:cubicBezTo>
                    <a:pt x="7026" y="3905"/>
                    <a:pt x="7040" y="3716"/>
                    <a:pt x="7040" y="3521"/>
                  </a:cubicBezTo>
                  <a:cubicBezTo>
                    <a:pt x="7040" y="1579"/>
                    <a:pt x="5462" y="1"/>
                    <a:pt x="3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73" name="Google Shape;53773;p51"/>
            <p:cNvSpPr/>
            <p:nvPr/>
          </p:nvSpPr>
          <p:spPr>
            <a:xfrm>
              <a:off x="4994725" y="3399100"/>
              <a:ext cx="178350" cy="103200"/>
            </a:xfrm>
            <a:custGeom>
              <a:avLst/>
              <a:gdLst/>
              <a:ahLst/>
              <a:cxnLst/>
              <a:rect l="l" t="t" r="r" b="b"/>
              <a:pathLst>
                <a:path w="7134" h="4128" extrusionOk="0">
                  <a:moveTo>
                    <a:pt x="3567" y="0"/>
                  </a:moveTo>
                  <a:cubicBezTo>
                    <a:pt x="1605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9" y="81"/>
                    <a:pt x="7046" y="1646"/>
                    <a:pt x="7046" y="3561"/>
                  </a:cubicBezTo>
                  <a:cubicBezTo>
                    <a:pt x="7046" y="3756"/>
                    <a:pt x="7033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34" y="3756"/>
                    <a:pt x="7134" y="3561"/>
                  </a:cubicBezTo>
                  <a:cubicBezTo>
                    <a:pt x="7134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74" name="Google Shape;53774;p51"/>
            <p:cNvSpPr/>
            <p:nvPr/>
          </p:nvSpPr>
          <p:spPr>
            <a:xfrm>
              <a:off x="5021000" y="3425225"/>
              <a:ext cx="125800" cy="77075"/>
            </a:xfrm>
            <a:custGeom>
              <a:avLst/>
              <a:gdLst/>
              <a:ahLst/>
              <a:cxnLst/>
              <a:rect l="l" t="t" r="r" b="b"/>
              <a:pathLst>
                <a:path w="5032" h="3083" extrusionOk="0">
                  <a:moveTo>
                    <a:pt x="2516" y="1"/>
                  </a:moveTo>
                  <a:cubicBezTo>
                    <a:pt x="1127" y="1"/>
                    <a:pt x="1" y="1127"/>
                    <a:pt x="1" y="2516"/>
                  </a:cubicBezTo>
                  <a:cubicBezTo>
                    <a:pt x="1" y="2711"/>
                    <a:pt x="21" y="2900"/>
                    <a:pt x="62" y="3082"/>
                  </a:cubicBezTo>
                  <a:lnTo>
                    <a:pt x="4970" y="3082"/>
                  </a:lnTo>
                  <a:cubicBezTo>
                    <a:pt x="5011" y="2900"/>
                    <a:pt x="5031" y="2711"/>
                    <a:pt x="5031" y="2516"/>
                  </a:cubicBezTo>
                  <a:cubicBezTo>
                    <a:pt x="5031" y="112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75" name="Google Shape;53775;p51"/>
            <p:cNvSpPr/>
            <p:nvPr/>
          </p:nvSpPr>
          <p:spPr>
            <a:xfrm>
              <a:off x="5020000" y="3424225"/>
              <a:ext cx="127800" cy="78075"/>
            </a:xfrm>
            <a:custGeom>
              <a:avLst/>
              <a:gdLst/>
              <a:ahLst/>
              <a:cxnLst/>
              <a:rect l="l" t="t" r="r" b="b"/>
              <a:pathLst>
                <a:path w="5112" h="3123" extrusionOk="0">
                  <a:moveTo>
                    <a:pt x="2556" y="0"/>
                  </a:moveTo>
                  <a:cubicBezTo>
                    <a:pt x="1147" y="0"/>
                    <a:pt x="0" y="1146"/>
                    <a:pt x="0" y="2556"/>
                  </a:cubicBezTo>
                  <a:cubicBezTo>
                    <a:pt x="0" y="2751"/>
                    <a:pt x="21" y="2940"/>
                    <a:pt x="61" y="3122"/>
                  </a:cubicBezTo>
                  <a:lnTo>
                    <a:pt x="149" y="3122"/>
                  </a:lnTo>
                  <a:cubicBezTo>
                    <a:pt x="108" y="2940"/>
                    <a:pt x="81" y="2751"/>
                    <a:pt x="81" y="2556"/>
                  </a:cubicBezTo>
                  <a:cubicBezTo>
                    <a:pt x="81" y="1194"/>
                    <a:pt x="1194" y="88"/>
                    <a:pt x="2556" y="88"/>
                  </a:cubicBezTo>
                  <a:cubicBezTo>
                    <a:pt x="3918" y="88"/>
                    <a:pt x="5031" y="1194"/>
                    <a:pt x="5031" y="2556"/>
                  </a:cubicBezTo>
                  <a:cubicBezTo>
                    <a:pt x="5031" y="2751"/>
                    <a:pt x="5004" y="2940"/>
                    <a:pt x="4963" y="3122"/>
                  </a:cubicBezTo>
                  <a:lnTo>
                    <a:pt x="5051" y="3122"/>
                  </a:lnTo>
                  <a:cubicBezTo>
                    <a:pt x="5091" y="2940"/>
                    <a:pt x="5112" y="2751"/>
                    <a:pt x="5112" y="2556"/>
                  </a:cubicBezTo>
                  <a:cubicBezTo>
                    <a:pt x="5112" y="1146"/>
                    <a:pt x="3965" y="0"/>
                    <a:pt x="25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76" name="Google Shape;53776;p51"/>
            <p:cNvSpPr/>
            <p:nvPr/>
          </p:nvSpPr>
          <p:spPr>
            <a:xfrm>
              <a:off x="5049675" y="3454050"/>
              <a:ext cx="68450" cy="48250"/>
            </a:xfrm>
            <a:custGeom>
              <a:avLst/>
              <a:gdLst/>
              <a:ahLst/>
              <a:cxnLst/>
              <a:rect l="l" t="t" r="r" b="b"/>
              <a:pathLst>
                <a:path w="2738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7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8" y="1565"/>
                    <a:pt x="2738" y="1363"/>
                  </a:cubicBezTo>
                  <a:cubicBezTo>
                    <a:pt x="2738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77" name="Google Shape;53777;p51"/>
            <p:cNvSpPr/>
            <p:nvPr/>
          </p:nvSpPr>
          <p:spPr>
            <a:xfrm>
              <a:off x="5048650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8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8" y="1605"/>
                    <a:pt x="88" y="1403"/>
                  </a:cubicBezTo>
                  <a:cubicBezTo>
                    <a:pt x="88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4" y="1800"/>
                    <a:pt x="2603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5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78" name="Google Shape;53778;p51"/>
            <p:cNvSpPr/>
            <p:nvPr/>
          </p:nvSpPr>
          <p:spPr>
            <a:xfrm>
              <a:off x="5252800" y="3319200"/>
              <a:ext cx="274300" cy="183100"/>
            </a:xfrm>
            <a:custGeom>
              <a:avLst/>
              <a:gdLst/>
              <a:ahLst/>
              <a:cxnLst/>
              <a:rect l="l" t="t" r="r" b="b"/>
              <a:pathLst>
                <a:path w="10972" h="7324" extrusionOk="0">
                  <a:moveTo>
                    <a:pt x="6683" y="0"/>
                  </a:moveTo>
                  <a:cubicBezTo>
                    <a:pt x="2994" y="0"/>
                    <a:pt x="0" y="2994"/>
                    <a:pt x="0" y="6689"/>
                  </a:cubicBezTo>
                  <a:cubicBezTo>
                    <a:pt x="0" y="6905"/>
                    <a:pt x="14" y="7114"/>
                    <a:pt x="34" y="7323"/>
                  </a:cubicBezTo>
                  <a:lnTo>
                    <a:pt x="10971" y="7323"/>
                  </a:lnTo>
                  <a:lnTo>
                    <a:pt x="10971" y="1558"/>
                  </a:lnTo>
                  <a:cubicBezTo>
                    <a:pt x="9811" y="587"/>
                    <a:pt x="8314" y="0"/>
                    <a:pt x="66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79" name="Google Shape;53779;p51"/>
            <p:cNvSpPr/>
            <p:nvPr/>
          </p:nvSpPr>
          <p:spPr>
            <a:xfrm>
              <a:off x="5251775" y="3318175"/>
              <a:ext cx="275325" cy="184125"/>
            </a:xfrm>
            <a:custGeom>
              <a:avLst/>
              <a:gdLst/>
              <a:ahLst/>
              <a:cxnLst/>
              <a:rect l="l" t="t" r="r" b="b"/>
              <a:pathLst>
                <a:path w="11013" h="7365" extrusionOk="0">
                  <a:moveTo>
                    <a:pt x="6724" y="1"/>
                  </a:moveTo>
                  <a:cubicBezTo>
                    <a:pt x="3015" y="1"/>
                    <a:pt x="1" y="3022"/>
                    <a:pt x="1" y="6730"/>
                  </a:cubicBezTo>
                  <a:cubicBezTo>
                    <a:pt x="1" y="6946"/>
                    <a:pt x="8" y="7155"/>
                    <a:pt x="28" y="7364"/>
                  </a:cubicBezTo>
                  <a:lnTo>
                    <a:pt x="116" y="7364"/>
                  </a:lnTo>
                  <a:cubicBezTo>
                    <a:pt x="95" y="7155"/>
                    <a:pt x="82" y="6946"/>
                    <a:pt x="82" y="6730"/>
                  </a:cubicBezTo>
                  <a:cubicBezTo>
                    <a:pt x="82" y="3069"/>
                    <a:pt x="3062" y="88"/>
                    <a:pt x="6724" y="88"/>
                  </a:cubicBezTo>
                  <a:cubicBezTo>
                    <a:pt x="8362" y="88"/>
                    <a:pt x="9852" y="675"/>
                    <a:pt x="11012" y="1660"/>
                  </a:cubicBezTo>
                  <a:lnTo>
                    <a:pt x="11012" y="1545"/>
                  </a:lnTo>
                  <a:cubicBezTo>
                    <a:pt x="9846" y="581"/>
                    <a:pt x="8355" y="1"/>
                    <a:pt x="67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80" name="Google Shape;53780;p51"/>
            <p:cNvSpPr/>
            <p:nvPr/>
          </p:nvSpPr>
          <p:spPr>
            <a:xfrm>
              <a:off x="5276225" y="3346175"/>
              <a:ext cx="250875" cy="156125"/>
            </a:xfrm>
            <a:custGeom>
              <a:avLst/>
              <a:gdLst/>
              <a:ahLst/>
              <a:cxnLst/>
              <a:rect l="l" t="t" r="r" b="b"/>
              <a:pathLst>
                <a:path w="10035" h="6245" extrusionOk="0">
                  <a:moveTo>
                    <a:pt x="5678" y="0"/>
                  </a:moveTo>
                  <a:cubicBezTo>
                    <a:pt x="2543" y="0"/>
                    <a:pt x="1" y="2542"/>
                    <a:pt x="1" y="5678"/>
                  </a:cubicBezTo>
                  <a:cubicBezTo>
                    <a:pt x="1" y="5873"/>
                    <a:pt x="7" y="6062"/>
                    <a:pt x="28" y="6244"/>
                  </a:cubicBezTo>
                  <a:lnTo>
                    <a:pt x="10034" y="6244"/>
                  </a:lnTo>
                  <a:lnTo>
                    <a:pt x="10034" y="2036"/>
                  </a:lnTo>
                  <a:cubicBezTo>
                    <a:pt x="8989" y="796"/>
                    <a:pt x="7425" y="0"/>
                    <a:pt x="56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81" name="Google Shape;53781;p51"/>
            <p:cNvSpPr/>
            <p:nvPr/>
          </p:nvSpPr>
          <p:spPr>
            <a:xfrm>
              <a:off x="5275050" y="3345150"/>
              <a:ext cx="252050" cy="157150"/>
            </a:xfrm>
            <a:custGeom>
              <a:avLst/>
              <a:gdLst/>
              <a:ahLst/>
              <a:cxnLst/>
              <a:rect l="l" t="t" r="r" b="b"/>
              <a:pathLst>
                <a:path w="10082" h="6286" extrusionOk="0">
                  <a:moveTo>
                    <a:pt x="5725" y="1"/>
                  </a:moveTo>
                  <a:cubicBezTo>
                    <a:pt x="2569" y="1"/>
                    <a:pt x="0" y="2570"/>
                    <a:pt x="0" y="5719"/>
                  </a:cubicBezTo>
                  <a:cubicBezTo>
                    <a:pt x="0" y="5914"/>
                    <a:pt x="14" y="6103"/>
                    <a:pt x="34" y="6285"/>
                  </a:cubicBezTo>
                  <a:lnTo>
                    <a:pt x="115" y="6285"/>
                  </a:lnTo>
                  <a:cubicBezTo>
                    <a:pt x="95" y="6103"/>
                    <a:pt x="88" y="5914"/>
                    <a:pt x="88" y="5719"/>
                  </a:cubicBezTo>
                  <a:cubicBezTo>
                    <a:pt x="88" y="2610"/>
                    <a:pt x="2617" y="82"/>
                    <a:pt x="5725" y="82"/>
                  </a:cubicBezTo>
                  <a:cubicBezTo>
                    <a:pt x="7478" y="82"/>
                    <a:pt x="9049" y="891"/>
                    <a:pt x="10081" y="2152"/>
                  </a:cubicBezTo>
                  <a:lnTo>
                    <a:pt x="10081" y="2017"/>
                  </a:lnTo>
                  <a:cubicBezTo>
                    <a:pt x="9029" y="783"/>
                    <a:pt x="7465" y="1"/>
                    <a:pt x="57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82" name="Google Shape;53782;p51"/>
            <p:cNvSpPr/>
            <p:nvPr/>
          </p:nvSpPr>
          <p:spPr>
            <a:xfrm>
              <a:off x="5301350" y="3371275"/>
              <a:ext cx="225750" cy="131025"/>
            </a:xfrm>
            <a:custGeom>
              <a:avLst/>
              <a:gdLst/>
              <a:ahLst/>
              <a:cxnLst/>
              <a:rect l="l" t="t" r="r" b="b"/>
              <a:pathLst>
                <a:path w="9030" h="5241" extrusionOk="0">
                  <a:moveTo>
                    <a:pt x="4673" y="1"/>
                  </a:moveTo>
                  <a:cubicBezTo>
                    <a:pt x="2091" y="1"/>
                    <a:pt x="0" y="2098"/>
                    <a:pt x="0" y="4674"/>
                  </a:cubicBezTo>
                  <a:cubicBezTo>
                    <a:pt x="0" y="4869"/>
                    <a:pt x="14" y="5058"/>
                    <a:pt x="34" y="5240"/>
                  </a:cubicBezTo>
                  <a:lnTo>
                    <a:pt x="9029" y="5240"/>
                  </a:lnTo>
                  <a:lnTo>
                    <a:pt x="9029" y="2988"/>
                  </a:lnTo>
                  <a:cubicBezTo>
                    <a:pt x="8355" y="1242"/>
                    <a:pt x="6656" y="1"/>
                    <a:pt x="46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83" name="Google Shape;53783;p51"/>
            <p:cNvSpPr/>
            <p:nvPr/>
          </p:nvSpPr>
          <p:spPr>
            <a:xfrm>
              <a:off x="5300325" y="3370275"/>
              <a:ext cx="226775" cy="132025"/>
            </a:xfrm>
            <a:custGeom>
              <a:avLst/>
              <a:gdLst/>
              <a:ahLst/>
              <a:cxnLst/>
              <a:rect l="l" t="t" r="r" b="b"/>
              <a:pathLst>
                <a:path w="9071" h="5281" extrusionOk="0">
                  <a:moveTo>
                    <a:pt x="4714" y="0"/>
                  </a:moveTo>
                  <a:cubicBezTo>
                    <a:pt x="2111" y="0"/>
                    <a:pt x="1" y="2118"/>
                    <a:pt x="1" y="4714"/>
                  </a:cubicBezTo>
                  <a:cubicBezTo>
                    <a:pt x="1" y="4909"/>
                    <a:pt x="14" y="5098"/>
                    <a:pt x="35" y="5280"/>
                  </a:cubicBezTo>
                  <a:lnTo>
                    <a:pt x="115" y="5280"/>
                  </a:lnTo>
                  <a:cubicBezTo>
                    <a:pt x="95" y="5098"/>
                    <a:pt x="82" y="4909"/>
                    <a:pt x="82" y="4714"/>
                  </a:cubicBezTo>
                  <a:cubicBezTo>
                    <a:pt x="82" y="2165"/>
                    <a:pt x="2159" y="88"/>
                    <a:pt x="4714" y="88"/>
                  </a:cubicBezTo>
                  <a:cubicBezTo>
                    <a:pt x="6717" y="88"/>
                    <a:pt x="8429" y="1369"/>
                    <a:pt x="9070" y="3149"/>
                  </a:cubicBezTo>
                  <a:lnTo>
                    <a:pt x="9070" y="2920"/>
                  </a:lnTo>
                  <a:cubicBezTo>
                    <a:pt x="8362" y="1207"/>
                    <a:pt x="6676" y="0"/>
                    <a:pt x="47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84" name="Google Shape;53784;p51"/>
            <p:cNvSpPr/>
            <p:nvPr/>
          </p:nvSpPr>
          <p:spPr>
            <a:xfrm>
              <a:off x="5330000" y="3400100"/>
              <a:ext cx="176175" cy="102200"/>
            </a:xfrm>
            <a:custGeom>
              <a:avLst/>
              <a:gdLst/>
              <a:ahLst/>
              <a:cxnLst/>
              <a:rect l="l" t="t" r="r" b="b"/>
              <a:pathLst>
                <a:path w="7047" h="4088" extrusionOk="0">
                  <a:moveTo>
                    <a:pt x="3527" y="1"/>
                  </a:moveTo>
                  <a:cubicBezTo>
                    <a:pt x="1578" y="1"/>
                    <a:pt x="1" y="1579"/>
                    <a:pt x="1" y="3521"/>
                  </a:cubicBezTo>
                  <a:cubicBezTo>
                    <a:pt x="1" y="3716"/>
                    <a:pt x="21" y="3905"/>
                    <a:pt x="48" y="4087"/>
                  </a:cubicBezTo>
                  <a:lnTo>
                    <a:pt x="7000" y="4087"/>
                  </a:lnTo>
                  <a:cubicBezTo>
                    <a:pt x="7033" y="3905"/>
                    <a:pt x="7047" y="3716"/>
                    <a:pt x="7047" y="3521"/>
                  </a:cubicBezTo>
                  <a:cubicBezTo>
                    <a:pt x="7047" y="1579"/>
                    <a:pt x="5469" y="1"/>
                    <a:pt x="3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85" name="Google Shape;53785;p51"/>
            <p:cNvSpPr/>
            <p:nvPr/>
          </p:nvSpPr>
          <p:spPr>
            <a:xfrm>
              <a:off x="5329000" y="3399100"/>
              <a:ext cx="178200" cy="103200"/>
            </a:xfrm>
            <a:custGeom>
              <a:avLst/>
              <a:gdLst/>
              <a:ahLst/>
              <a:cxnLst/>
              <a:rect l="l" t="t" r="r" b="b"/>
              <a:pathLst>
                <a:path w="7128" h="4128" extrusionOk="0">
                  <a:moveTo>
                    <a:pt x="3567" y="0"/>
                  </a:moveTo>
                  <a:cubicBezTo>
                    <a:pt x="1598" y="0"/>
                    <a:pt x="0" y="1598"/>
                    <a:pt x="0" y="3561"/>
                  </a:cubicBezTo>
                  <a:cubicBezTo>
                    <a:pt x="0" y="3756"/>
                    <a:pt x="20" y="3945"/>
                    <a:pt x="47" y="4127"/>
                  </a:cubicBezTo>
                  <a:lnTo>
                    <a:pt x="135" y="4127"/>
                  </a:lnTo>
                  <a:cubicBezTo>
                    <a:pt x="101" y="3945"/>
                    <a:pt x="88" y="3756"/>
                    <a:pt x="88" y="3561"/>
                  </a:cubicBezTo>
                  <a:cubicBezTo>
                    <a:pt x="88" y="1646"/>
                    <a:pt x="1645" y="81"/>
                    <a:pt x="3567" y="81"/>
                  </a:cubicBezTo>
                  <a:cubicBezTo>
                    <a:pt x="5482" y="81"/>
                    <a:pt x="7046" y="1646"/>
                    <a:pt x="7046" y="3561"/>
                  </a:cubicBezTo>
                  <a:cubicBezTo>
                    <a:pt x="7046" y="3756"/>
                    <a:pt x="7026" y="3945"/>
                    <a:pt x="6999" y="4127"/>
                  </a:cubicBezTo>
                  <a:lnTo>
                    <a:pt x="7087" y="4127"/>
                  </a:lnTo>
                  <a:cubicBezTo>
                    <a:pt x="7114" y="3945"/>
                    <a:pt x="7127" y="3756"/>
                    <a:pt x="7127" y="3561"/>
                  </a:cubicBezTo>
                  <a:cubicBezTo>
                    <a:pt x="7127" y="1598"/>
                    <a:pt x="5529" y="0"/>
                    <a:pt x="3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86" name="Google Shape;53786;p51"/>
            <p:cNvSpPr/>
            <p:nvPr/>
          </p:nvSpPr>
          <p:spPr>
            <a:xfrm>
              <a:off x="5355300" y="3425225"/>
              <a:ext cx="125775" cy="77075"/>
            </a:xfrm>
            <a:custGeom>
              <a:avLst/>
              <a:gdLst/>
              <a:ahLst/>
              <a:cxnLst/>
              <a:rect l="l" t="t" r="r" b="b"/>
              <a:pathLst>
                <a:path w="5031" h="3083" extrusionOk="0">
                  <a:moveTo>
                    <a:pt x="2515" y="1"/>
                  </a:moveTo>
                  <a:cubicBezTo>
                    <a:pt x="1126" y="1"/>
                    <a:pt x="0" y="1127"/>
                    <a:pt x="0" y="2516"/>
                  </a:cubicBezTo>
                  <a:cubicBezTo>
                    <a:pt x="0" y="2711"/>
                    <a:pt x="20" y="2900"/>
                    <a:pt x="61" y="3082"/>
                  </a:cubicBezTo>
                  <a:lnTo>
                    <a:pt x="4963" y="3082"/>
                  </a:lnTo>
                  <a:cubicBezTo>
                    <a:pt x="5010" y="2900"/>
                    <a:pt x="5030" y="2711"/>
                    <a:pt x="5030" y="2516"/>
                  </a:cubicBezTo>
                  <a:cubicBezTo>
                    <a:pt x="5030" y="1127"/>
                    <a:pt x="3904" y="1"/>
                    <a:pt x="25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87" name="Google Shape;53787;p51"/>
            <p:cNvSpPr/>
            <p:nvPr/>
          </p:nvSpPr>
          <p:spPr>
            <a:xfrm>
              <a:off x="5354100" y="3424225"/>
              <a:ext cx="127975" cy="78075"/>
            </a:xfrm>
            <a:custGeom>
              <a:avLst/>
              <a:gdLst/>
              <a:ahLst/>
              <a:cxnLst/>
              <a:rect l="l" t="t" r="r" b="b"/>
              <a:pathLst>
                <a:path w="5119" h="3123" extrusionOk="0">
                  <a:moveTo>
                    <a:pt x="2563" y="0"/>
                  </a:moveTo>
                  <a:cubicBezTo>
                    <a:pt x="1154" y="0"/>
                    <a:pt x="1" y="1146"/>
                    <a:pt x="1" y="2556"/>
                  </a:cubicBezTo>
                  <a:cubicBezTo>
                    <a:pt x="1" y="2751"/>
                    <a:pt x="28" y="2940"/>
                    <a:pt x="68" y="3122"/>
                  </a:cubicBezTo>
                  <a:lnTo>
                    <a:pt x="156" y="3122"/>
                  </a:lnTo>
                  <a:cubicBezTo>
                    <a:pt x="109" y="2940"/>
                    <a:pt x="88" y="2751"/>
                    <a:pt x="88" y="2556"/>
                  </a:cubicBezTo>
                  <a:cubicBezTo>
                    <a:pt x="88" y="1194"/>
                    <a:pt x="1201" y="88"/>
                    <a:pt x="2563" y="88"/>
                  </a:cubicBezTo>
                  <a:cubicBezTo>
                    <a:pt x="3925" y="88"/>
                    <a:pt x="5038" y="1194"/>
                    <a:pt x="5038" y="2556"/>
                  </a:cubicBezTo>
                  <a:cubicBezTo>
                    <a:pt x="5038" y="2751"/>
                    <a:pt x="5011" y="2940"/>
                    <a:pt x="4970" y="3122"/>
                  </a:cubicBezTo>
                  <a:lnTo>
                    <a:pt x="5058" y="3122"/>
                  </a:lnTo>
                  <a:cubicBezTo>
                    <a:pt x="5098" y="2940"/>
                    <a:pt x="5119" y="2751"/>
                    <a:pt x="5119" y="2556"/>
                  </a:cubicBezTo>
                  <a:cubicBezTo>
                    <a:pt x="5119" y="1146"/>
                    <a:pt x="3972" y="0"/>
                    <a:pt x="256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88" name="Google Shape;53788;p51"/>
            <p:cNvSpPr/>
            <p:nvPr/>
          </p:nvSpPr>
          <p:spPr>
            <a:xfrm>
              <a:off x="5383950" y="3454050"/>
              <a:ext cx="68300" cy="48250"/>
            </a:xfrm>
            <a:custGeom>
              <a:avLst/>
              <a:gdLst/>
              <a:ahLst/>
              <a:cxnLst/>
              <a:rect l="l" t="t" r="r" b="b"/>
              <a:pathLst>
                <a:path w="2732" h="1930" extrusionOk="0">
                  <a:moveTo>
                    <a:pt x="1369" y="1"/>
                  </a:moveTo>
                  <a:cubicBezTo>
                    <a:pt x="614" y="1"/>
                    <a:pt x="0" y="614"/>
                    <a:pt x="0" y="1363"/>
                  </a:cubicBezTo>
                  <a:cubicBezTo>
                    <a:pt x="0" y="1565"/>
                    <a:pt x="48" y="1760"/>
                    <a:pt x="128" y="1929"/>
                  </a:cubicBezTo>
                  <a:lnTo>
                    <a:pt x="2610" y="1929"/>
                  </a:lnTo>
                  <a:cubicBezTo>
                    <a:pt x="2691" y="1760"/>
                    <a:pt x="2731" y="1565"/>
                    <a:pt x="2731" y="1363"/>
                  </a:cubicBezTo>
                  <a:cubicBezTo>
                    <a:pt x="2731" y="614"/>
                    <a:pt x="2124" y="1"/>
                    <a:pt x="13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89" name="Google Shape;53789;p51"/>
            <p:cNvSpPr/>
            <p:nvPr/>
          </p:nvSpPr>
          <p:spPr>
            <a:xfrm>
              <a:off x="5382925" y="3453050"/>
              <a:ext cx="70500" cy="49250"/>
            </a:xfrm>
            <a:custGeom>
              <a:avLst/>
              <a:gdLst/>
              <a:ahLst/>
              <a:cxnLst/>
              <a:rect l="l" t="t" r="r" b="b"/>
              <a:pathLst>
                <a:path w="2820" h="1970" extrusionOk="0">
                  <a:moveTo>
                    <a:pt x="1410" y="0"/>
                  </a:moveTo>
                  <a:cubicBezTo>
                    <a:pt x="635" y="0"/>
                    <a:pt x="1" y="627"/>
                    <a:pt x="1" y="1403"/>
                  </a:cubicBezTo>
                  <a:cubicBezTo>
                    <a:pt x="1" y="1605"/>
                    <a:pt x="41" y="1800"/>
                    <a:pt x="122" y="1969"/>
                  </a:cubicBezTo>
                  <a:lnTo>
                    <a:pt x="217" y="1969"/>
                  </a:lnTo>
                  <a:cubicBezTo>
                    <a:pt x="136" y="1800"/>
                    <a:pt x="89" y="1605"/>
                    <a:pt x="89" y="1403"/>
                  </a:cubicBezTo>
                  <a:cubicBezTo>
                    <a:pt x="89" y="674"/>
                    <a:pt x="682" y="81"/>
                    <a:pt x="1410" y="81"/>
                  </a:cubicBezTo>
                  <a:cubicBezTo>
                    <a:pt x="2138" y="81"/>
                    <a:pt x="2732" y="674"/>
                    <a:pt x="2732" y="1403"/>
                  </a:cubicBezTo>
                  <a:cubicBezTo>
                    <a:pt x="2732" y="1605"/>
                    <a:pt x="2685" y="1800"/>
                    <a:pt x="2604" y="1969"/>
                  </a:cubicBezTo>
                  <a:lnTo>
                    <a:pt x="2698" y="1969"/>
                  </a:lnTo>
                  <a:cubicBezTo>
                    <a:pt x="2772" y="1800"/>
                    <a:pt x="2819" y="1605"/>
                    <a:pt x="2819" y="1403"/>
                  </a:cubicBezTo>
                  <a:cubicBezTo>
                    <a:pt x="2819" y="627"/>
                    <a:pt x="2186" y="0"/>
                    <a:pt x="14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90" name="Google Shape;53790;p51"/>
            <p:cNvSpPr/>
            <p:nvPr/>
          </p:nvSpPr>
          <p:spPr>
            <a:xfrm>
              <a:off x="3450750" y="3417300"/>
              <a:ext cx="274800" cy="85000"/>
            </a:xfrm>
            <a:custGeom>
              <a:avLst/>
              <a:gdLst/>
              <a:ahLst/>
              <a:cxnLst/>
              <a:rect l="l" t="t" r="r" b="b"/>
              <a:pathLst>
                <a:path w="10992" h="3400" extrusionOk="0">
                  <a:moveTo>
                    <a:pt x="5173" y="1"/>
                  </a:moveTo>
                  <a:cubicBezTo>
                    <a:pt x="3089" y="1"/>
                    <a:pt x="1228" y="958"/>
                    <a:pt x="1" y="2448"/>
                  </a:cubicBezTo>
                  <a:lnTo>
                    <a:pt x="1" y="3399"/>
                  </a:lnTo>
                  <a:lnTo>
                    <a:pt x="10992" y="3399"/>
                  </a:lnTo>
                  <a:cubicBezTo>
                    <a:pt x="9846" y="1376"/>
                    <a:pt x="7668" y="1"/>
                    <a:pt x="51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91" name="Google Shape;53791;p51"/>
            <p:cNvSpPr/>
            <p:nvPr/>
          </p:nvSpPr>
          <p:spPr>
            <a:xfrm>
              <a:off x="3450750" y="3416300"/>
              <a:ext cx="276000" cy="86000"/>
            </a:xfrm>
            <a:custGeom>
              <a:avLst/>
              <a:gdLst/>
              <a:ahLst/>
              <a:cxnLst/>
              <a:rect l="l" t="t" r="r" b="b"/>
              <a:pathLst>
                <a:path w="11040" h="3440" extrusionOk="0">
                  <a:moveTo>
                    <a:pt x="5173" y="0"/>
                  </a:moveTo>
                  <a:cubicBezTo>
                    <a:pt x="3096" y="0"/>
                    <a:pt x="1235" y="944"/>
                    <a:pt x="1" y="2428"/>
                  </a:cubicBezTo>
                  <a:lnTo>
                    <a:pt x="1" y="2562"/>
                  </a:lnTo>
                  <a:cubicBezTo>
                    <a:pt x="1221" y="1052"/>
                    <a:pt x="3082" y="88"/>
                    <a:pt x="5173" y="88"/>
                  </a:cubicBezTo>
                  <a:cubicBezTo>
                    <a:pt x="7641" y="88"/>
                    <a:pt x="9792" y="1436"/>
                    <a:pt x="10938" y="3439"/>
                  </a:cubicBezTo>
                  <a:lnTo>
                    <a:pt x="11039" y="3439"/>
                  </a:lnTo>
                  <a:cubicBezTo>
                    <a:pt x="9886" y="1389"/>
                    <a:pt x="7688" y="0"/>
                    <a:pt x="51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92" name="Google Shape;53792;p51"/>
            <p:cNvSpPr/>
            <p:nvPr/>
          </p:nvSpPr>
          <p:spPr>
            <a:xfrm>
              <a:off x="3463750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93" name="Google Shape;53793;p51"/>
            <p:cNvSpPr/>
            <p:nvPr/>
          </p:nvSpPr>
          <p:spPr>
            <a:xfrm>
              <a:off x="3462550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25" y="0"/>
                    <a:pt x="1039" y="931"/>
                    <a:pt x="1" y="2360"/>
                  </a:cubicBezTo>
                  <a:lnTo>
                    <a:pt x="102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74" y="88"/>
                    <a:pt x="8119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94" name="Google Shape;53794;p51"/>
            <p:cNvSpPr/>
            <p:nvPr/>
          </p:nvSpPr>
          <p:spPr>
            <a:xfrm>
              <a:off x="3497125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95" name="Google Shape;53795;p51"/>
            <p:cNvSpPr/>
            <p:nvPr/>
          </p:nvSpPr>
          <p:spPr>
            <a:xfrm>
              <a:off x="349560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96" name="Google Shape;53796;p51"/>
            <p:cNvSpPr/>
            <p:nvPr/>
          </p:nvSpPr>
          <p:spPr>
            <a:xfrm>
              <a:off x="3551725" y="3498225"/>
              <a:ext cx="52975" cy="4075"/>
            </a:xfrm>
            <a:custGeom>
              <a:avLst/>
              <a:gdLst/>
              <a:ahLst/>
              <a:cxnLst/>
              <a:rect l="l" t="t" r="r" b="b"/>
              <a:pathLst>
                <a:path w="2119" h="163" extrusionOk="0">
                  <a:moveTo>
                    <a:pt x="1060" y="0"/>
                  </a:moveTo>
                  <a:cubicBezTo>
                    <a:pt x="689" y="0"/>
                    <a:pt x="331" y="61"/>
                    <a:pt x="1" y="162"/>
                  </a:cubicBezTo>
                  <a:lnTo>
                    <a:pt x="2118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97" name="Google Shape;53797;p51"/>
            <p:cNvSpPr/>
            <p:nvPr/>
          </p:nvSpPr>
          <p:spPr>
            <a:xfrm>
              <a:off x="3548525" y="3497200"/>
              <a:ext cx="59550" cy="5100"/>
            </a:xfrm>
            <a:custGeom>
              <a:avLst/>
              <a:gdLst/>
              <a:ahLst/>
              <a:cxnLst/>
              <a:rect l="l" t="t" r="r" b="b"/>
              <a:pathLst>
                <a:path w="2382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77" y="203"/>
                  </a:lnTo>
                  <a:cubicBezTo>
                    <a:pt x="567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03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98" name="Google Shape;53798;p51"/>
            <p:cNvSpPr/>
            <p:nvPr/>
          </p:nvSpPr>
          <p:spPr>
            <a:xfrm>
              <a:off x="3768700" y="3417300"/>
              <a:ext cx="291125" cy="85000"/>
            </a:xfrm>
            <a:custGeom>
              <a:avLst/>
              <a:gdLst/>
              <a:ahLst/>
              <a:cxnLst/>
              <a:rect l="l" t="t" r="r" b="b"/>
              <a:pathLst>
                <a:path w="11645" h="3400" extrusionOk="0">
                  <a:moveTo>
                    <a:pt x="5826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9" y="1376"/>
                    <a:pt x="8321" y="1"/>
                    <a:pt x="5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99" name="Google Shape;53799;p51"/>
            <p:cNvSpPr/>
            <p:nvPr/>
          </p:nvSpPr>
          <p:spPr>
            <a:xfrm>
              <a:off x="37676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45" y="0"/>
                    <a:pt x="1154" y="1389"/>
                    <a:pt x="1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86" y="1436"/>
                    <a:pt x="11632" y="3439"/>
                  </a:cubicBezTo>
                  <a:lnTo>
                    <a:pt x="11733" y="3439"/>
                  </a:lnTo>
                  <a:cubicBezTo>
                    <a:pt x="10573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00" name="Google Shape;53800;p51"/>
            <p:cNvSpPr/>
            <p:nvPr/>
          </p:nvSpPr>
          <p:spPr>
            <a:xfrm>
              <a:off x="379802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7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01" name="Google Shape;53801;p51"/>
            <p:cNvSpPr/>
            <p:nvPr/>
          </p:nvSpPr>
          <p:spPr>
            <a:xfrm>
              <a:off x="3796850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8" y="931"/>
                    <a:pt x="0" y="2360"/>
                  </a:cubicBezTo>
                  <a:lnTo>
                    <a:pt x="101" y="2360"/>
                  </a:lnTo>
                  <a:cubicBezTo>
                    <a:pt x="1133" y="984"/>
                    <a:pt x="2778" y="88"/>
                    <a:pt x="4626" y="88"/>
                  </a:cubicBezTo>
                  <a:cubicBezTo>
                    <a:pt x="6473" y="88"/>
                    <a:pt x="8118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02" name="Google Shape;53802;p51"/>
            <p:cNvSpPr/>
            <p:nvPr/>
          </p:nvSpPr>
          <p:spPr>
            <a:xfrm>
              <a:off x="3831400" y="3469550"/>
              <a:ext cx="162175" cy="32750"/>
            </a:xfrm>
            <a:custGeom>
              <a:avLst/>
              <a:gdLst/>
              <a:ahLst/>
              <a:cxnLst/>
              <a:rect l="l" t="t" r="r" b="b"/>
              <a:pathLst>
                <a:path w="6487" h="1310" extrusionOk="0">
                  <a:moveTo>
                    <a:pt x="3244" y="1"/>
                  </a:moveTo>
                  <a:cubicBezTo>
                    <a:pt x="1983" y="1"/>
                    <a:pt x="836" y="500"/>
                    <a:pt x="0" y="1309"/>
                  </a:cubicBezTo>
                  <a:lnTo>
                    <a:pt x="6487" y="1309"/>
                  </a:lnTo>
                  <a:cubicBezTo>
                    <a:pt x="5651" y="500"/>
                    <a:pt x="4505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03" name="Google Shape;53803;p51"/>
            <p:cNvSpPr/>
            <p:nvPr/>
          </p:nvSpPr>
          <p:spPr>
            <a:xfrm>
              <a:off x="382987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1" y="574"/>
                    <a:pt x="2071" y="88"/>
                    <a:pt x="3305" y="88"/>
                  </a:cubicBezTo>
                  <a:cubicBezTo>
                    <a:pt x="4539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3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04" name="Google Shape;53804;p51"/>
            <p:cNvSpPr/>
            <p:nvPr/>
          </p:nvSpPr>
          <p:spPr>
            <a:xfrm>
              <a:off x="3886025" y="3498225"/>
              <a:ext cx="52950" cy="4075"/>
            </a:xfrm>
            <a:custGeom>
              <a:avLst/>
              <a:gdLst/>
              <a:ahLst/>
              <a:cxnLst/>
              <a:rect l="l" t="t" r="r" b="b"/>
              <a:pathLst>
                <a:path w="2118" h="163" extrusionOk="0">
                  <a:moveTo>
                    <a:pt x="1059" y="0"/>
                  </a:moveTo>
                  <a:cubicBezTo>
                    <a:pt x="688" y="0"/>
                    <a:pt x="330" y="61"/>
                    <a:pt x="0" y="162"/>
                  </a:cubicBezTo>
                  <a:lnTo>
                    <a:pt x="2117" y="162"/>
                  </a:lnTo>
                  <a:cubicBezTo>
                    <a:pt x="1787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05" name="Google Shape;53805;p51"/>
            <p:cNvSpPr/>
            <p:nvPr/>
          </p:nvSpPr>
          <p:spPr>
            <a:xfrm>
              <a:off x="38826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8" y="75"/>
                    <a:pt x="0" y="203"/>
                  </a:cubicBezTo>
                  <a:lnTo>
                    <a:pt x="283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11" y="82"/>
                    <a:pt x="1814" y="129"/>
                    <a:pt x="2104" y="203"/>
                  </a:cubicBezTo>
                  <a:lnTo>
                    <a:pt x="2380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06" name="Google Shape;53806;p51"/>
            <p:cNvSpPr/>
            <p:nvPr/>
          </p:nvSpPr>
          <p:spPr>
            <a:xfrm>
              <a:off x="4102975" y="3417300"/>
              <a:ext cx="291150" cy="85000"/>
            </a:xfrm>
            <a:custGeom>
              <a:avLst/>
              <a:gdLst/>
              <a:ahLst/>
              <a:cxnLst/>
              <a:rect l="l" t="t" r="r" b="b"/>
              <a:pathLst>
                <a:path w="11646" h="3400" extrusionOk="0">
                  <a:moveTo>
                    <a:pt x="5819" y="1"/>
                  </a:moveTo>
                  <a:cubicBezTo>
                    <a:pt x="3324" y="1"/>
                    <a:pt x="1153" y="1376"/>
                    <a:pt x="0" y="3399"/>
                  </a:cubicBezTo>
                  <a:lnTo>
                    <a:pt x="11645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07" name="Google Shape;53807;p51"/>
            <p:cNvSpPr/>
            <p:nvPr/>
          </p:nvSpPr>
          <p:spPr>
            <a:xfrm>
              <a:off x="4101775" y="3416300"/>
              <a:ext cx="293350" cy="86000"/>
            </a:xfrm>
            <a:custGeom>
              <a:avLst/>
              <a:gdLst/>
              <a:ahLst/>
              <a:cxnLst/>
              <a:rect l="l" t="t" r="r" b="b"/>
              <a:pathLst>
                <a:path w="11734" h="3440" extrusionOk="0">
                  <a:moveTo>
                    <a:pt x="5867" y="0"/>
                  </a:moveTo>
                  <a:cubicBezTo>
                    <a:pt x="3352" y="0"/>
                    <a:pt x="1161" y="1389"/>
                    <a:pt x="1" y="3439"/>
                  </a:cubicBezTo>
                  <a:lnTo>
                    <a:pt x="102" y="3439"/>
                  </a:lnTo>
                  <a:cubicBezTo>
                    <a:pt x="1248" y="1436"/>
                    <a:pt x="3406" y="88"/>
                    <a:pt x="5867" y="88"/>
                  </a:cubicBezTo>
                  <a:cubicBezTo>
                    <a:pt x="8335" y="88"/>
                    <a:pt x="10493" y="1436"/>
                    <a:pt x="11639" y="3439"/>
                  </a:cubicBezTo>
                  <a:lnTo>
                    <a:pt x="11734" y="3439"/>
                  </a:lnTo>
                  <a:cubicBezTo>
                    <a:pt x="10581" y="1389"/>
                    <a:pt x="8389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08" name="Google Shape;53808;p51"/>
            <p:cNvSpPr/>
            <p:nvPr/>
          </p:nvSpPr>
          <p:spPr>
            <a:xfrm>
              <a:off x="4132300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0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09" name="Google Shape;53809;p51"/>
            <p:cNvSpPr/>
            <p:nvPr/>
          </p:nvSpPr>
          <p:spPr>
            <a:xfrm>
              <a:off x="4131125" y="3443275"/>
              <a:ext cx="231300" cy="59025"/>
            </a:xfrm>
            <a:custGeom>
              <a:avLst/>
              <a:gdLst/>
              <a:ahLst/>
              <a:cxnLst/>
              <a:rect l="l" t="t" r="r" b="b"/>
              <a:pathLst>
                <a:path w="9252" h="2361" extrusionOk="0">
                  <a:moveTo>
                    <a:pt x="4626" y="0"/>
                  </a:moveTo>
                  <a:cubicBezTo>
                    <a:pt x="2724" y="0"/>
                    <a:pt x="1039" y="931"/>
                    <a:pt x="0" y="2360"/>
                  </a:cubicBezTo>
                  <a:lnTo>
                    <a:pt x="101" y="2360"/>
                  </a:lnTo>
                  <a:cubicBezTo>
                    <a:pt x="1126" y="984"/>
                    <a:pt x="2772" y="88"/>
                    <a:pt x="4626" y="88"/>
                  </a:cubicBezTo>
                  <a:cubicBezTo>
                    <a:pt x="6473" y="88"/>
                    <a:pt x="8119" y="984"/>
                    <a:pt x="9150" y="2360"/>
                  </a:cubicBezTo>
                  <a:lnTo>
                    <a:pt x="9251" y="2360"/>
                  </a:lnTo>
                  <a:cubicBezTo>
                    <a:pt x="8213" y="931"/>
                    <a:pt x="6527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10" name="Google Shape;53810;p51"/>
            <p:cNvSpPr/>
            <p:nvPr/>
          </p:nvSpPr>
          <p:spPr>
            <a:xfrm>
              <a:off x="4165500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11" name="Google Shape;53811;p51"/>
            <p:cNvSpPr/>
            <p:nvPr/>
          </p:nvSpPr>
          <p:spPr>
            <a:xfrm>
              <a:off x="4164150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0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7" y="1356"/>
                  </a:cubicBezTo>
                  <a:lnTo>
                    <a:pt x="6609" y="1356"/>
                  </a:lnTo>
                  <a:cubicBezTo>
                    <a:pt x="5752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12" name="Google Shape;53812;p51"/>
            <p:cNvSpPr/>
            <p:nvPr/>
          </p:nvSpPr>
          <p:spPr>
            <a:xfrm>
              <a:off x="422012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0" y="162"/>
                  </a:cubicBezTo>
                  <a:lnTo>
                    <a:pt x="2124" y="162"/>
                  </a:lnTo>
                  <a:cubicBezTo>
                    <a:pt x="1787" y="61"/>
                    <a:pt x="1437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13" name="Google Shape;53813;p51"/>
            <p:cNvSpPr/>
            <p:nvPr/>
          </p:nvSpPr>
          <p:spPr>
            <a:xfrm>
              <a:off x="421692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3" y="129"/>
                    <a:pt x="877" y="82"/>
                    <a:pt x="1194" y="82"/>
                  </a:cubicBezTo>
                  <a:cubicBezTo>
                    <a:pt x="1504" y="82"/>
                    <a:pt x="1807" y="129"/>
                    <a:pt x="2097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14" name="Google Shape;53814;p51"/>
            <p:cNvSpPr/>
            <p:nvPr/>
          </p:nvSpPr>
          <p:spPr>
            <a:xfrm>
              <a:off x="443725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19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21" y="1"/>
                    <a:pt x="58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15" name="Google Shape;53815;p51"/>
            <p:cNvSpPr/>
            <p:nvPr/>
          </p:nvSpPr>
          <p:spPr>
            <a:xfrm>
              <a:off x="443607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6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8" y="1436"/>
                    <a:pt x="3398" y="88"/>
                    <a:pt x="5866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1" y="0"/>
                    <a:pt x="58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16" name="Google Shape;53816;p51"/>
            <p:cNvSpPr/>
            <p:nvPr/>
          </p:nvSpPr>
          <p:spPr>
            <a:xfrm>
              <a:off x="4466575" y="3444275"/>
              <a:ext cx="228950" cy="58025"/>
            </a:xfrm>
            <a:custGeom>
              <a:avLst/>
              <a:gdLst/>
              <a:ahLst/>
              <a:cxnLst/>
              <a:rect l="l" t="t" r="r" b="b"/>
              <a:pathLst>
                <a:path w="9158" h="2321" extrusionOk="0">
                  <a:moveTo>
                    <a:pt x="4579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7" y="2320"/>
                  </a:lnTo>
                  <a:cubicBezTo>
                    <a:pt x="8119" y="918"/>
                    <a:pt x="6453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17" name="Google Shape;53817;p51"/>
            <p:cNvSpPr/>
            <p:nvPr/>
          </p:nvSpPr>
          <p:spPr>
            <a:xfrm>
              <a:off x="4465225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33" y="0"/>
                  </a:moveTo>
                  <a:cubicBezTo>
                    <a:pt x="2731" y="0"/>
                    <a:pt x="1046" y="931"/>
                    <a:pt x="1" y="2360"/>
                  </a:cubicBezTo>
                  <a:lnTo>
                    <a:pt x="108" y="2360"/>
                  </a:lnTo>
                  <a:cubicBezTo>
                    <a:pt x="1133" y="984"/>
                    <a:pt x="2779" y="88"/>
                    <a:pt x="4633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3" y="931"/>
                    <a:pt x="6528" y="0"/>
                    <a:pt x="4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18" name="Google Shape;53818;p51"/>
            <p:cNvSpPr/>
            <p:nvPr/>
          </p:nvSpPr>
          <p:spPr>
            <a:xfrm>
              <a:off x="4499775" y="3469550"/>
              <a:ext cx="162375" cy="32750"/>
            </a:xfrm>
            <a:custGeom>
              <a:avLst/>
              <a:gdLst/>
              <a:ahLst/>
              <a:cxnLst/>
              <a:rect l="l" t="t" r="r" b="b"/>
              <a:pathLst>
                <a:path w="6495" h="1310" extrusionOk="0">
                  <a:moveTo>
                    <a:pt x="3251" y="1"/>
                  </a:moveTo>
                  <a:cubicBezTo>
                    <a:pt x="1990" y="1"/>
                    <a:pt x="844" y="500"/>
                    <a:pt x="1" y="1309"/>
                  </a:cubicBezTo>
                  <a:lnTo>
                    <a:pt x="6494" y="1309"/>
                  </a:lnTo>
                  <a:cubicBezTo>
                    <a:pt x="5651" y="500"/>
                    <a:pt x="4512" y="1"/>
                    <a:pt x="32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19" name="Google Shape;53819;p51"/>
            <p:cNvSpPr/>
            <p:nvPr/>
          </p:nvSpPr>
          <p:spPr>
            <a:xfrm>
              <a:off x="44984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17" y="1"/>
                    <a:pt x="851" y="520"/>
                    <a:pt x="1" y="1356"/>
                  </a:cubicBezTo>
                  <a:lnTo>
                    <a:pt x="122" y="1356"/>
                  </a:lnTo>
                  <a:cubicBezTo>
                    <a:pt x="952" y="574"/>
                    <a:pt x="2071" y="88"/>
                    <a:pt x="3305" y="88"/>
                  </a:cubicBezTo>
                  <a:cubicBezTo>
                    <a:pt x="4532" y="88"/>
                    <a:pt x="5651" y="574"/>
                    <a:pt x="6481" y="1356"/>
                  </a:cubicBezTo>
                  <a:lnTo>
                    <a:pt x="6609" y="1356"/>
                  </a:lnTo>
                  <a:cubicBezTo>
                    <a:pt x="5753" y="520"/>
                    <a:pt x="4586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20" name="Google Shape;53820;p51"/>
            <p:cNvSpPr/>
            <p:nvPr/>
          </p:nvSpPr>
          <p:spPr>
            <a:xfrm>
              <a:off x="455440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6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7" y="61"/>
                    <a:pt x="1430" y="0"/>
                    <a:pt x="10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21" name="Google Shape;53821;p51"/>
            <p:cNvSpPr/>
            <p:nvPr/>
          </p:nvSpPr>
          <p:spPr>
            <a:xfrm>
              <a:off x="455120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94" y="1"/>
                  </a:moveTo>
                  <a:cubicBezTo>
                    <a:pt x="776" y="1"/>
                    <a:pt x="371" y="75"/>
                    <a:pt x="0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94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12" y="1"/>
                    <a:pt x="1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22" name="Google Shape;53822;p51"/>
            <p:cNvSpPr/>
            <p:nvPr/>
          </p:nvSpPr>
          <p:spPr>
            <a:xfrm>
              <a:off x="4771525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0" y="3399"/>
                  </a:cubicBezTo>
                  <a:lnTo>
                    <a:pt x="11639" y="3399"/>
                  </a:lnTo>
                  <a:cubicBezTo>
                    <a:pt x="10492" y="1376"/>
                    <a:pt x="8314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23" name="Google Shape;53823;p51"/>
            <p:cNvSpPr/>
            <p:nvPr/>
          </p:nvSpPr>
          <p:spPr>
            <a:xfrm>
              <a:off x="4770350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1" y="0"/>
                    <a:pt x="1153" y="1389"/>
                    <a:pt x="0" y="3439"/>
                  </a:cubicBezTo>
                  <a:lnTo>
                    <a:pt x="101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4" y="88"/>
                    <a:pt x="10492" y="1436"/>
                    <a:pt x="11638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24" name="Google Shape;53824;p51"/>
            <p:cNvSpPr/>
            <p:nvPr/>
          </p:nvSpPr>
          <p:spPr>
            <a:xfrm>
              <a:off x="4800850" y="3444275"/>
              <a:ext cx="228775" cy="58025"/>
            </a:xfrm>
            <a:custGeom>
              <a:avLst/>
              <a:gdLst/>
              <a:ahLst/>
              <a:cxnLst/>
              <a:rect l="l" t="t" r="r" b="b"/>
              <a:pathLst>
                <a:path w="9151" h="2321" extrusionOk="0">
                  <a:moveTo>
                    <a:pt x="4572" y="0"/>
                  </a:moveTo>
                  <a:cubicBezTo>
                    <a:pt x="2698" y="0"/>
                    <a:pt x="1032" y="918"/>
                    <a:pt x="1" y="2320"/>
                  </a:cubicBezTo>
                  <a:lnTo>
                    <a:pt x="9151" y="2320"/>
                  </a:lnTo>
                  <a:cubicBezTo>
                    <a:pt x="8119" y="918"/>
                    <a:pt x="6454" y="0"/>
                    <a:pt x="4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25" name="Google Shape;53825;p51"/>
            <p:cNvSpPr/>
            <p:nvPr/>
          </p:nvSpPr>
          <p:spPr>
            <a:xfrm>
              <a:off x="4799500" y="3443275"/>
              <a:ext cx="231475" cy="59025"/>
            </a:xfrm>
            <a:custGeom>
              <a:avLst/>
              <a:gdLst/>
              <a:ahLst/>
              <a:cxnLst/>
              <a:rect l="l" t="t" r="r" b="b"/>
              <a:pathLst>
                <a:path w="9259" h="2361" extrusionOk="0">
                  <a:moveTo>
                    <a:pt x="4626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6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9" y="2360"/>
                  </a:lnTo>
                  <a:cubicBezTo>
                    <a:pt x="8214" y="931"/>
                    <a:pt x="6528" y="0"/>
                    <a:pt x="4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26" name="Google Shape;53826;p51"/>
            <p:cNvSpPr/>
            <p:nvPr/>
          </p:nvSpPr>
          <p:spPr>
            <a:xfrm>
              <a:off x="4834075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3" y="1"/>
                  </a:moveTo>
                  <a:cubicBezTo>
                    <a:pt x="1982" y="1"/>
                    <a:pt x="843" y="500"/>
                    <a:pt x="0" y="1309"/>
                  </a:cubicBezTo>
                  <a:lnTo>
                    <a:pt x="6493" y="1309"/>
                  </a:lnTo>
                  <a:cubicBezTo>
                    <a:pt x="5651" y="500"/>
                    <a:pt x="4511" y="1"/>
                    <a:pt x="3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27" name="Google Shape;53827;p51"/>
            <p:cNvSpPr/>
            <p:nvPr/>
          </p:nvSpPr>
          <p:spPr>
            <a:xfrm>
              <a:off x="4832725" y="3468375"/>
              <a:ext cx="165050" cy="33925"/>
            </a:xfrm>
            <a:custGeom>
              <a:avLst/>
              <a:gdLst/>
              <a:ahLst/>
              <a:cxnLst/>
              <a:rect l="l" t="t" r="r" b="b"/>
              <a:pathLst>
                <a:path w="6602" h="1357" extrusionOk="0">
                  <a:moveTo>
                    <a:pt x="3297" y="1"/>
                  </a:moveTo>
                  <a:cubicBezTo>
                    <a:pt x="2016" y="1"/>
                    <a:pt x="850" y="520"/>
                    <a:pt x="0" y="1356"/>
                  </a:cubicBezTo>
                  <a:lnTo>
                    <a:pt x="121" y="1356"/>
                  </a:lnTo>
                  <a:cubicBezTo>
                    <a:pt x="951" y="574"/>
                    <a:pt x="2070" y="88"/>
                    <a:pt x="3297" y="88"/>
                  </a:cubicBezTo>
                  <a:cubicBezTo>
                    <a:pt x="4531" y="88"/>
                    <a:pt x="5651" y="574"/>
                    <a:pt x="6480" y="1356"/>
                  </a:cubicBezTo>
                  <a:lnTo>
                    <a:pt x="6601" y="1356"/>
                  </a:lnTo>
                  <a:cubicBezTo>
                    <a:pt x="5752" y="520"/>
                    <a:pt x="4585" y="1"/>
                    <a:pt x="32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28" name="Google Shape;53828;p51"/>
            <p:cNvSpPr/>
            <p:nvPr/>
          </p:nvSpPr>
          <p:spPr>
            <a:xfrm>
              <a:off x="4888675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59" y="0"/>
                  </a:moveTo>
                  <a:cubicBezTo>
                    <a:pt x="695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29" name="Google Shape;53829;p51"/>
            <p:cNvSpPr/>
            <p:nvPr/>
          </p:nvSpPr>
          <p:spPr>
            <a:xfrm>
              <a:off x="4885475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7" y="1"/>
                  </a:moveTo>
                  <a:cubicBezTo>
                    <a:pt x="776" y="1"/>
                    <a:pt x="371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7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5" y="1"/>
                    <a:pt x="11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30" name="Google Shape;53830;p51"/>
            <p:cNvSpPr/>
            <p:nvPr/>
          </p:nvSpPr>
          <p:spPr>
            <a:xfrm>
              <a:off x="5105800" y="3417300"/>
              <a:ext cx="290975" cy="85000"/>
            </a:xfrm>
            <a:custGeom>
              <a:avLst/>
              <a:gdLst/>
              <a:ahLst/>
              <a:cxnLst/>
              <a:rect l="l" t="t" r="r" b="b"/>
              <a:pathLst>
                <a:path w="11639" h="3400" extrusionOk="0">
                  <a:moveTo>
                    <a:pt x="5820" y="1"/>
                  </a:moveTo>
                  <a:cubicBezTo>
                    <a:pt x="3325" y="1"/>
                    <a:pt x="1147" y="1376"/>
                    <a:pt x="1" y="3399"/>
                  </a:cubicBezTo>
                  <a:lnTo>
                    <a:pt x="11639" y="3399"/>
                  </a:lnTo>
                  <a:cubicBezTo>
                    <a:pt x="10492" y="1376"/>
                    <a:pt x="8315" y="1"/>
                    <a:pt x="58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31" name="Google Shape;53831;p51"/>
            <p:cNvSpPr/>
            <p:nvPr/>
          </p:nvSpPr>
          <p:spPr>
            <a:xfrm>
              <a:off x="5104625" y="3416300"/>
              <a:ext cx="293325" cy="86000"/>
            </a:xfrm>
            <a:custGeom>
              <a:avLst/>
              <a:gdLst/>
              <a:ahLst/>
              <a:cxnLst/>
              <a:rect l="l" t="t" r="r" b="b"/>
              <a:pathLst>
                <a:path w="11733" h="3440" extrusionOk="0">
                  <a:moveTo>
                    <a:pt x="5867" y="0"/>
                  </a:moveTo>
                  <a:cubicBezTo>
                    <a:pt x="3352" y="0"/>
                    <a:pt x="1153" y="1389"/>
                    <a:pt x="0" y="3439"/>
                  </a:cubicBezTo>
                  <a:lnTo>
                    <a:pt x="95" y="3439"/>
                  </a:lnTo>
                  <a:cubicBezTo>
                    <a:pt x="1241" y="1436"/>
                    <a:pt x="3399" y="88"/>
                    <a:pt x="5867" y="88"/>
                  </a:cubicBezTo>
                  <a:cubicBezTo>
                    <a:pt x="8335" y="88"/>
                    <a:pt x="10492" y="1436"/>
                    <a:pt x="11639" y="3439"/>
                  </a:cubicBezTo>
                  <a:lnTo>
                    <a:pt x="11733" y="3439"/>
                  </a:lnTo>
                  <a:cubicBezTo>
                    <a:pt x="10580" y="1389"/>
                    <a:pt x="8382" y="0"/>
                    <a:pt x="58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32" name="Google Shape;53832;p51"/>
            <p:cNvSpPr/>
            <p:nvPr/>
          </p:nvSpPr>
          <p:spPr>
            <a:xfrm>
              <a:off x="5134975" y="3444275"/>
              <a:ext cx="228925" cy="58025"/>
            </a:xfrm>
            <a:custGeom>
              <a:avLst/>
              <a:gdLst/>
              <a:ahLst/>
              <a:cxnLst/>
              <a:rect l="l" t="t" r="r" b="b"/>
              <a:pathLst>
                <a:path w="9157" h="2321" extrusionOk="0">
                  <a:moveTo>
                    <a:pt x="4579" y="0"/>
                  </a:moveTo>
                  <a:cubicBezTo>
                    <a:pt x="2704" y="0"/>
                    <a:pt x="1038" y="918"/>
                    <a:pt x="0" y="2320"/>
                  </a:cubicBezTo>
                  <a:lnTo>
                    <a:pt x="9157" y="2320"/>
                  </a:lnTo>
                  <a:cubicBezTo>
                    <a:pt x="8125" y="918"/>
                    <a:pt x="6460" y="0"/>
                    <a:pt x="45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33" name="Google Shape;53833;p51"/>
            <p:cNvSpPr/>
            <p:nvPr/>
          </p:nvSpPr>
          <p:spPr>
            <a:xfrm>
              <a:off x="5133775" y="3443275"/>
              <a:ext cx="231325" cy="59025"/>
            </a:xfrm>
            <a:custGeom>
              <a:avLst/>
              <a:gdLst/>
              <a:ahLst/>
              <a:cxnLst/>
              <a:rect l="l" t="t" r="r" b="b"/>
              <a:pathLst>
                <a:path w="9253" h="2361" extrusionOk="0">
                  <a:moveTo>
                    <a:pt x="4627" y="0"/>
                  </a:moveTo>
                  <a:cubicBezTo>
                    <a:pt x="2732" y="0"/>
                    <a:pt x="1046" y="931"/>
                    <a:pt x="1" y="2360"/>
                  </a:cubicBezTo>
                  <a:lnTo>
                    <a:pt x="109" y="2360"/>
                  </a:lnTo>
                  <a:cubicBezTo>
                    <a:pt x="1134" y="984"/>
                    <a:pt x="2779" y="88"/>
                    <a:pt x="4627" y="88"/>
                  </a:cubicBezTo>
                  <a:cubicBezTo>
                    <a:pt x="6481" y="88"/>
                    <a:pt x="8126" y="984"/>
                    <a:pt x="9151" y="2360"/>
                  </a:cubicBezTo>
                  <a:lnTo>
                    <a:pt x="9252" y="2360"/>
                  </a:lnTo>
                  <a:cubicBezTo>
                    <a:pt x="8214" y="931"/>
                    <a:pt x="6528" y="0"/>
                    <a:pt x="4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34" name="Google Shape;53834;p51"/>
            <p:cNvSpPr/>
            <p:nvPr/>
          </p:nvSpPr>
          <p:spPr>
            <a:xfrm>
              <a:off x="5168350" y="3469550"/>
              <a:ext cx="162350" cy="32750"/>
            </a:xfrm>
            <a:custGeom>
              <a:avLst/>
              <a:gdLst/>
              <a:ahLst/>
              <a:cxnLst/>
              <a:rect l="l" t="t" r="r" b="b"/>
              <a:pathLst>
                <a:path w="6494" h="1310" extrusionOk="0">
                  <a:moveTo>
                    <a:pt x="3244" y="1"/>
                  </a:moveTo>
                  <a:cubicBezTo>
                    <a:pt x="1983" y="1"/>
                    <a:pt x="843" y="500"/>
                    <a:pt x="0" y="1309"/>
                  </a:cubicBezTo>
                  <a:lnTo>
                    <a:pt x="6494" y="1309"/>
                  </a:lnTo>
                  <a:cubicBezTo>
                    <a:pt x="5651" y="500"/>
                    <a:pt x="4504" y="1"/>
                    <a:pt x="3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35" name="Google Shape;53835;p51"/>
            <p:cNvSpPr/>
            <p:nvPr/>
          </p:nvSpPr>
          <p:spPr>
            <a:xfrm>
              <a:off x="5166825" y="3468375"/>
              <a:ext cx="165225" cy="33925"/>
            </a:xfrm>
            <a:custGeom>
              <a:avLst/>
              <a:gdLst/>
              <a:ahLst/>
              <a:cxnLst/>
              <a:rect l="l" t="t" r="r" b="b"/>
              <a:pathLst>
                <a:path w="6609" h="1357" extrusionOk="0">
                  <a:moveTo>
                    <a:pt x="3305" y="1"/>
                  </a:moveTo>
                  <a:cubicBezTo>
                    <a:pt x="2023" y="1"/>
                    <a:pt x="857" y="520"/>
                    <a:pt x="0" y="1356"/>
                  </a:cubicBezTo>
                  <a:lnTo>
                    <a:pt x="122" y="1356"/>
                  </a:lnTo>
                  <a:cubicBezTo>
                    <a:pt x="958" y="574"/>
                    <a:pt x="2077" y="88"/>
                    <a:pt x="3305" y="88"/>
                  </a:cubicBezTo>
                  <a:cubicBezTo>
                    <a:pt x="4538" y="88"/>
                    <a:pt x="5658" y="574"/>
                    <a:pt x="6487" y="1356"/>
                  </a:cubicBezTo>
                  <a:lnTo>
                    <a:pt x="6609" y="1356"/>
                  </a:lnTo>
                  <a:cubicBezTo>
                    <a:pt x="5759" y="520"/>
                    <a:pt x="4592" y="1"/>
                    <a:pt x="3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36" name="Google Shape;53836;p51"/>
            <p:cNvSpPr/>
            <p:nvPr/>
          </p:nvSpPr>
          <p:spPr>
            <a:xfrm>
              <a:off x="5222950" y="3498225"/>
              <a:ext cx="53125" cy="4075"/>
            </a:xfrm>
            <a:custGeom>
              <a:avLst/>
              <a:gdLst/>
              <a:ahLst/>
              <a:cxnLst/>
              <a:rect l="l" t="t" r="r" b="b"/>
              <a:pathLst>
                <a:path w="2125" h="163" extrusionOk="0">
                  <a:moveTo>
                    <a:pt x="1060" y="0"/>
                  </a:moveTo>
                  <a:cubicBezTo>
                    <a:pt x="689" y="0"/>
                    <a:pt x="338" y="61"/>
                    <a:pt x="1" y="162"/>
                  </a:cubicBezTo>
                  <a:lnTo>
                    <a:pt x="2125" y="162"/>
                  </a:lnTo>
                  <a:cubicBezTo>
                    <a:pt x="1788" y="61"/>
                    <a:pt x="1430" y="0"/>
                    <a:pt x="10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37" name="Google Shape;53837;p51"/>
            <p:cNvSpPr/>
            <p:nvPr/>
          </p:nvSpPr>
          <p:spPr>
            <a:xfrm>
              <a:off x="5219750" y="3497200"/>
              <a:ext cx="59525" cy="5100"/>
            </a:xfrm>
            <a:custGeom>
              <a:avLst/>
              <a:gdLst/>
              <a:ahLst/>
              <a:cxnLst/>
              <a:rect l="l" t="t" r="r" b="b"/>
              <a:pathLst>
                <a:path w="2381" h="204" extrusionOk="0">
                  <a:moveTo>
                    <a:pt x="1188" y="1"/>
                  </a:moveTo>
                  <a:cubicBezTo>
                    <a:pt x="769" y="1"/>
                    <a:pt x="372" y="75"/>
                    <a:pt x="1" y="203"/>
                  </a:cubicBezTo>
                  <a:lnTo>
                    <a:pt x="284" y="203"/>
                  </a:lnTo>
                  <a:cubicBezTo>
                    <a:pt x="574" y="129"/>
                    <a:pt x="877" y="82"/>
                    <a:pt x="1188" y="82"/>
                  </a:cubicBezTo>
                  <a:cubicBezTo>
                    <a:pt x="1504" y="82"/>
                    <a:pt x="1808" y="129"/>
                    <a:pt x="2098" y="203"/>
                  </a:cubicBezTo>
                  <a:lnTo>
                    <a:pt x="2381" y="203"/>
                  </a:lnTo>
                  <a:cubicBezTo>
                    <a:pt x="2010" y="75"/>
                    <a:pt x="1606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3838" name="Google Shape;53838;p51"/>
          <p:cNvSpPr/>
          <p:nvPr/>
        </p:nvSpPr>
        <p:spPr>
          <a:xfrm>
            <a:off x="295775" y="297300"/>
            <a:ext cx="8556600" cy="45522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3839" name="Google Shape;53839;p51"/>
          <p:cNvGrpSpPr/>
          <p:nvPr/>
        </p:nvGrpSpPr>
        <p:grpSpPr>
          <a:xfrm>
            <a:off x="7493710" y="2641730"/>
            <a:ext cx="1650293" cy="2065513"/>
            <a:chOff x="7083460" y="58355"/>
            <a:chExt cx="2069852" cy="2590310"/>
          </a:xfrm>
        </p:grpSpPr>
        <p:sp>
          <p:nvSpPr>
            <p:cNvPr id="53840" name="Google Shape;53840;p51"/>
            <p:cNvSpPr/>
            <p:nvPr/>
          </p:nvSpPr>
          <p:spPr>
            <a:xfrm>
              <a:off x="8444179" y="812772"/>
              <a:ext cx="709133" cy="994820"/>
            </a:xfrm>
            <a:custGeom>
              <a:avLst/>
              <a:gdLst/>
              <a:ahLst/>
              <a:cxnLst/>
              <a:rect l="l" t="t" r="r" b="b"/>
              <a:pathLst>
                <a:path w="32281" h="45286" extrusionOk="0">
                  <a:moveTo>
                    <a:pt x="524" y="1"/>
                  </a:moveTo>
                  <a:cubicBezTo>
                    <a:pt x="474" y="1"/>
                    <a:pt x="424" y="8"/>
                    <a:pt x="376" y="22"/>
                  </a:cubicBezTo>
                  <a:cubicBezTo>
                    <a:pt x="151" y="98"/>
                    <a:pt x="0" y="323"/>
                    <a:pt x="25" y="549"/>
                  </a:cubicBezTo>
                  <a:cubicBezTo>
                    <a:pt x="351" y="3707"/>
                    <a:pt x="1203" y="6865"/>
                    <a:pt x="2531" y="9822"/>
                  </a:cubicBezTo>
                  <a:cubicBezTo>
                    <a:pt x="3885" y="12779"/>
                    <a:pt x="5689" y="15561"/>
                    <a:pt x="7920" y="18017"/>
                  </a:cubicBezTo>
                  <a:cubicBezTo>
                    <a:pt x="9048" y="19246"/>
                    <a:pt x="10276" y="20398"/>
                    <a:pt x="11529" y="21426"/>
                  </a:cubicBezTo>
                  <a:cubicBezTo>
                    <a:pt x="12807" y="22479"/>
                    <a:pt x="14110" y="23406"/>
                    <a:pt x="15389" y="24333"/>
                  </a:cubicBezTo>
                  <a:cubicBezTo>
                    <a:pt x="17970" y="26138"/>
                    <a:pt x="20451" y="27817"/>
                    <a:pt x="22481" y="29722"/>
                  </a:cubicBezTo>
                  <a:cubicBezTo>
                    <a:pt x="23509" y="30649"/>
                    <a:pt x="24411" y="31652"/>
                    <a:pt x="25238" y="32754"/>
                  </a:cubicBezTo>
                  <a:cubicBezTo>
                    <a:pt x="26091" y="33832"/>
                    <a:pt x="26867" y="35035"/>
                    <a:pt x="27594" y="36263"/>
                  </a:cubicBezTo>
                  <a:cubicBezTo>
                    <a:pt x="29048" y="38769"/>
                    <a:pt x="30376" y="41476"/>
                    <a:pt x="31780" y="44308"/>
                  </a:cubicBezTo>
                  <a:cubicBezTo>
                    <a:pt x="31955" y="44634"/>
                    <a:pt x="32131" y="44960"/>
                    <a:pt x="32281" y="45286"/>
                  </a:cubicBezTo>
                  <a:lnTo>
                    <a:pt x="32281" y="31426"/>
                  </a:lnTo>
                  <a:cubicBezTo>
                    <a:pt x="31629" y="30499"/>
                    <a:pt x="30928" y="29571"/>
                    <a:pt x="30151" y="28694"/>
                  </a:cubicBezTo>
                  <a:cubicBezTo>
                    <a:pt x="29850" y="28343"/>
                    <a:pt x="29474" y="28068"/>
                    <a:pt x="29198" y="27667"/>
                  </a:cubicBezTo>
                  <a:cubicBezTo>
                    <a:pt x="28948" y="27291"/>
                    <a:pt x="28747" y="26890"/>
                    <a:pt x="28547" y="26514"/>
                  </a:cubicBezTo>
                  <a:cubicBezTo>
                    <a:pt x="28096" y="25611"/>
                    <a:pt x="27695" y="24709"/>
                    <a:pt x="27319" y="23757"/>
                  </a:cubicBezTo>
                  <a:cubicBezTo>
                    <a:pt x="26592" y="21952"/>
                    <a:pt x="26040" y="20048"/>
                    <a:pt x="25564" y="18168"/>
                  </a:cubicBezTo>
                  <a:cubicBezTo>
                    <a:pt x="24988" y="15887"/>
                    <a:pt x="24587" y="13556"/>
                    <a:pt x="24386" y="11225"/>
                  </a:cubicBezTo>
                  <a:cubicBezTo>
                    <a:pt x="24363" y="11088"/>
                    <a:pt x="24257" y="10972"/>
                    <a:pt x="24124" y="10972"/>
                  </a:cubicBezTo>
                  <a:cubicBezTo>
                    <a:pt x="24111" y="10972"/>
                    <a:pt x="24098" y="10973"/>
                    <a:pt x="24085" y="10975"/>
                  </a:cubicBezTo>
                  <a:cubicBezTo>
                    <a:pt x="23960" y="10975"/>
                    <a:pt x="23860" y="11075"/>
                    <a:pt x="23835" y="11200"/>
                  </a:cubicBezTo>
                  <a:cubicBezTo>
                    <a:pt x="23183" y="15035"/>
                    <a:pt x="23058" y="19020"/>
                    <a:pt x="23459" y="23005"/>
                  </a:cubicBezTo>
                  <a:cubicBezTo>
                    <a:pt x="21679" y="21852"/>
                    <a:pt x="19900" y="20875"/>
                    <a:pt x="18221" y="19897"/>
                  </a:cubicBezTo>
                  <a:cubicBezTo>
                    <a:pt x="15539" y="18393"/>
                    <a:pt x="13033" y="16915"/>
                    <a:pt x="10852" y="15035"/>
                  </a:cubicBezTo>
                  <a:cubicBezTo>
                    <a:pt x="8647" y="13155"/>
                    <a:pt x="6667" y="10925"/>
                    <a:pt x="5013" y="8469"/>
                  </a:cubicBezTo>
                  <a:cubicBezTo>
                    <a:pt x="3359" y="5987"/>
                    <a:pt x="2005" y="3255"/>
                    <a:pt x="1028" y="348"/>
                  </a:cubicBezTo>
                  <a:cubicBezTo>
                    <a:pt x="947" y="125"/>
                    <a:pt x="735" y="1"/>
                    <a:pt x="5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41" name="Google Shape;53841;p51"/>
            <p:cNvSpPr/>
            <p:nvPr/>
          </p:nvSpPr>
          <p:spPr>
            <a:xfrm>
              <a:off x="8091249" y="2213354"/>
              <a:ext cx="1062063" cy="231911"/>
            </a:xfrm>
            <a:custGeom>
              <a:avLst/>
              <a:gdLst/>
              <a:ahLst/>
              <a:cxnLst/>
              <a:rect l="l" t="t" r="r" b="b"/>
              <a:pathLst>
                <a:path w="48347" h="10557" extrusionOk="0">
                  <a:moveTo>
                    <a:pt x="48347" y="0"/>
                  </a:moveTo>
                  <a:cubicBezTo>
                    <a:pt x="45615" y="376"/>
                    <a:pt x="42883" y="802"/>
                    <a:pt x="40177" y="1228"/>
                  </a:cubicBezTo>
                  <a:cubicBezTo>
                    <a:pt x="36818" y="1754"/>
                    <a:pt x="33485" y="2331"/>
                    <a:pt x="30151" y="2932"/>
                  </a:cubicBezTo>
                  <a:cubicBezTo>
                    <a:pt x="26793" y="3509"/>
                    <a:pt x="23485" y="4236"/>
                    <a:pt x="20202" y="4687"/>
                  </a:cubicBezTo>
                  <a:cubicBezTo>
                    <a:pt x="18298" y="4965"/>
                    <a:pt x="16377" y="5149"/>
                    <a:pt x="14469" y="5149"/>
                  </a:cubicBezTo>
                  <a:cubicBezTo>
                    <a:pt x="13111" y="5149"/>
                    <a:pt x="11761" y="5056"/>
                    <a:pt x="10427" y="4837"/>
                  </a:cubicBezTo>
                  <a:cubicBezTo>
                    <a:pt x="7219" y="4311"/>
                    <a:pt x="4086" y="3083"/>
                    <a:pt x="953" y="1855"/>
                  </a:cubicBezTo>
                  <a:cubicBezTo>
                    <a:pt x="873" y="1818"/>
                    <a:pt x="789" y="1800"/>
                    <a:pt x="707" y="1800"/>
                  </a:cubicBezTo>
                  <a:cubicBezTo>
                    <a:pt x="457" y="1800"/>
                    <a:pt x="221" y="1960"/>
                    <a:pt x="126" y="2206"/>
                  </a:cubicBezTo>
                  <a:cubicBezTo>
                    <a:pt x="1" y="2506"/>
                    <a:pt x="151" y="2857"/>
                    <a:pt x="452" y="3008"/>
                  </a:cubicBezTo>
                  <a:cubicBezTo>
                    <a:pt x="3510" y="4411"/>
                    <a:pt x="6643" y="5865"/>
                    <a:pt x="10076" y="6642"/>
                  </a:cubicBezTo>
                  <a:cubicBezTo>
                    <a:pt x="10778" y="6792"/>
                    <a:pt x="11480" y="6917"/>
                    <a:pt x="12206" y="6993"/>
                  </a:cubicBezTo>
                  <a:cubicBezTo>
                    <a:pt x="9600" y="8246"/>
                    <a:pt x="6868" y="9248"/>
                    <a:pt x="4036" y="10025"/>
                  </a:cubicBezTo>
                  <a:cubicBezTo>
                    <a:pt x="3886" y="10050"/>
                    <a:pt x="3810" y="10201"/>
                    <a:pt x="3861" y="10351"/>
                  </a:cubicBezTo>
                  <a:cubicBezTo>
                    <a:pt x="3882" y="10482"/>
                    <a:pt x="3981" y="10556"/>
                    <a:pt x="4105" y="10556"/>
                  </a:cubicBezTo>
                  <a:cubicBezTo>
                    <a:pt x="4124" y="10556"/>
                    <a:pt x="4142" y="10555"/>
                    <a:pt x="4161" y="10552"/>
                  </a:cubicBezTo>
                  <a:cubicBezTo>
                    <a:pt x="8096" y="9925"/>
                    <a:pt x="12006" y="8822"/>
                    <a:pt x="15715" y="7268"/>
                  </a:cubicBezTo>
                  <a:cubicBezTo>
                    <a:pt x="15922" y="7272"/>
                    <a:pt x="16130" y="7273"/>
                    <a:pt x="16337" y="7273"/>
                  </a:cubicBezTo>
                  <a:cubicBezTo>
                    <a:pt x="17733" y="7273"/>
                    <a:pt x="19124" y="7202"/>
                    <a:pt x="20477" y="7093"/>
                  </a:cubicBezTo>
                  <a:cubicBezTo>
                    <a:pt x="23911" y="6792"/>
                    <a:pt x="27244" y="6291"/>
                    <a:pt x="30578" y="5890"/>
                  </a:cubicBezTo>
                  <a:cubicBezTo>
                    <a:pt x="33936" y="5489"/>
                    <a:pt x="37269" y="5113"/>
                    <a:pt x="40628" y="4762"/>
                  </a:cubicBezTo>
                  <a:cubicBezTo>
                    <a:pt x="43209" y="4511"/>
                    <a:pt x="45791" y="4261"/>
                    <a:pt x="48347" y="4035"/>
                  </a:cubicBezTo>
                  <a:lnTo>
                    <a:pt x="4834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42" name="Google Shape;53842;p51"/>
            <p:cNvSpPr/>
            <p:nvPr/>
          </p:nvSpPr>
          <p:spPr>
            <a:xfrm>
              <a:off x="7219161" y="791639"/>
              <a:ext cx="1934151" cy="1278574"/>
            </a:xfrm>
            <a:custGeom>
              <a:avLst/>
              <a:gdLst/>
              <a:ahLst/>
              <a:cxnLst/>
              <a:rect l="l" t="t" r="r" b="b"/>
              <a:pathLst>
                <a:path w="88046" h="58203" extrusionOk="0">
                  <a:moveTo>
                    <a:pt x="705" y="1"/>
                  </a:moveTo>
                  <a:cubicBezTo>
                    <a:pt x="517" y="1"/>
                    <a:pt x="340" y="76"/>
                    <a:pt x="226" y="233"/>
                  </a:cubicBezTo>
                  <a:cubicBezTo>
                    <a:pt x="0" y="508"/>
                    <a:pt x="51" y="884"/>
                    <a:pt x="276" y="1110"/>
                  </a:cubicBezTo>
                  <a:cubicBezTo>
                    <a:pt x="5113" y="5496"/>
                    <a:pt x="10928" y="8879"/>
                    <a:pt x="17219" y="10934"/>
                  </a:cubicBezTo>
                  <a:cubicBezTo>
                    <a:pt x="20351" y="11962"/>
                    <a:pt x="23509" y="12689"/>
                    <a:pt x="26392" y="13766"/>
                  </a:cubicBezTo>
                  <a:cubicBezTo>
                    <a:pt x="29249" y="14819"/>
                    <a:pt x="31830" y="16373"/>
                    <a:pt x="34186" y="18303"/>
                  </a:cubicBezTo>
                  <a:cubicBezTo>
                    <a:pt x="38923" y="22162"/>
                    <a:pt x="42682" y="27250"/>
                    <a:pt x="46717" y="32313"/>
                  </a:cubicBezTo>
                  <a:cubicBezTo>
                    <a:pt x="48748" y="34869"/>
                    <a:pt x="50878" y="37426"/>
                    <a:pt x="53284" y="39832"/>
                  </a:cubicBezTo>
                  <a:cubicBezTo>
                    <a:pt x="53585" y="40132"/>
                    <a:pt x="53885" y="40433"/>
                    <a:pt x="54186" y="40734"/>
                  </a:cubicBezTo>
                  <a:lnTo>
                    <a:pt x="55139" y="41586"/>
                  </a:lnTo>
                  <a:lnTo>
                    <a:pt x="56116" y="42463"/>
                  </a:lnTo>
                  <a:cubicBezTo>
                    <a:pt x="56442" y="42739"/>
                    <a:pt x="56793" y="42990"/>
                    <a:pt x="57144" y="43265"/>
                  </a:cubicBezTo>
                  <a:cubicBezTo>
                    <a:pt x="58472" y="44393"/>
                    <a:pt x="59951" y="45396"/>
                    <a:pt x="61429" y="46273"/>
                  </a:cubicBezTo>
                  <a:cubicBezTo>
                    <a:pt x="64387" y="48077"/>
                    <a:pt x="67469" y="49481"/>
                    <a:pt x="70452" y="50809"/>
                  </a:cubicBezTo>
                  <a:cubicBezTo>
                    <a:pt x="73409" y="52112"/>
                    <a:pt x="76367" y="53416"/>
                    <a:pt x="79349" y="54669"/>
                  </a:cubicBezTo>
                  <a:cubicBezTo>
                    <a:pt x="82231" y="55897"/>
                    <a:pt x="85114" y="57075"/>
                    <a:pt x="88046" y="58203"/>
                  </a:cubicBezTo>
                  <a:lnTo>
                    <a:pt x="88046" y="49180"/>
                  </a:lnTo>
                  <a:cubicBezTo>
                    <a:pt x="86116" y="48554"/>
                    <a:pt x="84161" y="47927"/>
                    <a:pt x="82206" y="47250"/>
                  </a:cubicBezTo>
                  <a:cubicBezTo>
                    <a:pt x="79199" y="46223"/>
                    <a:pt x="76166" y="45145"/>
                    <a:pt x="73159" y="44042"/>
                  </a:cubicBezTo>
                  <a:cubicBezTo>
                    <a:pt x="70176" y="42965"/>
                    <a:pt x="67319" y="41862"/>
                    <a:pt x="64662" y="40508"/>
                  </a:cubicBezTo>
                  <a:cubicBezTo>
                    <a:pt x="63334" y="39832"/>
                    <a:pt x="62081" y="39105"/>
                    <a:pt x="60878" y="38228"/>
                  </a:cubicBezTo>
                  <a:cubicBezTo>
                    <a:pt x="60577" y="38027"/>
                    <a:pt x="60276" y="37827"/>
                    <a:pt x="59976" y="37601"/>
                  </a:cubicBezTo>
                  <a:lnTo>
                    <a:pt x="59098" y="36924"/>
                  </a:lnTo>
                  <a:lnTo>
                    <a:pt x="58221" y="36223"/>
                  </a:lnTo>
                  <a:cubicBezTo>
                    <a:pt x="57921" y="35997"/>
                    <a:pt x="57645" y="35721"/>
                    <a:pt x="57344" y="35471"/>
                  </a:cubicBezTo>
                  <a:cubicBezTo>
                    <a:pt x="55063" y="33491"/>
                    <a:pt x="52883" y="31235"/>
                    <a:pt x="50753" y="28879"/>
                  </a:cubicBezTo>
                  <a:cubicBezTo>
                    <a:pt x="48597" y="26548"/>
                    <a:pt x="46442" y="24092"/>
                    <a:pt x="44136" y="21736"/>
                  </a:cubicBezTo>
                  <a:cubicBezTo>
                    <a:pt x="41830" y="19380"/>
                    <a:pt x="39349" y="17100"/>
                    <a:pt x="36567" y="15145"/>
                  </a:cubicBezTo>
                  <a:cubicBezTo>
                    <a:pt x="33810" y="13190"/>
                    <a:pt x="30677" y="11586"/>
                    <a:pt x="27419" y="10659"/>
                  </a:cubicBezTo>
                  <a:cubicBezTo>
                    <a:pt x="24186" y="9706"/>
                    <a:pt x="21003" y="9180"/>
                    <a:pt x="17945" y="8428"/>
                  </a:cubicBezTo>
                  <a:cubicBezTo>
                    <a:pt x="11880" y="6899"/>
                    <a:pt x="6091" y="4067"/>
                    <a:pt x="1128" y="132"/>
                  </a:cubicBezTo>
                  <a:cubicBezTo>
                    <a:pt x="998" y="45"/>
                    <a:pt x="848" y="1"/>
                    <a:pt x="7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43" name="Google Shape;53843;p51"/>
            <p:cNvSpPr/>
            <p:nvPr/>
          </p:nvSpPr>
          <p:spPr>
            <a:xfrm>
              <a:off x="7507111" y="720201"/>
              <a:ext cx="261545" cy="313300"/>
            </a:xfrm>
            <a:custGeom>
              <a:avLst/>
              <a:gdLst/>
              <a:ahLst/>
              <a:cxnLst/>
              <a:rect l="l" t="t" r="r" b="b"/>
              <a:pathLst>
                <a:path w="11906" h="14262" extrusionOk="0">
                  <a:moveTo>
                    <a:pt x="4060" y="1"/>
                  </a:moveTo>
                  <a:lnTo>
                    <a:pt x="4060" y="1"/>
                  </a:lnTo>
                  <a:cubicBezTo>
                    <a:pt x="4186" y="878"/>
                    <a:pt x="4136" y="1630"/>
                    <a:pt x="4161" y="2532"/>
                  </a:cubicBezTo>
                  <a:cubicBezTo>
                    <a:pt x="3208" y="1906"/>
                    <a:pt x="2206" y="1454"/>
                    <a:pt x="1153" y="978"/>
                  </a:cubicBezTo>
                  <a:lnTo>
                    <a:pt x="1153" y="978"/>
                  </a:lnTo>
                  <a:cubicBezTo>
                    <a:pt x="0" y="3961"/>
                    <a:pt x="978" y="7444"/>
                    <a:pt x="3033" y="9901"/>
                  </a:cubicBezTo>
                  <a:cubicBezTo>
                    <a:pt x="5063" y="12357"/>
                    <a:pt x="7995" y="13560"/>
                    <a:pt x="11128" y="14262"/>
                  </a:cubicBezTo>
                  <a:cubicBezTo>
                    <a:pt x="11905" y="11454"/>
                    <a:pt x="11629" y="8372"/>
                    <a:pt x="10351" y="5765"/>
                  </a:cubicBezTo>
                  <a:cubicBezTo>
                    <a:pt x="9048" y="3159"/>
                    <a:pt x="6767" y="1053"/>
                    <a:pt x="406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44" name="Google Shape;53844;p51"/>
            <p:cNvSpPr/>
            <p:nvPr/>
          </p:nvSpPr>
          <p:spPr>
            <a:xfrm>
              <a:off x="8416082" y="1305459"/>
              <a:ext cx="214754" cy="345219"/>
            </a:xfrm>
            <a:custGeom>
              <a:avLst/>
              <a:gdLst/>
              <a:ahLst/>
              <a:cxnLst/>
              <a:rect l="l" t="t" r="r" b="b"/>
              <a:pathLst>
                <a:path w="9776" h="15715" extrusionOk="0">
                  <a:moveTo>
                    <a:pt x="2232" y="1"/>
                  </a:moveTo>
                  <a:cubicBezTo>
                    <a:pt x="176" y="2457"/>
                    <a:pt x="1" y="6066"/>
                    <a:pt x="1154" y="9048"/>
                  </a:cubicBezTo>
                  <a:cubicBezTo>
                    <a:pt x="2307" y="12006"/>
                    <a:pt x="4688" y="14086"/>
                    <a:pt x="7420" y="15715"/>
                  </a:cubicBezTo>
                  <a:cubicBezTo>
                    <a:pt x="9049" y="13334"/>
                    <a:pt x="9775" y="10326"/>
                    <a:pt x="9374" y="7444"/>
                  </a:cubicBezTo>
                  <a:cubicBezTo>
                    <a:pt x="8998" y="4587"/>
                    <a:pt x="7495" y="1880"/>
                    <a:pt x="5289" y="1"/>
                  </a:cubicBezTo>
                  <a:cubicBezTo>
                    <a:pt x="5114" y="878"/>
                    <a:pt x="4838" y="1579"/>
                    <a:pt x="4562" y="2432"/>
                  </a:cubicBezTo>
                  <a:cubicBezTo>
                    <a:pt x="3861" y="1529"/>
                    <a:pt x="3059" y="803"/>
                    <a:pt x="22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45" name="Google Shape;53845;p51"/>
            <p:cNvSpPr/>
            <p:nvPr/>
          </p:nvSpPr>
          <p:spPr>
            <a:xfrm>
              <a:off x="9047582" y="2311900"/>
              <a:ext cx="105730" cy="205111"/>
            </a:xfrm>
            <a:custGeom>
              <a:avLst/>
              <a:gdLst/>
              <a:ahLst/>
              <a:cxnLst/>
              <a:rect l="l" t="t" r="r" b="b"/>
              <a:pathLst>
                <a:path w="4813" h="9337" extrusionOk="0">
                  <a:moveTo>
                    <a:pt x="4813" y="0"/>
                  </a:moveTo>
                  <a:cubicBezTo>
                    <a:pt x="2582" y="1429"/>
                    <a:pt x="853" y="3609"/>
                    <a:pt x="1" y="6116"/>
                  </a:cubicBezTo>
                  <a:cubicBezTo>
                    <a:pt x="853" y="5940"/>
                    <a:pt x="1605" y="5965"/>
                    <a:pt x="2507" y="5915"/>
                  </a:cubicBezTo>
                  <a:lnTo>
                    <a:pt x="2507" y="5915"/>
                  </a:lnTo>
                  <a:cubicBezTo>
                    <a:pt x="1931" y="6893"/>
                    <a:pt x="1530" y="7920"/>
                    <a:pt x="1079" y="8948"/>
                  </a:cubicBezTo>
                  <a:cubicBezTo>
                    <a:pt x="1841" y="9218"/>
                    <a:pt x="2633" y="9337"/>
                    <a:pt x="3430" y="9337"/>
                  </a:cubicBezTo>
                  <a:cubicBezTo>
                    <a:pt x="3891" y="9337"/>
                    <a:pt x="4354" y="9297"/>
                    <a:pt x="4813" y="9223"/>
                  </a:cubicBezTo>
                  <a:lnTo>
                    <a:pt x="481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46" name="Google Shape;53846;p51"/>
            <p:cNvSpPr/>
            <p:nvPr/>
          </p:nvSpPr>
          <p:spPr>
            <a:xfrm>
              <a:off x="8556477" y="1993679"/>
              <a:ext cx="294035" cy="263632"/>
            </a:xfrm>
            <a:custGeom>
              <a:avLst/>
              <a:gdLst/>
              <a:ahLst/>
              <a:cxnLst/>
              <a:rect l="l" t="t" r="r" b="b"/>
              <a:pathLst>
                <a:path w="13385" h="12001" extrusionOk="0">
                  <a:moveTo>
                    <a:pt x="2958" y="0"/>
                  </a:moveTo>
                  <a:lnTo>
                    <a:pt x="2958" y="0"/>
                  </a:lnTo>
                  <a:cubicBezTo>
                    <a:pt x="3284" y="802"/>
                    <a:pt x="3435" y="1554"/>
                    <a:pt x="3660" y="2406"/>
                  </a:cubicBezTo>
                  <a:cubicBezTo>
                    <a:pt x="2582" y="2030"/>
                    <a:pt x="1505" y="1855"/>
                    <a:pt x="402" y="1654"/>
                  </a:cubicBezTo>
                  <a:lnTo>
                    <a:pt x="402" y="1654"/>
                  </a:lnTo>
                  <a:cubicBezTo>
                    <a:pt x="1" y="4812"/>
                    <a:pt x="1831" y="7945"/>
                    <a:pt x="4412" y="9800"/>
                  </a:cubicBezTo>
                  <a:cubicBezTo>
                    <a:pt x="6723" y="11483"/>
                    <a:pt x="9477" y="12000"/>
                    <a:pt x="12312" y="12000"/>
                  </a:cubicBezTo>
                  <a:cubicBezTo>
                    <a:pt x="12644" y="12000"/>
                    <a:pt x="12976" y="11993"/>
                    <a:pt x="13309" y="11980"/>
                  </a:cubicBezTo>
                  <a:cubicBezTo>
                    <a:pt x="13384" y="9098"/>
                    <a:pt x="12332" y="6191"/>
                    <a:pt x="10452" y="3985"/>
                  </a:cubicBezTo>
                  <a:cubicBezTo>
                    <a:pt x="8547" y="1805"/>
                    <a:pt x="5816" y="351"/>
                    <a:pt x="295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47" name="Google Shape;53847;p51"/>
            <p:cNvSpPr/>
            <p:nvPr/>
          </p:nvSpPr>
          <p:spPr>
            <a:xfrm>
              <a:off x="7924977" y="882211"/>
              <a:ext cx="329271" cy="323428"/>
            </a:xfrm>
            <a:custGeom>
              <a:avLst/>
              <a:gdLst/>
              <a:ahLst/>
              <a:cxnLst/>
              <a:rect l="l" t="t" r="r" b="b"/>
              <a:pathLst>
                <a:path w="14989" h="14723" extrusionOk="0">
                  <a:moveTo>
                    <a:pt x="7745" y="1"/>
                  </a:moveTo>
                  <a:cubicBezTo>
                    <a:pt x="7645" y="1"/>
                    <a:pt x="7545" y="7"/>
                    <a:pt x="7445" y="19"/>
                  </a:cubicBezTo>
                  <a:cubicBezTo>
                    <a:pt x="7436" y="11"/>
                    <a:pt x="7431" y="8"/>
                    <a:pt x="7426" y="8"/>
                  </a:cubicBezTo>
                  <a:cubicBezTo>
                    <a:pt x="7417" y="8"/>
                    <a:pt x="7411" y="19"/>
                    <a:pt x="7394" y="19"/>
                  </a:cubicBezTo>
                  <a:cubicBezTo>
                    <a:pt x="5715" y="44"/>
                    <a:pt x="4161" y="671"/>
                    <a:pt x="2933" y="1673"/>
                  </a:cubicBezTo>
                  <a:cubicBezTo>
                    <a:pt x="2883" y="1699"/>
                    <a:pt x="2833" y="1749"/>
                    <a:pt x="2808" y="1774"/>
                  </a:cubicBezTo>
                  <a:cubicBezTo>
                    <a:pt x="1354" y="3027"/>
                    <a:pt x="377" y="4831"/>
                    <a:pt x="252" y="6912"/>
                  </a:cubicBezTo>
                  <a:cubicBezTo>
                    <a:pt x="1" y="10972"/>
                    <a:pt x="3059" y="14455"/>
                    <a:pt x="7119" y="14706"/>
                  </a:cubicBezTo>
                  <a:cubicBezTo>
                    <a:pt x="7283" y="14717"/>
                    <a:pt x="7446" y="14722"/>
                    <a:pt x="7608" y="14722"/>
                  </a:cubicBezTo>
                  <a:cubicBezTo>
                    <a:pt x="10443" y="14722"/>
                    <a:pt x="12952" y="13090"/>
                    <a:pt x="14161" y="10696"/>
                  </a:cubicBezTo>
                  <a:cubicBezTo>
                    <a:pt x="14186" y="10621"/>
                    <a:pt x="14237" y="10571"/>
                    <a:pt x="14262" y="10496"/>
                  </a:cubicBezTo>
                  <a:cubicBezTo>
                    <a:pt x="14638" y="9694"/>
                    <a:pt x="14888" y="8791"/>
                    <a:pt x="14938" y="7839"/>
                  </a:cubicBezTo>
                  <a:cubicBezTo>
                    <a:pt x="14988" y="7187"/>
                    <a:pt x="14938" y="6536"/>
                    <a:pt x="14813" y="5909"/>
                  </a:cubicBezTo>
                  <a:cubicBezTo>
                    <a:pt x="14763" y="5633"/>
                    <a:pt x="14688" y="5383"/>
                    <a:pt x="14613" y="5107"/>
                  </a:cubicBezTo>
                  <a:cubicBezTo>
                    <a:pt x="13710" y="2300"/>
                    <a:pt x="11154" y="220"/>
                    <a:pt x="8046" y="19"/>
                  </a:cubicBezTo>
                  <a:cubicBezTo>
                    <a:pt x="7946" y="7"/>
                    <a:pt x="7846" y="1"/>
                    <a:pt x="774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48" name="Google Shape;53848;p51"/>
            <p:cNvSpPr/>
            <p:nvPr/>
          </p:nvSpPr>
          <p:spPr>
            <a:xfrm>
              <a:off x="7961882" y="1069770"/>
              <a:ext cx="276395" cy="68890"/>
            </a:xfrm>
            <a:custGeom>
              <a:avLst/>
              <a:gdLst/>
              <a:ahLst/>
              <a:cxnLst/>
              <a:rect l="l" t="t" r="r" b="b"/>
              <a:pathLst>
                <a:path w="12582" h="3136" extrusionOk="0">
                  <a:moveTo>
                    <a:pt x="9797" y="0"/>
                  </a:moveTo>
                  <a:cubicBezTo>
                    <a:pt x="9756" y="0"/>
                    <a:pt x="9715" y="1"/>
                    <a:pt x="9674" y="3"/>
                  </a:cubicBezTo>
                  <a:cubicBezTo>
                    <a:pt x="9624" y="3"/>
                    <a:pt x="9574" y="3"/>
                    <a:pt x="9524" y="28"/>
                  </a:cubicBezTo>
                  <a:cubicBezTo>
                    <a:pt x="9173" y="53"/>
                    <a:pt x="8847" y="153"/>
                    <a:pt x="8522" y="303"/>
                  </a:cubicBezTo>
                  <a:cubicBezTo>
                    <a:pt x="7694" y="679"/>
                    <a:pt x="6968" y="1456"/>
                    <a:pt x="6567" y="2434"/>
                  </a:cubicBezTo>
                  <a:cubicBezTo>
                    <a:pt x="5815" y="1732"/>
                    <a:pt x="4837" y="1331"/>
                    <a:pt x="3810" y="1256"/>
                  </a:cubicBezTo>
                  <a:lnTo>
                    <a:pt x="3208" y="1256"/>
                  </a:lnTo>
                  <a:cubicBezTo>
                    <a:pt x="1955" y="1356"/>
                    <a:pt x="752" y="2033"/>
                    <a:pt x="0" y="3035"/>
                  </a:cubicBezTo>
                  <a:lnTo>
                    <a:pt x="151" y="3135"/>
                  </a:lnTo>
                  <a:cubicBezTo>
                    <a:pt x="852" y="2158"/>
                    <a:pt x="2005" y="1506"/>
                    <a:pt x="3208" y="1406"/>
                  </a:cubicBezTo>
                  <a:cubicBezTo>
                    <a:pt x="3297" y="1401"/>
                    <a:pt x="3385" y="1398"/>
                    <a:pt x="3474" y="1398"/>
                  </a:cubicBezTo>
                  <a:cubicBezTo>
                    <a:pt x="4611" y="1398"/>
                    <a:pt x="5728" y="1844"/>
                    <a:pt x="6542" y="2634"/>
                  </a:cubicBezTo>
                  <a:lnTo>
                    <a:pt x="6617" y="2709"/>
                  </a:lnTo>
                  <a:lnTo>
                    <a:pt x="6667" y="2609"/>
                  </a:lnTo>
                  <a:cubicBezTo>
                    <a:pt x="7043" y="1607"/>
                    <a:pt x="7745" y="830"/>
                    <a:pt x="8597" y="429"/>
                  </a:cubicBezTo>
                  <a:cubicBezTo>
                    <a:pt x="8984" y="251"/>
                    <a:pt x="9405" y="165"/>
                    <a:pt x="9820" y="165"/>
                  </a:cubicBezTo>
                  <a:cubicBezTo>
                    <a:pt x="10400" y="165"/>
                    <a:pt x="10966" y="333"/>
                    <a:pt x="11404" y="654"/>
                  </a:cubicBezTo>
                  <a:cubicBezTo>
                    <a:pt x="11905" y="1030"/>
                    <a:pt x="12231" y="1582"/>
                    <a:pt x="12481" y="2158"/>
                  </a:cubicBezTo>
                  <a:cubicBezTo>
                    <a:pt x="12506" y="2083"/>
                    <a:pt x="12557" y="2033"/>
                    <a:pt x="12582" y="1958"/>
                  </a:cubicBezTo>
                  <a:cubicBezTo>
                    <a:pt x="12331" y="1431"/>
                    <a:pt x="11980" y="905"/>
                    <a:pt x="11504" y="529"/>
                  </a:cubicBezTo>
                  <a:cubicBezTo>
                    <a:pt x="11011" y="177"/>
                    <a:pt x="10407" y="0"/>
                    <a:pt x="97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49" name="Google Shape;53849;p51"/>
            <p:cNvSpPr/>
            <p:nvPr/>
          </p:nvSpPr>
          <p:spPr>
            <a:xfrm>
              <a:off x="7985541" y="917864"/>
              <a:ext cx="67748" cy="180595"/>
            </a:xfrm>
            <a:custGeom>
              <a:avLst/>
              <a:gdLst/>
              <a:ahLst/>
              <a:cxnLst/>
              <a:rect l="l" t="t" r="r" b="b"/>
              <a:pathLst>
                <a:path w="3084" h="8221" extrusionOk="0">
                  <a:moveTo>
                    <a:pt x="101" y="0"/>
                  </a:moveTo>
                  <a:lnTo>
                    <a:pt x="1" y="126"/>
                  </a:lnTo>
                  <a:cubicBezTo>
                    <a:pt x="602" y="552"/>
                    <a:pt x="1003" y="1279"/>
                    <a:pt x="1104" y="2106"/>
                  </a:cubicBezTo>
                  <a:cubicBezTo>
                    <a:pt x="1204" y="2807"/>
                    <a:pt x="1104" y="3584"/>
                    <a:pt x="803" y="4436"/>
                  </a:cubicBezTo>
                  <a:lnTo>
                    <a:pt x="778" y="4537"/>
                  </a:lnTo>
                  <a:lnTo>
                    <a:pt x="853" y="4537"/>
                  </a:lnTo>
                  <a:cubicBezTo>
                    <a:pt x="1605" y="4712"/>
                    <a:pt x="2257" y="5264"/>
                    <a:pt x="2582" y="5940"/>
                  </a:cubicBezTo>
                  <a:cubicBezTo>
                    <a:pt x="2908" y="6617"/>
                    <a:pt x="2908" y="7469"/>
                    <a:pt x="2582" y="8171"/>
                  </a:cubicBezTo>
                  <a:lnTo>
                    <a:pt x="2708" y="8221"/>
                  </a:lnTo>
                  <a:cubicBezTo>
                    <a:pt x="3084" y="7494"/>
                    <a:pt x="3084" y="6617"/>
                    <a:pt x="2733" y="5865"/>
                  </a:cubicBezTo>
                  <a:cubicBezTo>
                    <a:pt x="2382" y="5163"/>
                    <a:pt x="1730" y="4612"/>
                    <a:pt x="978" y="4411"/>
                  </a:cubicBezTo>
                  <a:cubicBezTo>
                    <a:pt x="1254" y="3559"/>
                    <a:pt x="1354" y="2782"/>
                    <a:pt x="1254" y="2106"/>
                  </a:cubicBezTo>
                  <a:cubicBezTo>
                    <a:pt x="1154" y="1203"/>
                    <a:pt x="728" y="451"/>
                    <a:pt x="1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50" name="Google Shape;53850;p51"/>
            <p:cNvSpPr/>
            <p:nvPr/>
          </p:nvSpPr>
          <p:spPr>
            <a:xfrm>
              <a:off x="8010321" y="979088"/>
              <a:ext cx="164097" cy="92944"/>
            </a:xfrm>
            <a:custGeom>
              <a:avLst/>
              <a:gdLst/>
              <a:ahLst/>
              <a:cxnLst/>
              <a:rect l="l" t="t" r="r" b="b"/>
              <a:pathLst>
                <a:path w="7470" h="4231" extrusionOk="0">
                  <a:moveTo>
                    <a:pt x="1952" y="0"/>
                  </a:moveTo>
                  <a:cubicBezTo>
                    <a:pt x="1306" y="0"/>
                    <a:pt x="621" y="237"/>
                    <a:pt x="1" y="697"/>
                  </a:cubicBezTo>
                  <a:lnTo>
                    <a:pt x="76" y="822"/>
                  </a:lnTo>
                  <a:cubicBezTo>
                    <a:pt x="675" y="383"/>
                    <a:pt x="1323" y="150"/>
                    <a:pt x="1929" y="150"/>
                  </a:cubicBezTo>
                  <a:cubicBezTo>
                    <a:pt x="2083" y="150"/>
                    <a:pt x="2234" y="165"/>
                    <a:pt x="2382" y="196"/>
                  </a:cubicBezTo>
                  <a:cubicBezTo>
                    <a:pt x="3234" y="396"/>
                    <a:pt x="3860" y="1148"/>
                    <a:pt x="3810" y="1900"/>
                  </a:cubicBezTo>
                  <a:lnTo>
                    <a:pt x="3785" y="2025"/>
                  </a:lnTo>
                  <a:lnTo>
                    <a:pt x="3910" y="1975"/>
                  </a:lnTo>
                  <a:cubicBezTo>
                    <a:pt x="4173" y="1885"/>
                    <a:pt x="4456" y="1840"/>
                    <a:pt x="4741" y="1840"/>
                  </a:cubicBezTo>
                  <a:cubicBezTo>
                    <a:pt x="5243" y="1840"/>
                    <a:pt x="5750" y="1979"/>
                    <a:pt x="6166" y="2251"/>
                  </a:cubicBezTo>
                  <a:cubicBezTo>
                    <a:pt x="6843" y="2677"/>
                    <a:pt x="7269" y="3454"/>
                    <a:pt x="7319" y="4231"/>
                  </a:cubicBezTo>
                  <a:lnTo>
                    <a:pt x="7469" y="4231"/>
                  </a:lnTo>
                  <a:cubicBezTo>
                    <a:pt x="7419" y="3379"/>
                    <a:pt x="6968" y="2577"/>
                    <a:pt x="6266" y="2126"/>
                  </a:cubicBezTo>
                  <a:cubicBezTo>
                    <a:pt x="5812" y="1840"/>
                    <a:pt x="5280" y="1689"/>
                    <a:pt x="4743" y="1689"/>
                  </a:cubicBezTo>
                  <a:cubicBezTo>
                    <a:pt x="4480" y="1689"/>
                    <a:pt x="4216" y="1726"/>
                    <a:pt x="3961" y="1800"/>
                  </a:cubicBezTo>
                  <a:cubicBezTo>
                    <a:pt x="3961" y="1023"/>
                    <a:pt x="3284" y="246"/>
                    <a:pt x="2432" y="45"/>
                  </a:cubicBezTo>
                  <a:cubicBezTo>
                    <a:pt x="2275" y="15"/>
                    <a:pt x="2115" y="0"/>
                    <a:pt x="19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51" name="Google Shape;53851;p51"/>
            <p:cNvSpPr/>
            <p:nvPr/>
          </p:nvSpPr>
          <p:spPr>
            <a:xfrm>
              <a:off x="8028488" y="942095"/>
              <a:ext cx="221916" cy="69945"/>
            </a:xfrm>
            <a:custGeom>
              <a:avLst/>
              <a:gdLst/>
              <a:ahLst/>
              <a:cxnLst/>
              <a:rect l="l" t="t" r="r" b="b"/>
              <a:pathLst>
                <a:path w="10102" h="3184" extrusionOk="0">
                  <a:moveTo>
                    <a:pt x="3058" y="0"/>
                  </a:moveTo>
                  <a:cubicBezTo>
                    <a:pt x="1805" y="75"/>
                    <a:pt x="627" y="802"/>
                    <a:pt x="1" y="1905"/>
                  </a:cubicBezTo>
                  <a:cubicBezTo>
                    <a:pt x="1" y="1930"/>
                    <a:pt x="1" y="1930"/>
                    <a:pt x="1" y="1930"/>
                  </a:cubicBezTo>
                  <a:lnTo>
                    <a:pt x="126" y="2030"/>
                  </a:lnTo>
                  <a:cubicBezTo>
                    <a:pt x="176" y="1955"/>
                    <a:pt x="201" y="1880"/>
                    <a:pt x="251" y="1830"/>
                  </a:cubicBezTo>
                  <a:cubicBezTo>
                    <a:pt x="853" y="852"/>
                    <a:pt x="1931" y="226"/>
                    <a:pt x="3058" y="176"/>
                  </a:cubicBezTo>
                  <a:cubicBezTo>
                    <a:pt x="3125" y="171"/>
                    <a:pt x="3192" y="169"/>
                    <a:pt x="3258" y="169"/>
                  </a:cubicBezTo>
                  <a:cubicBezTo>
                    <a:pt x="4415" y="169"/>
                    <a:pt x="5526" y="781"/>
                    <a:pt x="6166" y="1729"/>
                  </a:cubicBezTo>
                  <a:lnTo>
                    <a:pt x="6216" y="1805"/>
                  </a:lnTo>
                  <a:lnTo>
                    <a:pt x="6266" y="1754"/>
                  </a:lnTo>
                  <a:cubicBezTo>
                    <a:pt x="6672" y="1484"/>
                    <a:pt x="7151" y="1348"/>
                    <a:pt x="7631" y="1348"/>
                  </a:cubicBezTo>
                  <a:cubicBezTo>
                    <a:pt x="7951" y="1348"/>
                    <a:pt x="8271" y="1409"/>
                    <a:pt x="8572" y="1529"/>
                  </a:cubicBezTo>
                  <a:cubicBezTo>
                    <a:pt x="9299" y="1805"/>
                    <a:pt x="9875" y="2431"/>
                    <a:pt x="10101" y="3183"/>
                  </a:cubicBezTo>
                  <a:cubicBezTo>
                    <a:pt x="10051" y="2907"/>
                    <a:pt x="9976" y="2657"/>
                    <a:pt x="9901" y="2381"/>
                  </a:cubicBezTo>
                  <a:cubicBezTo>
                    <a:pt x="9575" y="1930"/>
                    <a:pt x="9149" y="1579"/>
                    <a:pt x="8647" y="1379"/>
                  </a:cubicBezTo>
                  <a:cubicBezTo>
                    <a:pt x="8332" y="1257"/>
                    <a:pt x="7997" y="1196"/>
                    <a:pt x="7661" y="1196"/>
                  </a:cubicBezTo>
                  <a:cubicBezTo>
                    <a:pt x="7168" y="1196"/>
                    <a:pt x="6673" y="1326"/>
                    <a:pt x="6241" y="1579"/>
                  </a:cubicBezTo>
                  <a:cubicBezTo>
                    <a:pt x="5840" y="978"/>
                    <a:pt x="5239" y="526"/>
                    <a:pt x="4562" y="276"/>
                  </a:cubicBezTo>
                  <a:cubicBezTo>
                    <a:pt x="4537" y="251"/>
                    <a:pt x="4487" y="251"/>
                    <a:pt x="4462" y="226"/>
                  </a:cubicBezTo>
                  <a:cubicBezTo>
                    <a:pt x="4011" y="75"/>
                    <a:pt x="3535" y="0"/>
                    <a:pt x="30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52" name="Google Shape;53852;p51"/>
            <p:cNvSpPr/>
            <p:nvPr/>
          </p:nvSpPr>
          <p:spPr>
            <a:xfrm>
              <a:off x="8086855" y="882079"/>
              <a:ext cx="43518" cy="66078"/>
            </a:xfrm>
            <a:custGeom>
              <a:avLst/>
              <a:gdLst/>
              <a:ahLst/>
              <a:cxnLst/>
              <a:rect l="l" t="t" r="r" b="b"/>
              <a:pathLst>
                <a:path w="1981" h="3008" extrusionOk="0">
                  <a:moveTo>
                    <a:pt x="25" y="0"/>
                  </a:moveTo>
                  <a:lnTo>
                    <a:pt x="0" y="151"/>
                  </a:lnTo>
                  <a:cubicBezTo>
                    <a:pt x="577" y="251"/>
                    <a:pt x="1103" y="652"/>
                    <a:pt x="1404" y="1203"/>
                  </a:cubicBezTo>
                  <a:cubicBezTo>
                    <a:pt x="1705" y="1705"/>
                    <a:pt x="1830" y="2306"/>
                    <a:pt x="1805" y="3008"/>
                  </a:cubicBezTo>
                  <a:lnTo>
                    <a:pt x="1955" y="3008"/>
                  </a:lnTo>
                  <a:cubicBezTo>
                    <a:pt x="1980" y="2281"/>
                    <a:pt x="1855" y="1654"/>
                    <a:pt x="1554" y="1128"/>
                  </a:cubicBezTo>
                  <a:cubicBezTo>
                    <a:pt x="1203" y="527"/>
                    <a:pt x="627" y="100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53" name="Google Shape;53853;p51"/>
            <p:cNvSpPr/>
            <p:nvPr/>
          </p:nvSpPr>
          <p:spPr>
            <a:xfrm>
              <a:off x="8232764" y="699178"/>
              <a:ext cx="177300" cy="126423"/>
            </a:xfrm>
            <a:custGeom>
              <a:avLst/>
              <a:gdLst/>
              <a:ahLst/>
              <a:cxnLst/>
              <a:rect l="l" t="t" r="r" b="b"/>
              <a:pathLst>
                <a:path w="8071" h="5755" extrusionOk="0">
                  <a:moveTo>
                    <a:pt x="5874" y="0"/>
                  </a:moveTo>
                  <a:cubicBezTo>
                    <a:pt x="4740" y="0"/>
                    <a:pt x="3587" y="414"/>
                    <a:pt x="2657" y="1083"/>
                  </a:cubicBezTo>
                  <a:cubicBezTo>
                    <a:pt x="1253" y="2136"/>
                    <a:pt x="476" y="3690"/>
                    <a:pt x="0" y="5394"/>
                  </a:cubicBezTo>
                  <a:cubicBezTo>
                    <a:pt x="687" y="5634"/>
                    <a:pt x="1415" y="5754"/>
                    <a:pt x="2144" y="5754"/>
                  </a:cubicBezTo>
                  <a:cubicBezTo>
                    <a:pt x="3013" y="5754"/>
                    <a:pt x="3883" y="5584"/>
                    <a:pt x="4687" y="5244"/>
                  </a:cubicBezTo>
                  <a:cubicBezTo>
                    <a:pt x="6165" y="4642"/>
                    <a:pt x="7394" y="3464"/>
                    <a:pt x="8070" y="2010"/>
                  </a:cubicBezTo>
                  <a:lnTo>
                    <a:pt x="8070" y="2010"/>
                  </a:lnTo>
                  <a:cubicBezTo>
                    <a:pt x="7979" y="2015"/>
                    <a:pt x="7890" y="2017"/>
                    <a:pt x="7802" y="2017"/>
                  </a:cubicBezTo>
                  <a:cubicBezTo>
                    <a:pt x="7429" y="2017"/>
                    <a:pt x="7077" y="1981"/>
                    <a:pt x="6692" y="1960"/>
                  </a:cubicBezTo>
                  <a:cubicBezTo>
                    <a:pt x="7068" y="1459"/>
                    <a:pt x="7343" y="933"/>
                    <a:pt x="7644" y="381"/>
                  </a:cubicBezTo>
                  <a:cubicBezTo>
                    <a:pt x="7084" y="119"/>
                    <a:pt x="6482" y="0"/>
                    <a:pt x="587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54" name="Google Shape;53854;p51"/>
            <p:cNvSpPr/>
            <p:nvPr/>
          </p:nvSpPr>
          <p:spPr>
            <a:xfrm>
              <a:off x="8462880" y="58355"/>
              <a:ext cx="121151" cy="193270"/>
            </a:xfrm>
            <a:custGeom>
              <a:avLst/>
              <a:gdLst/>
              <a:ahLst/>
              <a:cxnLst/>
              <a:rect l="l" t="t" r="r" b="b"/>
              <a:pathLst>
                <a:path w="5515" h="8798" extrusionOk="0">
                  <a:moveTo>
                    <a:pt x="3685" y="0"/>
                  </a:moveTo>
                  <a:cubicBezTo>
                    <a:pt x="2006" y="477"/>
                    <a:pt x="778" y="2081"/>
                    <a:pt x="377" y="3785"/>
                  </a:cubicBezTo>
                  <a:cubicBezTo>
                    <a:pt x="1" y="5514"/>
                    <a:pt x="427" y="7193"/>
                    <a:pt x="1179" y="8797"/>
                  </a:cubicBezTo>
                  <a:cubicBezTo>
                    <a:pt x="2658" y="8196"/>
                    <a:pt x="3936" y="7068"/>
                    <a:pt x="4638" y="5614"/>
                  </a:cubicBezTo>
                  <a:cubicBezTo>
                    <a:pt x="5364" y="4186"/>
                    <a:pt x="5515" y="2482"/>
                    <a:pt x="5089" y="953"/>
                  </a:cubicBezTo>
                  <a:lnTo>
                    <a:pt x="5089" y="953"/>
                  </a:lnTo>
                  <a:cubicBezTo>
                    <a:pt x="4738" y="1304"/>
                    <a:pt x="4387" y="1529"/>
                    <a:pt x="4011" y="1830"/>
                  </a:cubicBezTo>
                  <a:cubicBezTo>
                    <a:pt x="3961" y="1203"/>
                    <a:pt x="3810" y="627"/>
                    <a:pt x="368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55" name="Google Shape;53855;p51"/>
            <p:cNvSpPr/>
            <p:nvPr/>
          </p:nvSpPr>
          <p:spPr>
            <a:xfrm>
              <a:off x="8055752" y="2544891"/>
              <a:ext cx="199882" cy="103774"/>
            </a:xfrm>
            <a:custGeom>
              <a:avLst/>
              <a:gdLst/>
              <a:ahLst/>
              <a:cxnLst/>
              <a:rect l="l" t="t" r="r" b="b"/>
              <a:pathLst>
                <a:path w="9099" h="4724" extrusionOk="0">
                  <a:moveTo>
                    <a:pt x="5189" y="1"/>
                  </a:moveTo>
                  <a:cubicBezTo>
                    <a:pt x="4911" y="1"/>
                    <a:pt x="4634" y="20"/>
                    <a:pt x="4362" y="59"/>
                  </a:cubicBezTo>
                  <a:cubicBezTo>
                    <a:pt x="2632" y="335"/>
                    <a:pt x="1229" y="1363"/>
                    <a:pt x="1" y="2641"/>
                  </a:cubicBezTo>
                  <a:cubicBezTo>
                    <a:pt x="1078" y="3794"/>
                    <a:pt x="2632" y="4546"/>
                    <a:pt x="4211" y="4696"/>
                  </a:cubicBezTo>
                  <a:cubicBezTo>
                    <a:pt x="4406" y="4714"/>
                    <a:pt x="4601" y="4723"/>
                    <a:pt x="4796" y="4723"/>
                  </a:cubicBezTo>
                  <a:cubicBezTo>
                    <a:pt x="6206" y="4723"/>
                    <a:pt x="7600" y="4251"/>
                    <a:pt x="8723" y="3393"/>
                  </a:cubicBezTo>
                  <a:cubicBezTo>
                    <a:pt x="8271" y="3192"/>
                    <a:pt x="7946" y="2967"/>
                    <a:pt x="7520" y="2716"/>
                  </a:cubicBezTo>
                  <a:cubicBezTo>
                    <a:pt x="8071" y="2440"/>
                    <a:pt x="8572" y="2089"/>
                    <a:pt x="9098" y="1764"/>
                  </a:cubicBezTo>
                  <a:cubicBezTo>
                    <a:pt x="8210" y="578"/>
                    <a:pt x="6695" y="1"/>
                    <a:pt x="518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56" name="Google Shape;53856;p51"/>
            <p:cNvSpPr/>
            <p:nvPr/>
          </p:nvSpPr>
          <p:spPr>
            <a:xfrm>
              <a:off x="7083460" y="1138657"/>
              <a:ext cx="149774" cy="153729"/>
            </a:xfrm>
            <a:custGeom>
              <a:avLst/>
              <a:gdLst/>
              <a:ahLst/>
              <a:cxnLst/>
              <a:rect l="l" t="t" r="r" b="b"/>
              <a:pathLst>
                <a:path w="6818" h="6998" extrusionOk="0">
                  <a:moveTo>
                    <a:pt x="5335" y="1"/>
                  </a:moveTo>
                  <a:cubicBezTo>
                    <a:pt x="3811" y="1"/>
                    <a:pt x="2331" y="886"/>
                    <a:pt x="1379" y="2103"/>
                  </a:cubicBezTo>
                  <a:cubicBezTo>
                    <a:pt x="302" y="3507"/>
                    <a:pt x="1" y="5236"/>
                    <a:pt x="1" y="6991"/>
                  </a:cubicBezTo>
                  <a:cubicBezTo>
                    <a:pt x="106" y="6996"/>
                    <a:pt x="211" y="6998"/>
                    <a:pt x="316" y="6998"/>
                  </a:cubicBezTo>
                  <a:cubicBezTo>
                    <a:pt x="1816" y="6998"/>
                    <a:pt x="3316" y="6497"/>
                    <a:pt x="4487" y="5537"/>
                  </a:cubicBezTo>
                  <a:cubicBezTo>
                    <a:pt x="5715" y="4534"/>
                    <a:pt x="6567" y="3056"/>
                    <a:pt x="6818" y="1477"/>
                  </a:cubicBezTo>
                  <a:lnTo>
                    <a:pt x="6818" y="1477"/>
                  </a:lnTo>
                  <a:cubicBezTo>
                    <a:pt x="6367" y="1652"/>
                    <a:pt x="5966" y="1727"/>
                    <a:pt x="5490" y="1828"/>
                  </a:cubicBezTo>
                  <a:cubicBezTo>
                    <a:pt x="5690" y="1251"/>
                    <a:pt x="5815" y="650"/>
                    <a:pt x="5941" y="48"/>
                  </a:cubicBezTo>
                  <a:cubicBezTo>
                    <a:pt x="5739" y="16"/>
                    <a:pt x="5537" y="1"/>
                    <a:pt x="533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3857" name="Google Shape;53857;p51"/>
          <p:cNvGrpSpPr/>
          <p:nvPr/>
        </p:nvGrpSpPr>
        <p:grpSpPr>
          <a:xfrm>
            <a:off x="-3325" y="574506"/>
            <a:ext cx="1801781" cy="2484535"/>
            <a:chOff x="2204" y="-152164"/>
            <a:chExt cx="2402695" cy="3313155"/>
          </a:xfrm>
        </p:grpSpPr>
        <p:sp>
          <p:nvSpPr>
            <p:cNvPr id="53858" name="Google Shape;53858;p51"/>
            <p:cNvSpPr/>
            <p:nvPr/>
          </p:nvSpPr>
          <p:spPr>
            <a:xfrm>
              <a:off x="2204" y="840012"/>
              <a:ext cx="2402695" cy="1606351"/>
            </a:xfrm>
            <a:custGeom>
              <a:avLst/>
              <a:gdLst/>
              <a:ahLst/>
              <a:cxnLst/>
              <a:rect l="l" t="t" r="r" b="b"/>
              <a:pathLst>
                <a:path w="109375" h="73124" extrusionOk="0">
                  <a:moveTo>
                    <a:pt x="54521" y="1"/>
                  </a:moveTo>
                  <a:cubicBezTo>
                    <a:pt x="54318" y="1"/>
                    <a:pt x="54138" y="119"/>
                    <a:pt x="54061" y="311"/>
                  </a:cubicBezTo>
                  <a:cubicBezTo>
                    <a:pt x="52908" y="3093"/>
                    <a:pt x="51430" y="5650"/>
                    <a:pt x="49675" y="7980"/>
                  </a:cubicBezTo>
                  <a:cubicBezTo>
                    <a:pt x="47896" y="10261"/>
                    <a:pt x="45841" y="12316"/>
                    <a:pt x="43585" y="13996"/>
                  </a:cubicBezTo>
                  <a:cubicBezTo>
                    <a:pt x="41329" y="15700"/>
                    <a:pt x="38823" y="16978"/>
                    <a:pt x="36116" y="18306"/>
                  </a:cubicBezTo>
                  <a:cubicBezTo>
                    <a:pt x="34387" y="19133"/>
                    <a:pt x="32608" y="19986"/>
                    <a:pt x="30828" y="20988"/>
                  </a:cubicBezTo>
                  <a:cubicBezTo>
                    <a:pt x="31455" y="17128"/>
                    <a:pt x="31555" y="13244"/>
                    <a:pt x="31179" y="9484"/>
                  </a:cubicBezTo>
                  <a:cubicBezTo>
                    <a:pt x="31179" y="9359"/>
                    <a:pt x="31079" y="9259"/>
                    <a:pt x="30953" y="9234"/>
                  </a:cubicBezTo>
                  <a:cubicBezTo>
                    <a:pt x="30803" y="9234"/>
                    <a:pt x="30653" y="9334"/>
                    <a:pt x="30628" y="9484"/>
                  </a:cubicBezTo>
                  <a:cubicBezTo>
                    <a:pt x="30302" y="11740"/>
                    <a:pt x="29776" y="13970"/>
                    <a:pt x="29074" y="16151"/>
                  </a:cubicBezTo>
                  <a:cubicBezTo>
                    <a:pt x="28497" y="17955"/>
                    <a:pt x="27821" y="19760"/>
                    <a:pt x="27019" y="21489"/>
                  </a:cubicBezTo>
                  <a:cubicBezTo>
                    <a:pt x="26593" y="22392"/>
                    <a:pt x="26141" y="23244"/>
                    <a:pt x="25640" y="24096"/>
                  </a:cubicBezTo>
                  <a:cubicBezTo>
                    <a:pt x="25415" y="24447"/>
                    <a:pt x="25189" y="24848"/>
                    <a:pt x="24938" y="25174"/>
                  </a:cubicBezTo>
                  <a:cubicBezTo>
                    <a:pt x="24663" y="25549"/>
                    <a:pt x="24262" y="25800"/>
                    <a:pt x="23936" y="26126"/>
                  </a:cubicBezTo>
                  <a:cubicBezTo>
                    <a:pt x="22758" y="27329"/>
                    <a:pt x="21705" y="28607"/>
                    <a:pt x="20728" y="29885"/>
                  </a:cubicBezTo>
                  <a:cubicBezTo>
                    <a:pt x="18773" y="32467"/>
                    <a:pt x="17169" y="35148"/>
                    <a:pt x="15565" y="37655"/>
                  </a:cubicBezTo>
                  <a:cubicBezTo>
                    <a:pt x="13986" y="40136"/>
                    <a:pt x="12407" y="42492"/>
                    <a:pt x="10602" y="44522"/>
                  </a:cubicBezTo>
                  <a:cubicBezTo>
                    <a:pt x="9725" y="45524"/>
                    <a:pt x="8773" y="46452"/>
                    <a:pt x="7795" y="47229"/>
                  </a:cubicBezTo>
                  <a:cubicBezTo>
                    <a:pt x="7470" y="47479"/>
                    <a:pt x="7144" y="47705"/>
                    <a:pt x="6818" y="47931"/>
                  </a:cubicBezTo>
                  <a:cubicBezTo>
                    <a:pt x="4587" y="48332"/>
                    <a:pt x="2307" y="48682"/>
                    <a:pt x="1" y="49033"/>
                  </a:cubicBezTo>
                  <a:lnTo>
                    <a:pt x="1" y="61540"/>
                  </a:lnTo>
                  <a:cubicBezTo>
                    <a:pt x="2482" y="61765"/>
                    <a:pt x="4963" y="62066"/>
                    <a:pt x="7445" y="62367"/>
                  </a:cubicBezTo>
                  <a:cubicBezTo>
                    <a:pt x="13961" y="63194"/>
                    <a:pt x="20452" y="64146"/>
                    <a:pt x="26943" y="65224"/>
                  </a:cubicBezTo>
                  <a:cubicBezTo>
                    <a:pt x="30177" y="65775"/>
                    <a:pt x="33410" y="66352"/>
                    <a:pt x="36643" y="66953"/>
                  </a:cubicBezTo>
                  <a:cubicBezTo>
                    <a:pt x="39876" y="67530"/>
                    <a:pt x="43084" y="68231"/>
                    <a:pt x="46417" y="68733"/>
                  </a:cubicBezTo>
                  <a:cubicBezTo>
                    <a:pt x="47921" y="68958"/>
                    <a:pt x="49475" y="69134"/>
                    <a:pt x="51029" y="69209"/>
                  </a:cubicBezTo>
                  <a:cubicBezTo>
                    <a:pt x="54563" y="70963"/>
                    <a:pt x="58272" y="72266"/>
                    <a:pt x="62081" y="73119"/>
                  </a:cubicBezTo>
                  <a:cubicBezTo>
                    <a:pt x="62098" y="73122"/>
                    <a:pt x="62114" y="73123"/>
                    <a:pt x="62131" y="73123"/>
                  </a:cubicBezTo>
                  <a:cubicBezTo>
                    <a:pt x="62243" y="73123"/>
                    <a:pt x="62360" y="73052"/>
                    <a:pt x="62382" y="72943"/>
                  </a:cubicBezTo>
                  <a:cubicBezTo>
                    <a:pt x="62432" y="72793"/>
                    <a:pt x="62357" y="72642"/>
                    <a:pt x="62232" y="72592"/>
                  </a:cubicBezTo>
                  <a:cubicBezTo>
                    <a:pt x="59525" y="71690"/>
                    <a:pt x="56944" y="70537"/>
                    <a:pt x="54462" y="69159"/>
                  </a:cubicBezTo>
                  <a:cubicBezTo>
                    <a:pt x="55164" y="69109"/>
                    <a:pt x="55866" y="69033"/>
                    <a:pt x="56568" y="68933"/>
                  </a:cubicBezTo>
                  <a:cubicBezTo>
                    <a:pt x="59951" y="68407"/>
                    <a:pt x="63084" y="67179"/>
                    <a:pt x="66167" y="66001"/>
                  </a:cubicBezTo>
                  <a:cubicBezTo>
                    <a:pt x="66467" y="65875"/>
                    <a:pt x="66618" y="65550"/>
                    <a:pt x="66518" y="65224"/>
                  </a:cubicBezTo>
                  <a:cubicBezTo>
                    <a:pt x="66436" y="64960"/>
                    <a:pt x="66191" y="64795"/>
                    <a:pt x="65927" y="64795"/>
                  </a:cubicBezTo>
                  <a:cubicBezTo>
                    <a:pt x="65865" y="64795"/>
                    <a:pt x="65803" y="64804"/>
                    <a:pt x="65741" y="64823"/>
                  </a:cubicBezTo>
                  <a:cubicBezTo>
                    <a:pt x="62608" y="65850"/>
                    <a:pt x="59500" y="66853"/>
                    <a:pt x="56342" y="67154"/>
                  </a:cubicBezTo>
                  <a:cubicBezTo>
                    <a:pt x="55587" y="67226"/>
                    <a:pt x="54829" y="67259"/>
                    <a:pt x="54069" y="67259"/>
                  </a:cubicBezTo>
                  <a:cubicBezTo>
                    <a:pt x="51652" y="67259"/>
                    <a:pt x="49221" y="66923"/>
                    <a:pt x="46818" y="66427"/>
                  </a:cubicBezTo>
                  <a:cubicBezTo>
                    <a:pt x="43660" y="65775"/>
                    <a:pt x="40477" y="64873"/>
                    <a:pt x="37269" y="64096"/>
                  </a:cubicBezTo>
                  <a:cubicBezTo>
                    <a:pt x="34061" y="63294"/>
                    <a:pt x="30828" y="62542"/>
                    <a:pt x="27595" y="61815"/>
                  </a:cubicBezTo>
                  <a:cubicBezTo>
                    <a:pt x="21154" y="60362"/>
                    <a:pt x="14663" y="59033"/>
                    <a:pt x="8171" y="57830"/>
                  </a:cubicBezTo>
                  <a:cubicBezTo>
                    <a:pt x="7545" y="57730"/>
                    <a:pt x="6943" y="57605"/>
                    <a:pt x="6317" y="57505"/>
                  </a:cubicBezTo>
                  <a:cubicBezTo>
                    <a:pt x="7695" y="57179"/>
                    <a:pt x="9049" y="56853"/>
                    <a:pt x="10427" y="56527"/>
                  </a:cubicBezTo>
                  <a:cubicBezTo>
                    <a:pt x="16693" y="54948"/>
                    <a:pt x="22808" y="52968"/>
                    <a:pt x="28798" y="50888"/>
                  </a:cubicBezTo>
                  <a:cubicBezTo>
                    <a:pt x="31781" y="49835"/>
                    <a:pt x="34738" y="48758"/>
                    <a:pt x="37720" y="47655"/>
                  </a:cubicBezTo>
                  <a:cubicBezTo>
                    <a:pt x="40678" y="46552"/>
                    <a:pt x="43761" y="45374"/>
                    <a:pt x="46768" y="43820"/>
                  </a:cubicBezTo>
                  <a:cubicBezTo>
                    <a:pt x="48272" y="43043"/>
                    <a:pt x="49751" y="42141"/>
                    <a:pt x="51129" y="41139"/>
                  </a:cubicBezTo>
                  <a:cubicBezTo>
                    <a:pt x="51480" y="40913"/>
                    <a:pt x="51831" y="40662"/>
                    <a:pt x="52182" y="40412"/>
                  </a:cubicBezTo>
                  <a:lnTo>
                    <a:pt x="53159" y="39635"/>
                  </a:lnTo>
                  <a:lnTo>
                    <a:pt x="54162" y="38858"/>
                  </a:lnTo>
                  <a:cubicBezTo>
                    <a:pt x="54462" y="38582"/>
                    <a:pt x="54763" y="38306"/>
                    <a:pt x="55089" y="38031"/>
                  </a:cubicBezTo>
                  <a:cubicBezTo>
                    <a:pt x="57570" y="35825"/>
                    <a:pt x="59801" y="33469"/>
                    <a:pt x="61931" y="31138"/>
                  </a:cubicBezTo>
                  <a:cubicBezTo>
                    <a:pt x="66167" y="26452"/>
                    <a:pt x="70152" y="21715"/>
                    <a:pt x="74989" y="18256"/>
                  </a:cubicBezTo>
                  <a:cubicBezTo>
                    <a:pt x="77420" y="16527"/>
                    <a:pt x="80001" y="15148"/>
                    <a:pt x="82884" y="14321"/>
                  </a:cubicBezTo>
                  <a:cubicBezTo>
                    <a:pt x="85741" y="13444"/>
                    <a:pt x="88848" y="12918"/>
                    <a:pt x="91956" y="12116"/>
                  </a:cubicBezTo>
                  <a:cubicBezTo>
                    <a:pt x="98222" y="10512"/>
                    <a:pt x="104087" y="7579"/>
                    <a:pt x="109049" y="3620"/>
                  </a:cubicBezTo>
                  <a:cubicBezTo>
                    <a:pt x="109300" y="3419"/>
                    <a:pt x="109375" y="3043"/>
                    <a:pt x="109174" y="2767"/>
                  </a:cubicBezTo>
                  <a:cubicBezTo>
                    <a:pt x="109051" y="2597"/>
                    <a:pt x="108861" y="2504"/>
                    <a:pt x="108662" y="2504"/>
                  </a:cubicBezTo>
                  <a:cubicBezTo>
                    <a:pt x="108539" y="2504"/>
                    <a:pt x="108413" y="2540"/>
                    <a:pt x="108297" y="2617"/>
                  </a:cubicBezTo>
                  <a:cubicBezTo>
                    <a:pt x="103209" y="6126"/>
                    <a:pt x="97420" y="8532"/>
                    <a:pt x="91405" y="9635"/>
                  </a:cubicBezTo>
                  <a:cubicBezTo>
                    <a:pt x="88397" y="10186"/>
                    <a:pt x="85264" y="10487"/>
                    <a:pt x="82056" y="11214"/>
                  </a:cubicBezTo>
                  <a:cubicBezTo>
                    <a:pt x="78823" y="11940"/>
                    <a:pt x="75691" y="13294"/>
                    <a:pt x="72883" y="15023"/>
                  </a:cubicBezTo>
                  <a:cubicBezTo>
                    <a:pt x="70051" y="16777"/>
                    <a:pt x="67495" y="18833"/>
                    <a:pt x="65114" y="20988"/>
                  </a:cubicBezTo>
                  <a:cubicBezTo>
                    <a:pt x="62733" y="23143"/>
                    <a:pt x="60477" y="25374"/>
                    <a:pt x="58247" y="27529"/>
                  </a:cubicBezTo>
                  <a:cubicBezTo>
                    <a:pt x="55991" y="29685"/>
                    <a:pt x="53736" y="31740"/>
                    <a:pt x="51405" y="33544"/>
                  </a:cubicBezTo>
                  <a:cubicBezTo>
                    <a:pt x="51104" y="33770"/>
                    <a:pt x="50803" y="33996"/>
                    <a:pt x="50502" y="34221"/>
                  </a:cubicBezTo>
                  <a:lnTo>
                    <a:pt x="49600" y="34848"/>
                  </a:lnTo>
                  <a:lnTo>
                    <a:pt x="48698" y="35449"/>
                  </a:lnTo>
                  <a:cubicBezTo>
                    <a:pt x="48397" y="35650"/>
                    <a:pt x="48096" y="35825"/>
                    <a:pt x="47796" y="36001"/>
                  </a:cubicBezTo>
                  <a:cubicBezTo>
                    <a:pt x="46568" y="36778"/>
                    <a:pt x="45314" y="37404"/>
                    <a:pt x="43961" y="37981"/>
                  </a:cubicBezTo>
                  <a:cubicBezTo>
                    <a:pt x="41304" y="39159"/>
                    <a:pt x="38447" y="40036"/>
                    <a:pt x="35465" y="40913"/>
                  </a:cubicBezTo>
                  <a:cubicBezTo>
                    <a:pt x="32482" y="41790"/>
                    <a:pt x="29475" y="42642"/>
                    <a:pt x="26467" y="43469"/>
                  </a:cubicBezTo>
                  <a:cubicBezTo>
                    <a:pt x="23886" y="44196"/>
                    <a:pt x="21279" y="44873"/>
                    <a:pt x="18673" y="45499"/>
                  </a:cubicBezTo>
                  <a:cubicBezTo>
                    <a:pt x="19675" y="44071"/>
                    <a:pt x="20552" y="42642"/>
                    <a:pt x="21405" y="41214"/>
                  </a:cubicBezTo>
                  <a:cubicBezTo>
                    <a:pt x="22958" y="38557"/>
                    <a:pt x="24412" y="36001"/>
                    <a:pt x="25966" y="33645"/>
                  </a:cubicBezTo>
                  <a:cubicBezTo>
                    <a:pt x="26768" y="32492"/>
                    <a:pt x="27595" y="31389"/>
                    <a:pt x="28472" y="30362"/>
                  </a:cubicBezTo>
                  <a:cubicBezTo>
                    <a:pt x="29349" y="29334"/>
                    <a:pt x="30302" y="28432"/>
                    <a:pt x="31354" y="27580"/>
                  </a:cubicBezTo>
                  <a:cubicBezTo>
                    <a:pt x="33460" y="25875"/>
                    <a:pt x="35966" y="24371"/>
                    <a:pt x="38573" y="22767"/>
                  </a:cubicBezTo>
                  <a:cubicBezTo>
                    <a:pt x="39876" y="21965"/>
                    <a:pt x="41204" y="21138"/>
                    <a:pt x="42507" y="20186"/>
                  </a:cubicBezTo>
                  <a:cubicBezTo>
                    <a:pt x="43811" y="19259"/>
                    <a:pt x="45089" y="18231"/>
                    <a:pt x="46242" y="17103"/>
                  </a:cubicBezTo>
                  <a:cubicBezTo>
                    <a:pt x="48548" y="14823"/>
                    <a:pt x="50502" y="12241"/>
                    <a:pt x="51981" y="9459"/>
                  </a:cubicBezTo>
                  <a:cubicBezTo>
                    <a:pt x="53485" y="6652"/>
                    <a:pt x="54512" y="3645"/>
                    <a:pt x="55014" y="587"/>
                  </a:cubicBezTo>
                  <a:cubicBezTo>
                    <a:pt x="55039" y="361"/>
                    <a:pt x="54913" y="136"/>
                    <a:pt x="54713" y="36"/>
                  </a:cubicBezTo>
                  <a:cubicBezTo>
                    <a:pt x="54648" y="12"/>
                    <a:pt x="54584" y="1"/>
                    <a:pt x="5452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59" name="Google Shape;53859;p51"/>
            <p:cNvSpPr/>
            <p:nvPr/>
          </p:nvSpPr>
          <p:spPr>
            <a:xfrm>
              <a:off x="1174370" y="1642157"/>
              <a:ext cx="324855" cy="185955"/>
            </a:xfrm>
            <a:custGeom>
              <a:avLst/>
              <a:gdLst/>
              <a:ahLst/>
              <a:cxnLst/>
              <a:rect l="l" t="t" r="r" b="b"/>
              <a:pathLst>
                <a:path w="14788" h="8465" extrusionOk="0">
                  <a:moveTo>
                    <a:pt x="6364" y="0"/>
                  </a:moveTo>
                  <a:cubicBezTo>
                    <a:pt x="4103" y="0"/>
                    <a:pt x="1853" y="703"/>
                    <a:pt x="0" y="1994"/>
                  </a:cubicBezTo>
                  <a:cubicBezTo>
                    <a:pt x="1554" y="4550"/>
                    <a:pt x="3509" y="6756"/>
                    <a:pt x="6316" y="7833"/>
                  </a:cubicBezTo>
                  <a:cubicBezTo>
                    <a:pt x="7404" y="8245"/>
                    <a:pt x="8587" y="8465"/>
                    <a:pt x="9761" y="8465"/>
                  </a:cubicBezTo>
                  <a:cubicBezTo>
                    <a:pt x="11591" y="8465"/>
                    <a:pt x="13398" y="7931"/>
                    <a:pt x="14787" y="6756"/>
                  </a:cubicBezTo>
                  <a:cubicBezTo>
                    <a:pt x="14035" y="5979"/>
                    <a:pt x="13334" y="5227"/>
                    <a:pt x="12507" y="4575"/>
                  </a:cubicBezTo>
                  <a:cubicBezTo>
                    <a:pt x="13284" y="4324"/>
                    <a:pt x="13935" y="4049"/>
                    <a:pt x="14762" y="3898"/>
                  </a:cubicBezTo>
                  <a:cubicBezTo>
                    <a:pt x="13008" y="1818"/>
                    <a:pt x="10451" y="440"/>
                    <a:pt x="7745" y="89"/>
                  </a:cubicBezTo>
                  <a:cubicBezTo>
                    <a:pt x="7286" y="29"/>
                    <a:pt x="6825" y="0"/>
                    <a:pt x="636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60" name="Google Shape;53860;p51"/>
            <p:cNvSpPr/>
            <p:nvPr/>
          </p:nvSpPr>
          <p:spPr>
            <a:xfrm>
              <a:off x="1859271" y="803348"/>
              <a:ext cx="264840" cy="295111"/>
            </a:xfrm>
            <a:custGeom>
              <a:avLst/>
              <a:gdLst/>
              <a:ahLst/>
              <a:cxnLst/>
              <a:rect l="l" t="t" r="r" b="b"/>
              <a:pathLst>
                <a:path w="12056" h="13434" extrusionOk="0">
                  <a:moveTo>
                    <a:pt x="8347" y="0"/>
                  </a:moveTo>
                  <a:lnTo>
                    <a:pt x="8347" y="0"/>
                  </a:lnTo>
                  <a:cubicBezTo>
                    <a:pt x="5665" y="852"/>
                    <a:pt x="3309" y="2757"/>
                    <a:pt x="1880" y="5213"/>
                  </a:cubicBezTo>
                  <a:cubicBezTo>
                    <a:pt x="477" y="7669"/>
                    <a:pt x="1" y="10652"/>
                    <a:pt x="602" y="13434"/>
                  </a:cubicBezTo>
                  <a:cubicBezTo>
                    <a:pt x="3685" y="12958"/>
                    <a:pt x="6617" y="11955"/>
                    <a:pt x="8748" y="9700"/>
                  </a:cubicBezTo>
                  <a:cubicBezTo>
                    <a:pt x="10903" y="7444"/>
                    <a:pt x="12056" y="4085"/>
                    <a:pt x="11103" y="1103"/>
                  </a:cubicBezTo>
                  <a:lnTo>
                    <a:pt x="11103" y="1103"/>
                  </a:lnTo>
                  <a:cubicBezTo>
                    <a:pt x="10076" y="1529"/>
                    <a:pt x="9073" y="1880"/>
                    <a:pt x="8096" y="2431"/>
                  </a:cubicBezTo>
                  <a:cubicBezTo>
                    <a:pt x="8171" y="1579"/>
                    <a:pt x="8171" y="827"/>
                    <a:pt x="834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61" name="Google Shape;53861;p51"/>
            <p:cNvSpPr/>
            <p:nvPr/>
          </p:nvSpPr>
          <p:spPr>
            <a:xfrm>
              <a:off x="166280" y="1325823"/>
              <a:ext cx="218599" cy="368900"/>
            </a:xfrm>
            <a:custGeom>
              <a:avLst/>
              <a:gdLst/>
              <a:ahLst/>
              <a:cxnLst/>
              <a:rect l="l" t="t" r="r" b="b"/>
              <a:pathLst>
                <a:path w="9951" h="16793" extrusionOk="0">
                  <a:moveTo>
                    <a:pt x="3760" y="1"/>
                  </a:moveTo>
                  <a:cubicBezTo>
                    <a:pt x="3434" y="1129"/>
                    <a:pt x="3083" y="2206"/>
                    <a:pt x="2908" y="3384"/>
                  </a:cubicBezTo>
                  <a:cubicBezTo>
                    <a:pt x="2231" y="2758"/>
                    <a:pt x="1630" y="2282"/>
                    <a:pt x="1028" y="1580"/>
                  </a:cubicBezTo>
                  <a:lnTo>
                    <a:pt x="1028" y="1580"/>
                  </a:lnTo>
                  <a:cubicBezTo>
                    <a:pt x="1" y="4412"/>
                    <a:pt x="76" y="7620"/>
                    <a:pt x="1229" y="10402"/>
                  </a:cubicBezTo>
                  <a:cubicBezTo>
                    <a:pt x="2357" y="13184"/>
                    <a:pt x="4562" y="15515"/>
                    <a:pt x="7294" y="16793"/>
                  </a:cubicBezTo>
                  <a:cubicBezTo>
                    <a:pt x="8873" y="13911"/>
                    <a:pt x="9951" y="10803"/>
                    <a:pt x="9424" y="7545"/>
                  </a:cubicBezTo>
                  <a:cubicBezTo>
                    <a:pt x="8923" y="4262"/>
                    <a:pt x="6868" y="1129"/>
                    <a:pt x="376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62" name="Google Shape;53862;p51"/>
            <p:cNvSpPr/>
            <p:nvPr/>
          </p:nvSpPr>
          <p:spPr>
            <a:xfrm>
              <a:off x="2204" y="2178755"/>
              <a:ext cx="256602" cy="228330"/>
            </a:xfrm>
            <a:custGeom>
              <a:avLst/>
              <a:gdLst/>
              <a:ahLst/>
              <a:cxnLst/>
              <a:rect l="l" t="t" r="r" b="b"/>
              <a:pathLst>
                <a:path w="11681" h="10394" extrusionOk="0">
                  <a:moveTo>
                    <a:pt x="1054" y="0"/>
                  </a:moveTo>
                  <a:cubicBezTo>
                    <a:pt x="702" y="0"/>
                    <a:pt x="350" y="16"/>
                    <a:pt x="1" y="46"/>
                  </a:cubicBezTo>
                  <a:lnTo>
                    <a:pt x="1" y="6061"/>
                  </a:lnTo>
                  <a:cubicBezTo>
                    <a:pt x="577" y="6863"/>
                    <a:pt x="1279" y="7615"/>
                    <a:pt x="2081" y="8267"/>
                  </a:cubicBezTo>
                  <a:cubicBezTo>
                    <a:pt x="3752" y="9579"/>
                    <a:pt x="5875" y="10393"/>
                    <a:pt x="7961" y="10393"/>
                  </a:cubicBezTo>
                  <a:cubicBezTo>
                    <a:pt x="8941" y="10393"/>
                    <a:pt x="9914" y="10214"/>
                    <a:pt x="10828" y="9821"/>
                  </a:cubicBezTo>
                  <a:cubicBezTo>
                    <a:pt x="10327" y="8843"/>
                    <a:pt x="9876" y="7866"/>
                    <a:pt x="9249" y="6964"/>
                  </a:cubicBezTo>
                  <a:cubicBezTo>
                    <a:pt x="9715" y="6950"/>
                    <a:pt x="10144" y="6929"/>
                    <a:pt x="10576" y="6929"/>
                  </a:cubicBezTo>
                  <a:cubicBezTo>
                    <a:pt x="10934" y="6929"/>
                    <a:pt x="11294" y="6943"/>
                    <a:pt x="11680" y="6989"/>
                  </a:cubicBezTo>
                  <a:cubicBezTo>
                    <a:pt x="10577" y="4382"/>
                    <a:pt x="8472" y="2227"/>
                    <a:pt x="5916" y="1049"/>
                  </a:cubicBezTo>
                  <a:cubicBezTo>
                    <a:pt x="4405" y="345"/>
                    <a:pt x="2723" y="0"/>
                    <a:pt x="10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63" name="Google Shape;53863;p51"/>
            <p:cNvSpPr/>
            <p:nvPr/>
          </p:nvSpPr>
          <p:spPr>
            <a:xfrm>
              <a:off x="728955" y="1979356"/>
              <a:ext cx="294035" cy="245069"/>
            </a:xfrm>
            <a:custGeom>
              <a:avLst/>
              <a:gdLst/>
              <a:ahLst/>
              <a:cxnLst/>
              <a:rect l="l" t="t" r="r" b="b"/>
              <a:pathLst>
                <a:path w="13385" h="11156" extrusionOk="0">
                  <a:moveTo>
                    <a:pt x="10828" y="0"/>
                  </a:moveTo>
                  <a:lnTo>
                    <a:pt x="10828" y="0"/>
                  </a:lnTo>
                  <a:cubicBezTo>
                    <a:pt x="8021" y="176"/>
                    <a:pt x="5264" y="1404"/>
                    <a:pt x="3284" y="3434"/>
                  </a:cubicBezTo>
                  <a:cubicBezTo>
                    <a:pt x="1304" y="5439"/>
                    <a:pt x="101" y="8221"/>
                    <a:pt x="1" y="11028"/>
                  </a:cubicBezTo>
                  <a:cubicBezTo>
                    <a:pt x="762" y="11108"/>
                    <a:pt x="1523" y="11155"/>
                    <a:pt x="2278" y="11155"/>
                  </a:cubicBezTo>
                  <a:cubicBezTo>
                    <a:pt x="4579" y="11155"/>
                    <a:pt x="6816" y="10720"/>
                    <a:pt x="8798" y="9474"/>
                  </a:cubicBezTo>
                  <a:cubicBezTo>
                    <a:pt x="11429" y="7820"/>
                    <a:pt x="13384" y="4888"/>
                    <a:pt x="13209" y="1780"/>
                  </a:cubicBezTo>
                  <a:lnTo>
                    <a:pt x="13209" y="1780"/>
                  </a:lnTo>
                  <a:cubicBezTo>
                    <a:pt x="12106" y="1905"/>
                    <a:pt x="11053" y="2005"/>
                    <a:pt x="9976" y="2306"/>
                  </a:cubicBezTo>
                  <a:cubicBezTo>
                    <a:pt x="10251" y="1479"/>
                    <a:pt x="10452" y="777"/>
                    <a:pt x="1082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64" name="Google Shape;53864;p51"/>
            <p:cNvSpPr/>
            <p:nvPr/>
          </p:nvSpPr>
          <p:spPr>
            <a:xfrm>
              <a:off x="1383038" y="929968"/>
              <a:ext cx="315497" cy="315497"/>
            </a:xfrm>
            <a:custGeom>
              <a:avLst/>
              <a:gdLst/>
              <a:ahLst/>
              <a:cxnLst/>
              <a:rect l="l" t="t" r="r" b="b"/>
              <a:pathLst>
                <a:path w="14362" h="14362" extrusionOk="0">
                  <a:moveTo>
                    <a:pt x="7168" y="1"/>
                  </a:moveTo>
                  <a:cubicBezTo>
                    <a:pt x="4136" y="1"/>
                    <a:pt x="1529" y="1880"/>
                    <a:pt x="502" y="4562"/>
                  </a:cubicBezTo>
                  <a:cubicBezTo>
                    <a:pt x="401" y="4813"/>
                    <a:pt x="301" y="5063"/>
                    <a:pt x="251" y="5339"/>
                  </a:cubicBezTo>
                  <a:cubicBezTo>
                    <a:pt x="76" y="5916"/>
                    <a:pt x="0" y="6542"/>
                    <a:pt x="0" y="7194"/>
                  </a:cubicBezTo>
                  <a:cubicBezTo>
                    <a:pt x="0" y="8121"/>
                    <a:pt x="176" y="9023"/>
                    <a:pt x="502" y="9825"/>
                  </a:cubicBezTo>
                  <a:cubicBezTo>
                    <a:pt x="527" y="9901"/>
                    <a:pt x="552" y="9951"/>
                    <a:pt x="577" y="10026"/>
                  </a:cubicBezTo>
                  <a:cubicBezTo>
                    <a:pt x="1680" y="12582"/>
                    <a:pt x="4211" y="14362"/>
                    <a:pt x="7168" y="14362"/>
                  </a:cubicBezTo>
                  <a:cubicBezTo>
                    <a:pt x="11153" y="14362"/>
                    <a:pt x="14361" y="11154"/>
                    <a:pt x="14361" y="7194"/>
                  </a:cubicBezTo>
                  <a:cubicBezTo>
                    <a:pt x="14361" y="5164"/>
                    <a:pt x="13534" y="3334"/>
                    <a:pt x="12181" y="2031"/>
                  </a:cubicBezTo>
                  <a:cubicBezTo>
                    <a:pt x="12156" y="2006"/>
                    <a:pt x="12106" y="1981"/>
                    <a:pt x="12081" y="1931"/>
                  </a:cubicBezTo>
                  <a:cubicBezTo>
                    <a:pt x="10928" y="878"/>
                    <a:pt x="9449" y="176"/>
                    <a:pt x="7820" y="26"/>
                  </a:cubicBezTo>
                  <a:lnTo>
                    <a:pt x="7770" y="26"/>
                  </a:lnTo>
                  <a:cubicBezTo>
                    <a:pt x="7569" y="26"/>
                    <a:pt x="7369" y="1"/>
                    <a:pt x="716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65" name="Google Shape;53865;p51"/>
            <p:cNvSpPr/>
            <p:nvPr/>
          </p:nvSpPr>
          <p:spPr>
            <a:xfrm>
              <a:off x="1394043" y="1107334"/>
              <a:ext cx="267059" cy="80335"/>
            </a:xfrm>
            <a:custGeom>
              <a:avLst/>
              <a:gdLst/>
              <a:ahLst/>
              <a:cxnLst/>
              <a:rect l="l" t="t" r="r" b="b"/>
              <a:pathLst>
                <a:path w="12157" h="3657" extrusionOk="0">
                  <a:moveTo>
                    <a:pt x="2583" y="1"/>
                  </a:moveTo>
                  <a:cubicBezTo>
                    <a:pt x="2069" y="1"/>
                    <a:pt x="1557" y="137"/>
                    <a:pt x="1128" y="423"/>
                  </a:cubicBezTo>
                  <a:cubicBezTo>
                    <a:pt x="627" y="749"/>
                    <a:pt x="276" y="1250"/>
                    <a:pt x="1" y="1751"/>
                  </a:cubicBezTo>
                  <a:cubicBezTo>
                    <a:pt x="26" y="1827"/>
                    <a:pt x="51" y="1877"/>
                    <a:pt x="76" y="1952"/>
                  </a:cubicBezTo>
                  <a:cubicBezTo>
                    <a:pt x="352" y="1400"/>
                    <a:pt x="702" y="874"/>
                    <a:pt x="1204" y="548"/>
                  </a:cubicBezTo>
                  <a:cubicBezTo>
                    <a:pt x="1602" y="291"/>
                    <a:pt x="2086" y="160"/>
                    <a:pt x="2581" y="160"/>
                  </a:cubicBezTo>
                  <a:cubicBezTo>
                    <a:pt x="3052" y="160"/>
                    <a:pt x="3533" y="279"/>
                    <a:pt x="3961" y="523"/>
                  </a:cubicBezTo>
                  <a:cubicBezTo>
                    <a:pt x="4763" y="949"/>
                    <a:pt x="5389" y="1751"/>
                    <a:pt x="5715" y="2754"/>
                  </a:cubicBezTo>
                  <a:lnTo>
                    <a:pt x="5765" y="2854"/>
                  </a:lnTo>
                  <a:lnTo>
                    <a:pt x="5840" y="2779"/>
                  </a:lnTo>
                  <a:cubicBezTo>
                    <a:pt x="6596" y="2128"/>
                    <a:pt x="7580" y="1759"/>
                    <a:pt x="8571" y="1759"/>
                  </a:cubicBezTo>
                  <a:cubicBezTo>
                    <a:pt x="8764" y="1759"/>
                    <a:pt x="8957" y="1773"/>
                    <a:pt x="9149" y="1801"/>
                  </a:cubicBezTo>
                  <a:cubicBezTo>
                    <a:pt x="10301" y="1952"/>
                    <a:pt x="11379" y="2654"/>
                    <a:pt x="12031" y="3656"/>
                  </a:cubicBezTo>
                  <a:lnTo>
                    <a:pt x="12156" y="3581"/>
                  </a:lnTo>
                  <a:cubicBezTo>
                    <a:pt x="11504" y="2528"/>
                    <a:pt x="10377" y="1827"/>
                    <a:pt x="9149" y="1651"/>
                  </a:cubicBezTo>
                  <a:cubicBezTo>
                    <a:pt x="8998" y="1626"/>
                    <a:pt x="8873" y="1601"/>
                    <a:pt x="8722" y="1601"/>
                  </a:cubicBezTo>
                  <a:lnTo>
                    <a:pt x="8572" y="1601"/>
                  </a:lnTo>
                  <a:cubicBezTo>
                    <a:pt x="7570" y="1601"/>
                    <a:pt x="6592" y="1952"/>
                    <a:pt x="5815" y="2578"/>
                  </a:cubicBezTo>
                  <a:cubicBezTo>
                    <a:pt x="5489" y="1601"/>
                    <a:pt x="4838" y="799"/>
                    <a:pt x="4036" y="373"/>
                  </a:cubicBezTo>
                  <a:cubicBezTo>
                    <a:pt x="3735" y="222"/>
                    <a:pt x="3409" y="97"/>
                    <a:pt x="3083" y="47"/>
                  </a:cubicBezTo>
                  <a:cubicBezTo>
                    <a:pt x="3033" y="47"/>
                    <a:pt x="2983" y="22"/>
                    <a:pt x="2933" y="22"/>
                  </a:cubicBezTo>
                  <a:cubicBezTo>
                    <a:pt x="2817" y="8"/>
                    <a:pt x="2700" y="1"/>
                    <a:pt x="25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66" name="Google Shape;53866;p51"/>
            <p:cNvSpPr/>
            <p:nvPr/>
          </p:nvSpPr>
          <p:spPr>
            <a:xfrm>
              <a:off x="1575736" y="971267"/>
              <a:ext cx="75986" cy="172357"/>
            </a:xfrm>
            <a:custGeom>
              <a:avLst/>
              <a:gdLst/>
              <a:ahLst/>
              <a:cxnLst/>
              <a:rect l="l" t="t" r="r" b="b"/>
              <a:pathLst>
                <a:path w="3459" h="7846" extrusionOk="0">
                  <a:moveTo>
                    <a:pt x="3384" y="0"/>
                  </a:moveTo>
                  <a:cubicBezTo>
                    <a:pt x="2732" y="401"/>
                    <a:pt x="2281" y="1128"/>
                    <a:pt x="2106" y="1980"/>
                  </a:cubicBezTo>
                  <a:cubicBezTo>
                    <a:pt x="1980" y="2657"/>
                    <a:pt x="2005" y="3384"/>
                    <a:pt x="2231" y="4261"/>
                  </a:cubicBezTo>
                  <a:cubicBezTo>
                    <a:pt x="1479" y="4411"/>
                    <a:pt x="827" y="4888"/>
                    <a:pt x="451" y="5564"/>
                  </a:cubicBezTo>
                  <a:cubicBezTo>
                    <a:pt x="50" y="6266"/>
                    <a:pt x="0" y="7118"/>
                    <a:pt x="301" y="7845"/>
                  </a:cubicBezTo>
                  <a:lnTo>
                    <a:pt x="451" y="7795"/>
                  </a:lnTo>
                  <a:cubicBezTo>
                    <a:pt x="176" y="7118"/>
                    <a:pt x="226" y="6291"/>
                    <a:pt x="577" y="5640"/>
                  </a:cubicBezTo>
                  <a:cubicBezTo>
                    <a:pt x="928" y="4988"/>
                    <a:pt x="1604" y="4512"/>
                    <a:pt x="2356" y="4386"/>
                  </a:cubicBezTo>
                  <a:lnTo>
                    <a:pt x="2431" y="4361"/>
                  </a:lnTo>
                  <a:lnTo>
                    <a:pt x="2406" y="4286"/>
                  </a:lnTo>
                  <a:cubicBezTo>
                    <a:pt x="2181" y="3434"/>
                    <a:pt x="2131" y="2682"/>
                    <a:pt x="2256" y="2005"/>
                  </a:cubicBezTo>
                  <a:cubicBezTo>
                    <a:pt x="2406" y="1203"/>
                    <a:pt x="2857" y="502"/>
                    <a:pt x="3459" y="126"/>
                  </a:cubicBezTo>
                  <a:lnTo>
                    <a:pt x="338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67" name="Google Shape;53867;p51"/>
            <p:cNvSpPr/>
            <p:nvPr/>
          </p:nvSpPr>
          <p:spPr>
            <a:xfrm>
              <a:off x="1458452" y="1026801"/>
              <a:ext cx="164646" cy="83235"/>
            </a:xfrm>
            <a:custGeom>
              <a:avLst/>
              <a:gdLst/>
              <a:ahLst/>
              <a:cxnLst/>
              <a:rect l="l" t="t" r="r" b="b"/>
              <a:pathLst>
                <a:path w="7495" h="3789" extrusionOk="0">
                  <a:moveTo>
                    <a:pt x="5517" y="1"/>
                  </a:moveTo>
                  <a:cubicBezTo>
                    <a:pt x="5399" y="1"/>
                    <a:pt x="5281" y="10"/>
                    <a:pt x="5164" y="29"/>
                  </a:cubicBezTo>
                  <a:cubicBezTo>
                    <a:pt x="4312" y="154"/>
                    <a:pt x="3610" y="881"/>
                    <a:pt x="3560" y="1633"/>
                  </a:cubicBezTo>
                  <a:cubicBezTo>
                    <a:pt x="3266" y="1521"/>
                    <a:pt x="2951" y="1467"/>
                    <a:pt x="2636" y="1467"/>
                  </a:cubicBezTo>
                  <a:cubicBezTo>
                    <a:pt x="2172" y="1467"/>
                    <a:pt x="1707" y="1584"/>
                    <a:pt x="1304" y="1808"/>
                  </a:cubicBezTo>
                  <a:cubicBezTo>
                    <a:pt x="602" y="2209"/>
                    <a:pt x="101" y="2961"/>
                    <a:pt x="1" y="3763"/>
                  </a:cubicBezTo>
                  <a:lnTo>
                    <a:pt x="151" y="3788"/>
                  </a:lnTo>
                  <a:cubicBezTo>
                    <a:pt x="252" y="3036"/>
                    <a:pt x="728" y="2335"/>
                    <a:pt x="1379" y="1934"/>
                  </a:cubicBezTo>
                  <a:cubicBezTo>
                    <a:pt x="1762" y="1721"/>
                    <a:pt x="2200" y="1613"/>
                    <a:pt x="2635" y="1613"/>
                  </a:cubicBezTo>
                  <a:cubicBezTo>
                    <a:pt x="2971" y="1613"/>
                    <a:pt x="3305" y="1677"/>
                    <a:pt x="3610" y="1808"/>
                  </a:cubicBezTo>
                  <a:lnTo>
                    <a:pt x="3710" y="1858"/>
                  </a:lnTo>
                  <a:lnTo>
                    <a:pt x="3710" y="1758"/>
                  </a:lnTo>
                  <a:cubicBezTo>
                    <a:pt x="3710" y="1006"/>
                    <a:pt x="4362" y="305"/>
                    <a:pt x="5189" y="179"/>
                  </a:cubicBezTo>
                  <a:cubicBezTo>
                    <a:pt x="5293" y="165"/>
                    <a:pt x="5398" y="158"/>
                    <a:pt x="5504" y="158"/>
                  </a:cubicBezTo>
                  <a:cubicBezTo>
                    <a:pt x="6142" y="158"/>
                    <a:pt x="6814" y="415"/>
                    <a:pt x="7394" y="931"/>
                  </a:cubicBezTo>
                  <a:lnTo>
                    <a:pt x="7495" y="806"/>
                  </a:lnTo>
                  <a:cubicBezTo>
                    <a:pt x="6877" y="295"/>
                    <a:pt x="6187" y="1"/>
                    <a:pt x="551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68" name="Google Shape;53868;p51"/>
            <p:cNvSpPr/>
            <p:nvPr/>
          </p:nvSpPr>
          <p:spPr>
            <a:xfrm>
              <a:off x="1388529" y="988138"/>
              <a:ext cx="217500" cy="59137"/>
            </a:xfrm>
            <a:custGeom>
              <a:avLst/>
              <a:gdLst/>
              <a:ahLst/>
              <a:cxnLst/>
              <a:rect l="l" t="t" r="r" b="b"/>
              <a:pathLst>
                <a:path w="9901" h="2692" extrusionOk="0">
                  <a:moveTo>
                    <a:pt x="6736" y="1"/>
                  </a:moveTo>
                  <a:cubicBezTo>
                    <a:pt x="6364" y="1"/>
                    <a:pt x="5994" y="42"/>
                    <a:pt x="5640" y="160"/>
                  </a:cubicBezTo>
                  <a:cubicBezTo>
                    <a:pt x="5615" y="160"/>
                    <a:pt x="5590" y="160"/>
                    <a:pt x="5565" y="185"/>
                  </a:cubicBezTo>
                  <a:cubicBezTo>
                    <a:pt x="4888" y="385"/>
                    <a:pt x="4287" y="786"/>
                    <a:pt x="3836" y="1363"/>
                  </a:cubicBezTo>
                  <a:cubicBezTo>
                    <a:pt x="3387" y="1047"/>
                    <a:pt x="2850" y="886"/>
                    <a:pt x="2320" y="886"/>
                  </a:cubicBezTo>
                  <a:cubicBezTo>
                    <a:pt x="2051" y="886"/>
                    <a:pt x="1783" y="927"/>
                    <a:pt x="1530" y="1012"/>
                  </a:cubicBezTo>
                  <a:cubicBezTo>
                    <a:pt x="1004" y="1162"/>
                    <a:pt x="552" y="1488"/>
                    <a:pt x="252" y="1914"/>
                  </a:cubicBezTo>
                  <a:cubicBezTo>
                    <a:pt x="151" y="2165"/>
                    <a:pt x="51" y="2415"/>
                    <a:pt x="1" y="2691"/>
                  </a:cubicBezTo>
                  <a:cubicBezTo>
                    <a:pt x="252" y="1964"/>
                    <a:pt x="853" y="1388"/>
                    <a:pt x="1555" y="1137"/>
                  </a:cubicBezTo>
                  <a:cubicBezTo>
                    <a:pt x="1788" y="1067"/>
                    <a:pt x="2030" y="1034"/>
                    <a:pt x="2273" y="1034"/>
                  </a:cubicBezTo>
                  <a:cubicBezTo>
                    <a:pt x="2815" y="1034"/>
                    <a:pt x="3361" y="1202"/>
                    <a:pt x="3811" y="1513"/>
                  </a:cubicBezTo>
                  <a:lnTo>
                    <a:pt x="3861" y="1563"/>
                  </a:lnTo>
                  <a:lnTo>
                    <a:pt x="3911" y="1513"/>
                  </a:lnTo>
                  <a:cubicBezTo>
                    <a:pt x="4567" y="654"/>
                    <a:pt x="5610" y="141"/>
                    <a:pt x="6673" y="141"/>
                  </a:cubicBezTo>
                  <a:cubicBezTo>
                    <a:pt x="6788" y="141"/>
                    <a:pt x="6903" y="147"/>
                    <a:pt x="7019" y="160"/>
                  </a:cubicBezTo>
                  <a:cubicBezTo>
                    <a:pt x="8121" y="285"/>
                    <a:pt x="9124" y="987"/>
                    <a:pt x="9675" y="1964"/>
                  </a:cubicBezTo>
                  <a:cubicBezTo>
                    <a:pt x="9700" y="2014"/>
                    <a:pt x="9725" y="2090"/>
                    <a:pt x="9750" y="2165"/>
                  </a:cubicBezTo>
                  <a:lnTo>
                    <a:pt x="9901" y="2090"/>
                  </a:lnTo>
                  <a:cubicBezTo>
                    <a:pt x="9901" y="2065"/>
                    <a:pt x="9901" y="2065"/>
                    <a:pt x="9876" y="2039"/>
                  </a:cubicBezTo>
                  <a:cubicBezTo>
                    <a:pt x="9349" y="962"/>
                    <a:pt x="8247" y="160"/>
                    <a:pt x="7044" y="9"/>
                  </a:cubicBezTo>
                  <a:cubicBezTo>
                    <a:pt x="6941" y="4"/>
                    <a:pt x="6839" y="1"/>
                    <a:pt x="673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69" name="Google Shape;53869;p51"/>
            <p:cNvSpPr/>
            <p:nvPr/>
          </p:nvSpPr>
          <p:spPr>
            <a:xfrm>
              <a:off x="1509109" y="930518"/>
              <a:ext cx="46286" cy="61685"/>
            </a:xfrm>
            <a:custGeom>
              <a:avLst/>
              <a:gdLst/>
              <a:ahLst/>
              <a:cxnLst/>
              <a:rect l="l" t="t" r="r" b="b"/>
              <a:pathLst>
                <a:path w="2107" h="2808" extrusionOk="0">
                  <a:moveTo>
                    <a:pt x="2081" y="1"/>
                  </a:moveTo>
                  <a:cubicBezTo>
                    <a:pt x="1479" y="51"/>
                    <a:pt x="903" y="427"/>
                    <a:pt x="527" y="1003"/>
                  </a:cubicBezTo>
                  <a:cubicBezTo>
                    <a:pt x="201" y="1479"/>
                    <a:pt x="26" y="2081"/>
                    <a:pt x="1" y="2808"/>
                  </a:cubicBezTo>
                  <a:lnTo>
                    <a:pt x="151" y="2808"/>
                  </a:lnTo>
                  <a:cubicBezTo>
                    <a:pt x="176" y="2131"/>
                    <a:pt x="352" y="1555"/>
                    <a:pt x="652" y="1078"/>
                  </a:cubicBezTo>
                  <a:cubicBezTo>
                    <a:pt x="1003" y="552"/>
                    <a:pt x="1530" y="201"/>
                    <a:pt x="2106" y="151"/>
                  </a:cubicBezTo>
                  <a:lnTo>
                    <a:pt x="208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70" name="Google Shape;53870;p51"/>
            <p:cNvSpPr/>
            <p:nvPr/>
          </p:nvSpPr>
          <p:spPr>
            <a:xfrm>
              <a:off x="575881" y="-152164"/>
              <a:ext cx="188305" cy="112803"/>
            </a:xfrm>
            <a:custGeom>
              <a:avLst/>
              <a:gdLst/>
              <a:ahLst/>
              <a:cxnLst/>
              <a:rect l="l" t="t" r="r" b="b"/>
              <a:pathLst>
                <a:path w="8572" h="5135" extrusionOk="0">
                  <a:moveTo>
                    <a:pt x="5835" y="0"/>
                  </a:moveTo>
                  <a:cubicBezTo>
                    <a:pt x="5023" y="0"/>
                    <a:pt x="4198" y="187"/>
                    <a:pt x="3459" y="534"/>
                  </a:cubicBezTo>
                  <a:cubicBezTo>
                    <a:pt x="1855" y="1261"/>
                    <a:pt x="802" y="2639"/>
                    <a:pt x="0" y="4218"/>
                  </a:cubicBezTo>
                  <a:cubicBezTo>
                    <a:pt x="1008" y="4815"/>
                    <a:pt x="2196" y="5134"/>
                    <a:pt x="3389" y="5134"/>
                  </a:cubicBezTo>
                  <a:cubicBezTo>
                    <a:pt x="3799" y="5134"/>
                    <a:pt x="4208" y="5097"/>
                    <a:pt x="4612" y="5020"/>
                  </a:cubicBezTo>
                  <a:cubicBezTo>
                    <a:pt x="6191" y="4694"/>
                    <a:pt x="7619" y="3792"/>
                    <a:pt x="8572" y="2514"/>
                  </a:cubicBezTo>
                  <a:cubicBezTo>
                    <a:pt x="8095" y="2438"/>
                    <a:pt x="7694" y="2313"/>
                    <a:pt x="7218" y="2188"/>
                  </a:cubicBezTo>
                  <a:cubicBezTo>
                    <a:pt x="7694" y="1762"/>
                    <a:pt x="8070" y="1311"/>
                    <a:pt x="8471" y="809"/>
                  </a:cubicBezTo>
                  <a:cubicBezTo>
                    <a:pt x="7715" y="256"/>
                    <a:pt x="6784" y="0"/>
                    <a:pt x="583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71" name="Google Shape;53871;p51"/>
            <p:cNvSpPr/>
            <p:nvPr/>
          </p:nvSpPr>
          <p:spPr>
            <a:xfrm>
              <a:off x="470588" y="3034590"/>
              <a:ext cx="177322" cy="126401"/>
            </a:xfrm>
            <a:custGeom>
              <a:avLst/>
              <a:gdLst/>
              <a:ahLst/>
              <a:cxnLst/>
              <a:rect l="l" t="t" r="r" b="b"/>
              <a:pathLst>
                <a:path w="8072" h="5754" extrusionOk="0">
                  <a:moveTo>
                    <a:pt x="5881" y="0"/>
                  </a:moveTo>
                  <a:cubicBezTo>
                    <a:pt x="4745" y="0"/>
                    <a:pt x="3589" y="410"/>
                    <a:pt x="2658" y="1096"/>
                  </a:cubicBezTo>
                  <a:cubicBezTo>
                    <a:pt x="1254" y="2124"/>
                    <a:pt x="477" y="3703"/>
                    <a:pt x="1" y="5382"/>
                  </a:cubicBezTo>
                  <a:cubicBezTo>
                    <a:pt x="704" y="5628"/>
                    <a:pt x="1450" y="5753"/>
                    <a:pt x="2197" y="5753"/>
                  </a:cubicBezTo>
                  <a:cubicBezTo>
                    <a:pt x="3048" y="5753"/>
                    <a:pt x="3900" y="5590"/>
                    <a:pt x="4688" y="5257"/>
                  </a:cubicBezTo>
                  <a:cubicBezTo>
                    <a:pt x="6166" y="4630"/>
                    <a:pt x="7394" y="3452"/>
                    <a:pt x="8071" y="1998"/>
                  </a:cubicBezTo>
                  <a:lnTo>
                    <a:pt x="8071" y="1998"/>
                  </a:lnTo>
                  <a:cubicBezTo>
                    <a:pt x="7923" y="2014"/>
                    <a:pt x="7781" y="2020"/>
                    <a:pt x="7640" y="2020"/>
                  </a:cubicBezTo>
                  <a:cubicBezTo>
                    <a:pt x="7326" y="2020"/>
                    <a:pt x="7021" y="1991"/>
                    <a:pt x="6693" y="1973"/>
                  </a:cubicBezTo>
                  <a:cubicBezTo>
                    <a:pt x="7069" y="1472"/>
                    <a:pt x="7344" y="921"/>
                    <a:pt x="7645" y="369"/>
                  </a:cubicBezTo>
                  <a:cubicBezTo>
                    <a:pt x="7087" y="117"/>
                    <a:pt x="6487" y="0"/>
                    <a:pt x="588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72" name="Google Shape;53872;p51"/>
            <p:cNvSpPr/>
            <p:nvPr/>
          </p:nvSpPr>
          <p:spPr>
            <a:xfrm>
              <a:off x="1511306" y="643007"/>
              <a:ext cx="177322" cy="126489"/>
            </a:xfrm>
            <a:custGeom>
              <a:avLst/>
              <a:gdLst/>
              <a:ahLst/>
              <a:cxnLst/>
              <a:rect l="l" t="t" r="r" b="b"/>
              <a:pathLst>
                <a:path w="8072" h="5758" extrusionOk="0">
                  <a:moveTo>
                    <a:pt x="5875" y="1"/>
                  </a:moveTo>
                  <a:cubicBezTo>
                    <a:pt x="4741" y="1"/>
                    <a:pt x="3588" y="415"/>
                    <a:pt x="2658" y="1084"/>
                  </a:cubicBezTo>
                  <a:cubicBezTo>
                    <a:pt x="1254" y="2136"/>
                    <a:pt x="477" y="3690"/>
                    <a:pt x="1" y="5394"/>
                  </a:cubicBezTo>
                  <a:cubicBezTo>
                    <a:pt x="694" y="5637"/>
                    <a:pt x="1431" y="5757"/>
                    <a:pt x="2167" y="5757"/>
                  </a:cubicBezTo>
                  <a:cubicBezTo>
                    <a:pt x="3029" y="5757"/>
                    <a:pt x="3891" y="5593"/>
                    <a:pt x="4688" y="5269"/>
                  </a:cubicBezTo>
                  <a:cubicBezTo>
                    <a:pt x="6166" y="4643"/>
                    <a:pt x="7395" y="3465"/>
                    <a:pt x="8071" y="2011"/>
                  </a:cubicBezTo>
                  <a:lnTo>
                    <a:pt x="8071" y="2011"/>
                  </a:lnTo>
                  <a:cubicBezTo>
                    <a:pt x="7976" y="2016"/>
                    <a:pt x="7883" y="2018"/>
                    <a:pt x="7791" y="2018"/>
                  </a:cubicBezTo>
                  <a:cubicBezTo>
                    <a:pt x="7423" y="2018"/>
                    <a:pt x="7074" y="1986"/>
                    <a:pt x="6693" y="1986"/>
                  </a:cubicBezTo>
                  <a:cubicBezTo>
                    <a:pt x="7069" y="1460"/>
                    <a:pt x="7344" y="933"/>
                    <a:pt x="7645" y="382"/>
                  </a:cubicBezTo>
                  <a:cubicBezTo>
                    <a:pt x="7085" y="120"/>
                    <a:pt x="6483" y="1"/>
                    <a:pt x="587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73" name="Google Shape;53873;p51"/>
            <p:cNvSpPr/>
            <p:nvPr/>
          </p:nvSpPr>
          <p:spPr>
            <a:xfrm>
              <a:off x="1820740" y="1314268"/>
              <a:ext cx="135452" cy="178947"/>
            </a:xfrm>
            <a:custGeom>
              <a:avLst/>
              <a:gdLst/>
              <a:ahLst/>
              <a:cxnLst/>
              <a:rect l="l" t="t" r="r" b="b"/>
              <a:pathLst>
                <a:path w="6166" h="8146" extrusionOk="0">
                  <a:moveTo>
                    <a:pt x="577" y="1"/>
                  </a:moveTo>
                  <a:lnTo>
                    <a:pt x="577" y="1"/>
                  </a:lnTo>
                  <a:cubicBezTo>
                    <a:pt x="0" y="1504"/>
                    <a:pt x="0" y="3209"/>
                    <a:pt x="602" y="4687"/>
                  </a:cubicBezTo>
                  <a:cubicBezTo>
                    <a:pt x="1178" y="6191"/>
                    <a:pt x="2331" y="7444"/>
                    <a:pt x="3760" y="8146"/>
                  </a:cubicBezTo>
                  <a:cubicBezTo>
                    <a:pt x="3735" y="7670"/>
                    <a:pt x="3785" y="7244"/>
                    <a:pt x="3835" y="6767"/>
                  </a:cubicBezTo>
                  <a:cubicBezTo>
                    <a:pt x="4311" y="7143"/>
                    <a:pt x="4862" y="7444"/>
                    <a:pt x="5389" y="7770"/>
                  </a:cubicBezTo>
                  <a:cubicBezTo>
                    <a:pt x="6166" y="6191"/>
                    <a:pt x="5815" y="4211"/>
                    <a:pt x="4812" y="2757"/>
                  </a:cubicBezTo>
                  <a:cubicBezTo>
                    <a:pt x="3810" y="1329"/>
                    <a:pt x="2256" y="527"/>
                    <a:pt x="57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74" name="Google Shape;53874;p51"/>
            <p:cNvSpPr/>
            <p:nvPr/>
          </p:nvSpPr>
          <p:spPr>
            <a:xfrm>
              <a:off x="147014" y="740016"/>
              <a:ext cx="147028" cy="157507"/>
            </a:xfrm>
            <a:custGeom>
              <a:avLst/>
              <a:gdLst/>
              <a:ahLst/>
              <a:cxnLst/>
              <a:rect l="l" t="t" r="r" b="b"/>
              <a:pathLst>
                <a:path w="6693" h="7170" extrusionOk="0">
                  <a:moveTo>
                    <a:pt x="6542" y="0"/>
                  </a:moveTo>
                  <a:cubicBezTo>
                    <a:pt x="4971" y="0"/>
                    <a:pt x="3408" y="574"/>
                    <a:pt x="2206" y="1580"/>
                  </a:cubicBezTo>
                  <a:cubicBezTo>
                    <a:pt x="1003" y="2633"/>
                    <a:pt x="201" y="4136"/>
                    <a:pt x="0" y="5715"/>
                  </a:cubicBezTo>
                  <a:cubicBezTo>
                    <a:pt x="452" y="5540"/>
                    <a:pt x="853" y="5465"/>
                    <a:pt x="1329" y="5339"/>
                  </a:cubicBezTo>
                  <a:lnTo>
                    <a:pt x="1329" y="5339"/>
                  </a:lnTo>
                  <a:cubicBezTo>
                    <a:pt x="1128" y="5916"/>
                    <a:pt x="1028" y="6517"/>
                    <a:pt x="928" y="7144"/>
                  </a:cubicBezTo>
                  <a:cubicBezTo>
                    <a:pt x="1076" y="7161"/>
                    <a:pt x="1224" y="7169"/>
                    <a:pt x="1372" y="7169"/>
                  </a:cubicBezTo>
                  <a:cubicBezTo>
                    <a:pt x="2949" y="7169"/>
                    <a:pt x="4477" y="6219"/>
                    <a:pt x="5439" y="4913"/>
                  </a:cubicBezTo>
                  <a:cubicBezTo>
                    <a:pt x="6467" y="3510"/>
                    <a:pt x="6692" y="1780"/>
                    <a:pt x="6642" y="1"/>
                  </a:cubicBezTo>
                  <a:cubicBezTo>
                    <a:pt x="6609" y="1"/>
                    <a:pt x="6575" y="0"/>
                    <a:pt x="654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75" name="Google Shape;53875;p51"/>
            <p:cNvSpPr/>
            <p:nvPr/>
          </p:nvSpPr>
          <p:spPr>
            <a:xfrm>
              <a:off x="1711713" y="2324972"/>
              <a:ext cx="135452" cy="178969"/>
            </a:xfrm>
            <a:custGeom>
              <a:avLst/>
              <a:gdLst/>
              <a:ahLst/>
              <a:cxnLst/>
              <a:rect l="l" t="t" r="r" b="b"/>
              <a:pathLst>
                <a:path w="6166" h="8147" extrusionOk="0">
                  <a:moveTo>
                    <a:pt x="551" y="1"/>
                  </a:moveTo>
                  <a:lnTo>
                    <a:pt x="551" y="1"/>
                  </a:lnTo>
                  <a:cubicBezTo>
                    <a:pt x="0" y="1479"/>
                    <a:pt x="0" y="3184"/>
                    <a:pt x="577" y="4687"/>
                  </a:cubicBezTo>
                  <a:cubicBezTo>
                    <a:pt x="1153" y="6166"/>
                    <a:pt x="2306" y="7444"/>
                    <a:pt x="3759" y="8146"/>
                  </a:cubicBezTo>
                  <a:cubicBezTo>
                    <a:pt x="3734" y="7670"/>
                    <a:pt x="3785" y="7244"/>
                    <a:pt x="3810" y="6768"/>
                  </a:cubicBezTo>
                  <a:cubicBezTo>
                    <a:pt x="4311" y="7144"/>
                    <a:pt x="4837" y="7444"/>
                    <a:pt x="5389" y="7745"/>
                  </a:cubicBezTo>
                  <a:cubicBezTo>
                    <a:pt x="6166" y="6166"/>
                    <a:pt x="5790" y="4211"/>
                    <a:pt x="4787" y="2758"/>
                  </a:cubicBezTo>
                  <a:cubicBezTo>
                    <a:pt x="3785" y="1329"/>
                    <a:pt x="2231" y="527"/>
                    <a:pt x="55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accent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Jura"/>
              <a:buNone/>
              <a:defRPr sz="3200"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Jura"/>
              <a:buNone/>
              <a:defRPr sz="3200"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Jura"/>
              <a:buNone/>
              <a:defRPr sz="3200"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Jura"/>
              <a:buNone/>
              <a:defRPr sz="3200"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Jura"/>
              <a:buNone/>
              <a:defRPr sz="3200"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Jura"/>
              <a:buNone/>
              <a:defRPr sz="3200"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Jura"/>
              <a:buNone/>
              <a:defRPr sz="3200"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Jura"/>
              <a:buNone/>
              <a:defRPr sz="3200"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Jura"/>
              <a:buNone/>
              <a:defRPr sz="3200" b="1">
                <a:solidFill>
                  <a:schemeClr val="accent1"/>
                </a:solidFill>
                <a:latin typeface="Jura"/>
                <a:ea typeface="Jura"/>
                <a:cs typeface="Jura"/>
                <a:sym typeface="Jura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linker"/>
              <a:buChar char="●"/>
              <a:defRPr sz="1600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defRPr>
            </a:lvl1pPr>
            <a:lvl2pPr marL="914400" lvl="1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linker"/>
              <a:buChar char="○"/>
              <a:defRPr sz="1600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defRPr>
            </a:lvl2pPr>
            <a:lvl3pPr marL="1371600" lvl="2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linker"/>
              <a:buChar char="■"/>
              <a:defRPr sz="1600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defRPr>
            </a:lvl3pPr>
            <a:lvl4pPr marL="1828800" lvl="3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linker"/>
              <a:buChar char="●"/>
              <a:defRPr sz="1600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defRPr>
            </a:lvl4pPr>
            <a:lvl5pPr marL="2286000" lvl="4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linker"/>
              <a:buChar char="○"/>
              <a:defRPr sz="1600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defRPr>
            </a:lvl5pPr>
            <a:lvl6pPr marL="2743200" lvl="5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linker"/>
              <a:buChar char="■"/>
              <a:defRPr sz="1600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defRPr>
            </a:lvl6pPr>
            <a:lvl7pPr marL="3200400" lvl="6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linker"/>
              <a:buChar char="●"/>
              <a:defRPr sz="1600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defRPr>
            </a:lvl7pPr>
            <a:lvl8pPr marL="3657600" lvl="7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linker"/>
              <a:buChar char="○"/>
              <a:defRPr sz="1600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defRPr>
            </a:lvl8pPr>
            <a:lvl9pPr marL="4114800" lvl="8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linker"/>
              <a:buChar char="■"/>
              <a:defRPr sz="1600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  <p:sldLayoutId id="2147483686" r:id="rId39"/>
    <p:sldLayoutId id="2147483687" r:id="rId40"/>
    <p:sldLayoutId id="2147483688" r:id="rId41"/>
    <p:sldLayoutId id="2147483689" r:id="rId42"/>
    <p:sldLayoutId id="2147483690" r:id="rId43"/>
    <p:sldLayoutId id="2147483691" r:id="rId44"/>
    <p:sldLayoutId id="2147483692" r:id="rId45"/>
    <p:sldLayoutId id="2147483693" r:id="rId46"/>
    <p:sldLayoutId id="2147483694" r:id="rId47"/>
    <p:sldLayoutId id="2147483695" r:id="rId48"/>
    <p:sldLayoutId id="2147483696" r:id="rId49"/>
    <p:sldLayoutId id="2147483697" r:id="rId5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environment/2025/apr/10/just-95-of-plastic-made-in-2022-used-recycled-material-study-shows" TargetMode="External"/><Relationship Id="rId3" Type="http://schemas.openxmlformats.org/officeDocument/2006/relationships/hyperlink" Target="https://www.oecd.org/en/publications/oecd-environmental-performance-reviews-japan-2025_583cab4c-en/full-report/towards-sustainable-development_0c570709.html?utm_source=chatgpt.com" TargetMode="External"/><Relationship Id="rId7" Type="http://schemas.openxmlformats.org/officeDocument/2006/relationships/hyperlink" Target="https://www.iqair.com/world-air-quality-report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wwf.or.jp/activities/lib/5935.html" TargetMode="External"/><Relationship Id="rId5" Type="http://schemas.openxmlformats.org/officeDocument/2006/relationships/hyperlink" Target="https://www.statista.com/topics/8614/plastic-waste-in-japan/?utm_source=chatgpt.com" TargetMode="External"/><Relationship Id="rId10" Type="http://schemas.openxmlformats.org/officeDocument/2006/relationships/hyperlink" Target="https://www.japan.go.jp/kizuna/2025/05/technology_remove_microplastics.html?utm_source=chatgpt.com" TargetMode="External"/><Relationship Id="rId4" Type="http://schemas.openxmlformats.org/officeDocument/2006/relationships/hyperlink" Target="https://www.env.go.jp/en/press/press_01569.html" TargetMode="External"/><Relationship Id="rId9" Type="http://schemas.openxmlformats.org/officeDocument/2006/relationships/hyperlink" Target="https://www.reuters.com/sustainability/climate-energy/scientists-japan-develop-plastic-that-dissolves-seawater-within-hours-2025-06-0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80" name="Google Shape;53880;p52"/>
          <p:cNvSpPr txBox="1">
            <a:spLocks noGrp="1"/>
          </p:cNvSpPr>
          <p:nvPr>
            <p:ph type="ctrTitle"/>
          </p:nvPr>
        </p:nvSpPr>
        <p:spPr>
          <a:xfrm>
            <a:off x="2146200" y="814250"/>
            <a:ext cx="4851600" cy="175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900" b="0"/>
              <a:t> Japan's Plastic waste and overconsumption crisis </a:t>
            </a:r>
            <a:endParaRPr sz="3900" b="0"/>
          </a:p>
        </p:txBody>
      </p:sp>
      <p:sp>
        <p:nvSpPr>
          <p:cNvPr id="53881" name="Google Shape;53881;p52"/>
          <p:cNvSpPr txBox="1">
            <a:spLocks noGrp="1"/>
          </p:cNvSpPr>
          <p:nvPr>
            <p:ph type="subTitle" idx="1"/>
          </p:nvPr>
        </p:nvSpPr>
        <p:spPr>
          <a:xfrm>
            <a:off x="2183275" y="2690925"/>
            <a:ext cx="4851600" cy="59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Dana</a:t>
            </a:r>
            <a:endParaRPr/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1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8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86" name="Google Shape;53886;p53"/>
          <p:cNvSpPr txBox="1">
            <a:spLocks noGrp="1"/>
          </p:cNvSpPr>
          <p:nvPr>
            <p:ph type="title"/>
          </p:nvPr>
        </p:nvSpPr>
        <p:spPr>
          <a:xfrm>
            <a:off x="1390509" y="484200"/>
            <a:ext cx="68103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Introduction to Plastic Waste</a:t>
            </a:r>
            <a:endParaRPr/>
          </a:p>
        </p:txBody>
      </p:sp>
      <p:sp>
        <p:nvSpPr>
          <p:cNvPr id="53887" name="Google Shape;53887;p53"/>
          <p:cNvSpPr txBox="1"/>
          <p:nvPr/>
        </p:nvSpPr>
        <p:spPr>
          <a:xfrm>
            <a:off x="333625" y="1214050"/>
            <a:ext cx="3549600" cy="332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linker"/>
              <a:buChar char="-"/>
            </a:pPr>
            <a:r>
              <a:rPr lang="en" sz="1600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rPr>
              <a:t>Yearly production of </a:t>
            </a:r>
            <a:r>
              <a:rPr lang="en" sz="1600" b="1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rPr>
              <a:t>8.23 million </a:t>
            </a:r>
            <a:r>
              <a:rPr lang="en" sz="1600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rPr>
              <a:t>metric tons of plastic waste. </a:t>
            </a:r>
            <a:endParaRPr sz="1600">
              <a:solidFill>
                <a:schemeClr val="dk1"/>
              </a:solidFill>
              <a:latin typeface="Blinker"/>
              <a:ea typeface="Blinker"/>
              <a:cs typeface="Blinker"/>
              <a:sym typeface="Blinker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chemeClr val="dk1"/>
              </a:solidFill>
              <a:latin typeface="Blinker"/>
              <a:ea typeface="Blinker"/>
              <a:cs typeface="Blinker"/>
              <a:sym typeface="Blinker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linker"/>
              <a:buChar char="-"/>
            </a:pPr>
            <a:r>
              <a:rPr lang="en" sz="1600" b="1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rPr>
              <a:t>62% </a:t>
            </a:r>
            <a:r>
              <a:rPr lang="en" sz="1600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rPr>
              <a:t>of plastic waste is burned  for energy recovery instead of being fully recycled.</a:t>
            </a:r>
            <a:endParaRPr sz="1600">
              <a:solidFill>
                <a:schemeClr val="dk1"/>
              </a:solidFill>
              <a:latin typeface="Blinker"/>
              <a:ea typeface="Blinker"/>
              <a:cs typeface="Blinker"/>
              <a:sym typeface="Blinker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chemeClr val="dk1"/>
              </a:solidFill>
              <a:latin typeface="Blinker"/>
              <a:ea typeface="Blinker"/>
              <a:cs typeface="Blinker"/>
              <a:sym typeface="Blinker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linker"/>
              <a:buChar char="-"/>
            </a:pPr>
            <a:r>
              <a:rPr lang="en" sz="1600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rPr>
              <a:t>19% recycling rate</a:t>
            </a:r>
            <a:endParaRPr sz="1600">
              <a:solidFill>
                <a:schemeClr val="dk1"/>
              </a:solidFill>
              <a:latin typeface="Blinker"/>
              <a:ea typeface="Blinker"/>
              <a:cs typeface="Blinker"/>
              <a:sym typeface="Blinker"/>
            </a:endParaRPr>
          </a:p>
        </p:txBody>
      </p:sp>
      <p:pic>
        <p:nvPicPr>
          <p:cNvPr id="53888" name="Google Shape;53888;p53" title="Screenshot 2026-05-20 at 23.57.18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35525" y="1209300"/>
            <a:ext cx="4574051" cy="35332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8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93" name="Google Shape;53893;p54"/>
          <p:cNvSpPr/>
          <p:nvPr/>
        </p:nvSpPr>
        <p:spPr>
          <a:xfrm>
            <a:off x="3374491" y="1757500"/>
            <a:ext cx="658200" cy="658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894" name="Google Shape;53894;p54"/>
          <p:cNvSpPr/>
          <p:nvPr/>
        </p:nvSpPr>
        <p:spPr>
          <a:xfrm>
            <a:off x="3374491" y="3189000"/>
            <a:ext cx="658200" cy="658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895" name="Google Shape;53895;p54"/>
          <p:cNvSpPr/>
          <p:nvPr/>
        </p:nvSpPr>
        <p:spPr>
          <a:xfrm>
            <a:off x="5111309" y="1757500"/>
            <a:ext cx="658200" cy="658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896" name="Google Shape;53896;p54"/>
          <p:cNvSpPr/>
          <p:nvPr/>
        </p:nvSpPr>
        <p:spPr>
          <a:xfrm>
            <a:off x="5111309" y="3189000"/>
            <a:ext cx="658200" cy="658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897" name="Google Shape;53897;p54">
            <a:hlinkClick r:id="" action="ppaction://noaction"/>
          </p:cNvPr>
          <p:cNvSpPr txBox="1">
            <a:spLocks noGrp="1"/>
          </p:cNvSpPr>
          <p:nvPr>
            <p:ph type="title" idx="9"/>
          </p:nvPr>
        </p:nvSpPr>
        <p:spPr>
          <a:xfrm>
            <a:off x="3333241" y="1800250"/>
            <a:ext cx="7407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53898" name="Google Shape;53898;p54">
            <a:hlinkClick r:id="" action="ppaction://noaction"/>
          </p:cNvPr>
          <p:cNvSpPr txBox="1">
            <a:spLocks noGrp="1"/>
          </p:cNvSpPr>
          <p:nvPr>
            <p:ph type="title" idx="13"/>
          </p:nvPr>
        </p:nvSpPr>
        <p:spPr>
          <a:xfrm>
            <a:off x="3333241" y="3231750"/>
            <a:ext cx="7407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53899" name="Google Shape;53899;p54">
            <a:hlinkClick r:id="" action="ppaction://noaction"/>
          </p:cNvPr>
          <p:cNvSpPr txBox="1">
            <a:spLocks noGrp="1"/>
          </p:cNvSpPr>
          <p:nvPr>
            <p:ph type="title" idx="14"/>
          </p:nvPr>
        </p:nvSpPr>
        <p:spPr>
          <a:xfrm>
            <a:off x="5070059" y="1800250"/>
            <a:ext cx="7407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53900" name="Google Shape;53900;p54"/>
          <p:cNvSpPr txBox="1">
            <a:spLocks noGrp="1"/>
          </p:cNvSpPr>
          <p:nvPr>
            <p:ph type="title" idx="15"/>
          </p:nvPr>
        </p:nvSpPr>
        <p:spPr>
          <a:xfrm>
            <a:off x="5070059" y="3231750"/>
            <a:ext cx="7407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53901" name="Google Shape;53901;p54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Causes of Plastic waste</a:t>
            </a:r>
            <a:endParaRPr/>
          </a:p>
        </p:txBody>
      </p:sp>
      <p:sp>
        <p:nvSpPr>
          <p:cNvPr id="53902" name="Google Shape;53902;p54">
            <a:hlinkClick r:id="" action="ppaction://noaction"/>
          </p:cNvPr>
          <p:cNvSpPr txBox="1">
            <a:spLocks noGrp="1"/>
          </p:cNvSpPr>
          <p:nvPr>
            <p:ph type="subTitle" idx="3"/>
          </p:nvPr>
        </p:nvSpPr>
        <p:spPr>
          <a:xfrm>
            <a:off x="878625" y="3008751"/>
            <a:ext cx="24477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Packaging</a:t>
            </a:r>
            <a:endParaRPr/>
          </a:p>
        </p:txBody>
      </p:sp>
      <p:sp>
        <p:nvSpPr>
          <p:cNvPr id="53903" name="Google Shape;53903;p54"/>
          <p:cNvSpPr txBox="1">
            <a:spLocks noGrp="1"/>
          </p:cNvSpPr>
          <p:nvPr>
            <p:ph type="subTitle" idx="4"/>
          </p:nvPr>
        </p:nvSpPr>
        <p:spPr>
          <a:xfrm>
            <a:off x="878721" y="3304100"/>
            <a:ext cx="2447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Largest percentage of waste</a:t>
            </a:r>
            <a:endParaRPr/>
          </a:p>
        </p:txBody>
      </p:sp>
      <p:sp>
        <p:nvSpPr>
          <p:cNvPr id="53904" name="Google Shape;53904;p54">
            <a:hlinkClick r:id="" action="ppaction://noaction"/>
          </p:cNvPr>
          <p:cNvSpPr txBox="1">
            <a:spLocks noGrp="1"/>
          </p:cNvSpPr>
          <p:nvPr>
            <p:ph type="subTitle" idx="1"/>
          </p:nvPr>
        </p:nvSpPr>
        <p:spPr>
          <a:xfrm>
            <a:off x="878625" y="1569475"/>
            <a:ext cx="24477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Convenience Culture</a:t>
            </a:r>
            <a:endParaRPr/>
          </a:p>
        </p:txBody>
      </p:sp>
      <p:sp>
        <p:nvSpPr>
          <p:cNvPr id="53905" name="Google Shape;53905;p54"/>
          <p:cNvSpPr txBox="1">
            <a:spLocks noGrp="1"/>
          </p:cNvSpPr>
          <p:nvPr>
            <p:ph type="subTitle" idx="2"/>
          </p:nvPr>
        </p:nvSpPr>
        <p:spPr>
          <a:xfrm>
            <a:off x="878721" y="1859347"/>
            <a:ext cx="2447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24/7 convenience stores</a:t>
            </a:r>
            <a:endParaRPr/>
          </a:p>
        </p:txBody>
      </p:sp>
      <p:sp>
        <p:nvSpPr>
          <p:cNvPr id="53906" name="Google Shape;53906;p54">
            <a:hlinkClick r:id="" action="ppaction://noaction"/>
          </p:cNvPr>
          <p:cNvSpPr txBox="1">
            <a:spLocks noGrp="1"/>
          </p:cNvSpPr>
          <p:nvPr>
            <p:ph type="subTitle" idx="5"/>
          </p:nvPr>
        </p:nvSpPr>
        <p:spPr>
          <a:xfrm>
            <a:off x="5817525" y="1569475"/>
            <a:ext cx="24477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Incineration</a:t>
            </a:r>
            <a:endParaRPr/>
          </a:p>
        </p:txBody>
      </p:sp>
      <p:sp>
        <p:nvSpPr>
          <p:cNvPr id="53907" name="Google Shape;53907;p54"/>
          <p:cNvSpPr txBox="1">
            <a:spLocks noGrp="1"/>
          </p:cNvSpPr>
          <p:nvPr>
            <p:ph type="subTitle" idx="6"/>
          </p:nvPr>
        </p:nvSpPr>
        <p:spPr>
          <a:xfrm>
            <a:off x="5817525" y="1859348"/>
            <a:ext cx="2447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75% of municipal waste is incinerated</a:t>
            </a:r>
            <a:endParaRPr/>
          </a:p>
        </p:txBody>
      </p:sp>
      <p:sp>
        <p:nvSpPr>
          <p:cNvPr id="53908" name="Google Shape;53908;p54"/>
          <p:cNvSpPr txBox="1">
            <a:spLocks noGrp="1"/>
          </p:cNvSpPr>
          <p:nvPr>
            <p:ph type="subTitle" idx="7"/>
          </p:nvPr>
        </p:nvSpPr>
        <p:spPr>
          <a:xfrm>
            <a:off x="5817525" y="3008747"/>
            <a:ext cx="2447700" cy="3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Overconsumption and Lifestiyle</a:t>
            </a:r>
            <a:endParaRPr/>
          </a:p>
        </p:txBody>
      </p:sp>
      <p:sp>
        <p:nvSpPr>
          <p:cNvPr id="53909" name="Google Shape;53909;p54"/>
          <p:cNvSpPr txBox="1">
            <a:spLocks noGrp="1"/>
          </p:cNvSpPr>
          <p:nvPr>
            <p:ph type="subTitle" idx="8"/>
          </p:nvPr>
        </p:nvSpPr>
        <p:spPr>
          <a:xfrm>
            <a:off x="5854600" y="3711875"/>
            <a:ext cx="2447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129 kg of plastic per person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39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3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3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39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3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3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3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39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14" name="Google Shape;53914;p55"/>
          <p:cNvSpPr txBox="1">
            <a:spLocks noGrp="1"/>
          </p:cNvSpPr>
          <p:nvPr>
            <p:ph type="title"/>
          </p:nvPr>
        </p:nvSpPr>
        <p:spPr>
          <a:xfrm>
            <a:off x="726300" y="441350"/>
            <a:ext cx="7691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   Environmental Impacts</a:t>
            </a:r>
            <a:endParaRPr/>
          </a:p>
        </p:txBody>
      </p:sp>
      <p:sp>
        <p:nvSpPr>
          <p:cNvPr id="53915" name="Google Shape;53915;p55">
            <a:hlinkClick r:id="" action="ppaction://noaction"/>
          </p:cNvPr>
          <p:cNvSpPr txBox="1">
            <a:spLocks noGrp="1"/>
          </p:cNvSpPr>
          <p:nvPr>
            <p:ph type="subTitle" idx="1"/>
          </p:nvPr>
        </p:nvSpPr>
        <p:spPr>
          <a:xfrm>
            <a:off x="726300" y="1259157"/>
            <a:ext cx="2447700" cy="141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AutoNum type="arabicPeriod"/>
            </a:pPr>
            <a:r>
              <a:rPr lang="en"/>
              <a:t>Microplastics</a:t>
            </a:r>
            <a:endParaRPr/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AutoNum type="arabicPeriod"/>
            </a:pPr>
            <a:r>
              <a:rPr lang="en"/>
              <a:t>Ocean and Marine pollution</a:t>
            </a:r>
            <a:endParaRPr/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AutoNum type="arabicPeriod"/>
            </a:pPr>
            <a:r>
              <a:rPr lang="en"/>
              <a:t>Air Pollution (9.1 µg/m³)</a:t>
            </a:r>
            <a:endParaRPr/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45720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3916" name="Google Shape;53916;p55"/>
          <p:cNvGrpSpPr/>
          <p:nvPr/>
        </p:nvGrpSpPr>
        <p:grpSpPr>
          <a:xfrm>
            <a:off x="6924809" y="124663"/>
            <a:ext cx="2117980" cy="962303"/>
            <a:chOff x="6924809" y="124663"/>
            <a:chExt cx="2117980" cy="962303"/>
          </a:xfrm>
        </p:grpSpPr>
        <p:grpSp>
          <p:nvGrpSpPr>
            <p:cNvPr id="53917" name="Google Shape;53917;p55"/>
            <p:cNvGrpSpPr/>
            <p:nvPr/>
          </p:nvGrpSpPr>
          <p:grpSpPr>
            <a:xfrm>
              <a:off x="7276960" y="281264"/>
              <a:ext cx="375988" cy="396904"/>
              <a:chOff x="2193097" y="745802"/>
              <a:chExt cx="104549" cy="110368"/>
            </a:xfrm>
          </p:grpSpPr>
          <p:sp>
            <p:nvSpPr>
              <p:cNvPr id="53918" name="Google Shape;53918;p55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19" name="Google Shape;53919;p55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20" name="Google Shape;53920;p55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21" name="Google Shape;53921;p55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22" name="Google Shape;53922;p55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23" name="Google Shape;53923;p55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24" name="Google Shape;53924;p55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25" name="Google Shape;53925;p55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26" name="Google Shape;53926;p55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27" name="Google Shape;53927;p55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28" name="Google Shape;53928;p55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29" name="Google Shape;53929;p55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30" name="Google Shape;53930;p55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31" name="Google Shape;53931;p55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3932" name="Google Shape;53932;p55"/>
            <p:cNvGrpSpPr/>
            <p:nvPr/>
          </p:nvGrpSpPr>
          <p:grpSpPr>
            <a:xfrm>
              <a:off x="6924809" y="124669"/>
              <a:ext cx="153832" cy="149777"/>
              <a:chOff x="2070280" y="1284575"/>
              <a:chExt cx="56090" cy="54611"/>
            </a:xfrm>
          </p:grpSpPr>
          <p:sp>
            <p:nvSpPr>
              <p:cNvPr id="53933" name="Google Shape;53933;p55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34" name="Google Shape;53934;p55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35" name="Google Shape;53935;p55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36" name="Google Shape;53936;p55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37" name="Google Shape;53937;p55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38" name="Google Shape;53938;p55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39" name="Google Shape;53939;p55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40" name="Google Shape;53940;p55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41" name="Google Shape;53941;p55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42" name="Google Shape;53942;p55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43" name="Google Shape;53943;p55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44" name="Google Shape;53944;p55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45" name="Google Shape;53945;p55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46" name="Google Shape;53946;p55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3947" name="Google Shape;53947;p55"/>
            <p:cNvGrpSpPr/>
            <p:nvPr/>
          </p:nvGrpSpPr>
          <p:grpSpPr>
            <a:xfrm>
              <a:off x="7956049" y="807951"/>
              <a:ext cx="286726" cy="279015"/>
              <a:chOff x="2070280" y="1284575"/>
              <a:chExt cx="56090" cy="54611"/>
            </a:xfrm>
          </p:grpSpPr>
          <p:sp>
            <p:nvSpPr>
              <p:cNvPr id="53948" name="Google Shape;53948;p55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49" name="Google Shape;53949;p55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50" name="Google Shape;53950;p55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51" name="Google Shape;53951;p55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52" name="Google Shape;53952;p55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53" name="Google Shape;53953;p55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54" name="Google Shape;53954;p55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55" name="Google Shape;53955;p55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56" name="Google Shape;53956;p55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57" name="Google Shape;53957;p55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58" name="Google Shape;53958;p55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59" name="Google Shape;53959;p55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60" name="Google Shape;53960;p55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61" name="Google Shape;53961;p55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3962" name="Google Shape;53962;p55"/>
            <p:cNvGrpSpPr/>
            <p:nvPr/>
          </p:nvGrpSpPr>
          <p:grpSpPr>
            <a:xfrm>
              <a:off x="8242785" y="341039"/>
              <a:ext cx="375988" cy="396904"/>
              <a:chOff x="2193097" y="745802"/>
              <a:chExt cx="104549" cy="110368"/>
            </a:xfrm>
          </p:grpSpPr>
          <p:sp>
            <p:nvSpPr>
              <p:cNvPr id="53963" name="Google Shape;53963;p55"/>
              <p:cNvSpPr/>
              <p:nvPr/>
            </p:nvSpPr>
            <p:spPr>
              <a:xfrm>
                <a:off x="2222144" y="745802"/>
                <a:ext cx="46503" cy="42115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3" extrusionOk="0">
                    <a:moveTo>
                      <a:pt x="467" y="0"/>
                    </a:moveTo>
                    <a:cubicBezTo>
                      <a:pt x="244" y="30"/>
                      <a:pt x="1" y="224"/>
                      <a:pt x="82" y="436"/>
                    </a:cubicBezTo>
                    <a:cubicBezTo>
                      <a:pt x="173" y="659"/>
                      <a:pt x="315" y="842"/>
                      <a:pt x="467" y="873"/>
                    </a:cubicBezTo>
                    <a:cubicBezTo>
                      <a:pt x="477" y="873"/>
                      <a:pt x="477" y="882"/>
                      <a:pt x="487" y="882"/>
                    </a:cubicBezTo>
                    <a:cubicBezTo>
                      <a:pt x="487" y="882"/>
                      <a:pt x="497" y="873"/>
                      <a:pt x="508" y="873"/>
                    </a:cubicBezTo>
                    <a:cubicBezTo>
                      <a:pt x="659" y="842"/>
                      <a:pt x="801" y="659"/>
                      <a:pt x="893" y="436"/>
                    </a:cubicBezTo>
                    <a:cubicBezTo>
                      <a:pt x="974" y="224"/>
                      <a:pt x="731" y="30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64" name="Google Shape;53964;p55"/>
              <p:cNvSpPr/>
              <p:nvPr/>
            </p:nvSpPr>
            <p:spPr>
              <a:xfrm>
                <a:off x="2236644" y="771415"/>
                <a:ext cx="17504" cy="14547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5" extrusionOk="0">
                    <a:moveTo>
                      <a:pt x="173" y="1"/>
                    </a:moveTo>
                    <a:cubicBezTo>
                      <a:pt x="92" y="11"/>
                      <a:pt x="1" y="92"/>
                      <a:pt x="31" y="173"/>
                    </a:cubicBezTo>
                    <a:cubicBezTo>
                      <a:pt x="51" y="224"/>
                      <a:pt x="82" y="275"/>
                      <a:pt x="112" y="305"/>
                    </a:cubicBezTo>
                    <a:cubicBezTo>
                      <a:pt x="132" y="295"/>
                      <a:pt x="163" y="295"/>
                      <a:pt x="183" y="295"/>
                    </a:cubicBezTo>
                    <a:cubicBezTo>
                      <a:pt x="204" y="295"/>
                      <a:pt x="234" y="295"/>
                      <a:pt x="254" y="305"/>
                    </a:cubicBezTo>
                    <a:cubicBezTo>
                      <a:pt x="285" y="275"/>
                      <a:pt x="315" y="224"/>
                      <a:pt x="335" y="173"/>
                    </a:cubicBezTo>
                    <a:cubicBezTo>
                      <a:pt x="366" y="92"/>
                      <a:pt x="274" y="11"/>
                      <a:pt x="19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65" name="Google Shape;53965;p55"/>
              <p:cNvSpPr/>
              <p:nvPr/>
            </p:nvSpPr>
            <p:spPr>
              <a:xfrm>
                <a:off x="2193097" y="762830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79" y="1"/>
                    </a:moveTo>
                    <a:cubicBezTo>
                      <a:pt x="346" y="1"/>
                      <a:pt x="193" y="84"/>
                      <a:pt x="102" y="201"/>
                    </a:cubicBezTo>
                    <a:cubicBezTo>
                      <a:pt x="102" y="211"/>
                      <a:pt x="92" y="211"/>
                      <a:pt x="92" y="221"/>
                    </a:cubicBezTo>
                    <a:cubicBezTo>
                      <a:pt x="92" y="221"/>
                      <a:pt x="92" y="232"/>
                      <a:pt x="82" y="232"/>
                    </a:cubicBezTo>
                    <a:cubicBezTo>
                      <a:pt x="1" y="444"/>
                      <a:pt x="51" y="759"/>
                      <a:pt x="274" y="789"/>
                    </a:cubicBezTo>
                    <a:cubicBezTo>
                      <a:pt x="332" y="797"/>
                      <a:pt x="389" y="800"/>
                      <a:pt x="443" y="800"/>
                    </a:cubicBezTo>
                    <a:cubicBezTo>
                      <a:pt x="617" y="800"/>
                      <a:pt x="765" y="760"/>
                      <a:pt x="842" y="667"/>
                    </a:cubicBezTo>
                    <a:cubicBezTo>
                      <a:pt x="853" y="667"/>
                      <a:pt x="853" y="667"/>
                      <a:pt x="853" y="658"/>
                    </a:cubicBezTo>
                    <a:cubicBezTo>
                      <a:pt x="863" y="658"/>
                      <a:pt x="863" y="647"/>
                      <a:pt x="863" y="647"/>
                    </a:cubicBezTo>
                    <a:cubicBezTo>
                      <a:pt x="914" y="495"/>
                      <a:pt x="822" y="282"/>
                      <a:pt x="670" y="90"/>
                    </a:cubicBezTo>
                    <a:cubicBezTo>
                      <a:pt x="623" y="27"/>
                      <a:pt x="554" y="1"/>
                      <a:pt x="4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66" name="Google Shape;53966;p55"/>
              <p:cNvSpPr/>
              <p:nvPr/>
            </p:nvSpPr>
            <p:spPr>
              <a:xfrm>
                <a:off x="2218281" y="782051"/>
                <a:ext cx="15978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6" extrusionOk="0">
                    <a:moveTo>
                      <a:pt x="183" y="1"/>
                    </a:moveTo>
                    <a:cubicBezTo>
                      <a:pt x="132" y="1"/>
                      <a:pt x="71" y="41"/>
                      <a:pt x="41" y="82"/>
                    </a:cubicBezTo>
                    <a:cubicBezTo>
                      <a:pt x="41" y="82"/>
                      <a:pt x="30" y="82"/>
                      <a:pt x="30" y="92"/>
                    </a:cubicBezTo>
                    <a:cubicBezTo>
                      <a:pt x="0" y="174"/>
                      <a:pt x="21" y="295"/>
                      <a:pt x="102" y="305"/>
                    </a:cubicBezTo>
                    <a:cubicBezTo>
                      <a:pt x="132" y="305"/>
                      <a:pt x="152" y="316"/>
                      <a:pt x="172" y="316"/>
                    </a:cubicBezTo>
                    <a:cubicBezTo>
                      <a:pt x="203" y="316"/>
                      <a:pt x="233" y="305"/>
                      <a:pt x="254" y="305"/>
                    </a:cubicBezTo>
                    <a:cubicBezTo>
                      <a:pt x="274" y="255"/>
                      <a:pt x="294" y="214"/>
                      <a:pt x="335" y="174"/>
                    </a:cubicBezTo>
                    <a:cubicBezTo>
                      <a:pt x="325" y="133"/>
                      <a:pt x="294" y="82"/>
                      <a:pt x="254" y="41"/>
                    </a:cubicBezTo>
                    <a:cubicBezTo>
                      <a:pt x="244" y="11"/>
                      <a:pt x="213" y="1"/>
                      <a:pt x="18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67" name="Google Shape;53967;p55"/>
              <p:cNvSpPr/>
              <p:nvPr/>
            </p:nvSpPr>
            <p:spPr>
              <a:xfrm>
                <a:off x="2193097" y="800843"/>
                <a:ext cx="43593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4" h="801" extrusionOk="0">
                    <a:moveTo>
                      <a:pt x="461" y="0"/>
                    </a:moveTo>
                    <a:cubicBezTo>
                      <a:pt x="401" y="0"/>
                      <a:pt x="338" y="5"/>
                      <a:pt x="274" y="12"/>
                    </a:cubicBezTo>
                    <a:cubicBezTo>
                      <a:pt x="51" y="43"/>
                      <a:pt x="1" y="357"/>
                      <a:pt x="82" y="571"/>
                    </a:cubicBezTo>
                    <a:cubicBezTo>
                      <a:pt x="92" y="571"/>
                      <a:pt x="92" y="581"/>
                      <a:pt x="92" y="581"/>
                    </a:cubicBezTo>
                    <a:cubicBezTo>
                      <a:pt x="92" y="591"/>
                      <a:pt x="102" y="591"/>
                      <a:pt x="102" y="591"/>
                    </a:cubicBezTo>
                    <a:cubicBezTo>
                      <a:pt x="194" y="715"/>
                      <a:pt x="348" y="801"/>
                      <a:pt x="481" y="801"/>
                    </a:cubicBezTo>
                    <a:cubicBezTo>
                      <a:pt x="555" y="801"/>
                      <a:pt x="623" y="774"/>
                      <a:pt x="670" y="713"/>
                    </a:cubicBezTo>
                    <a:cubicBezTo>
                      <a:pt x="822" y="520"/>
                      <a:pt x="914" y="307"/>
                      <a:pt x="863" y="155"/>
                    </a:cubicBezTo>
                    <a:cubicBezTo>
                      <a:pt x="863" y="155"/>
                      <a:pt x="863" y="145"/>
                      <a:pt x="853" y="145"/>
                    </a:cubicBezTo>
                    <a:cubicBezTo>
                      <a:pt x="853" y="134"/>
                      <a:pt x="853" y="134"/>
                      <a:pt x="842" y="124"/>
                    </a:cubicBezTo>
                    <a:cubicBezTo>
                      <a:pt x="768" y="35"/>
                      <a:pt x="627" y="0"/>
                      <a:pt x="4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68" name="Google Shape;53968;p55"/>
              <p:cNvSpPr/>
              <p:nvPr/>
            </p:nvSpPr>
            <p:spPr>
              <a:xfrm>
                <a:off x="2218281" y="804802"/>
                <a:ext cx="15978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5" h="315" extrusionOk="0">
                    <a:moveTo>
                      <a:pt x="172" y="1"/>
                    </a:moveTo>
                    <a:cubicBezTo>
                      <a:pt x="152" y="1"/>
                      <a:pt x="132" y="1"/>
                      <a:pt x="102" y="11"/>
                    </a:cubicBezTo>
                    <a:cubicBezTo>
                      <a:pt x="21" y="21"/>
                      <a:pt x="0" y="143"/>
                      <a:pt x="30" y="224"/>
                    </a:cubicBezTo>
                    <a:lnTo>
                      <a:pt x="41" y="234"/>
                    </a:lnTo>
                    <a:cubicBezTo>
                      <a:pt x="71" y="274"/>
                      <a:pt x="132" y="315"/>
                      <a:pt x="183" y="315"/>
                    </a:cubicBezTo>
                    <a:cubicBezTo>
                      <a:pt x="213" y="315"/>
                      <a:pt x="244" y="305"/>
                      <a:pt x="254" y="274"/>
                    </a:cubicBezTo>
                    <a:cubicBezTo>
                      <a:pt x="294" y="234"/>
                      <a:pt x="325" y="183"/>
                      <a:pt x="335" y="143"/>
                    </a:cubicBezTo>
                    <a:cubicBezTo>
                      <a:pt x="294" y="102"/>
                      <a:pt x="274" y="62"/>
                      <a:pt x="254" y="11"/>
                    </a:cubicBezTo>
                    <a:cubicBezTo>
                      <a:pt x="233" y="11"/>
                      <a:pt x="203" y="1"/>
                      <a:pt x="1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69" name="Google Shape;53969;p55"/>
              <p:cNvSpPr/>
              <p:nvPr/>
            </p:nvSpPr>
            <p:spPr>
              <a:xfrm>
                <a:off x="2222144" y="814007"/>
                <a:ext cx="46503" cy="42162"/>
              </a:xfrm>
              <a:custGeom>
                <a:avLst/>
                <a:gdLst/>
                <a:ahLst/>
                <a:cxnLst/>
                <a:rect l="l" t="t" r="r" b="b"/>
                <a:pathLst>
                  <a:path w="975" h="884" extrusionOk="0">
                    <a:moveTo>
                      <a:pt x="467" y="0"/>
                    </a:moveTo>
                    <a:cubicBezTo>
                      <a:pt x="315" y="41"/>
                      <a:pt x="173" y="214"/>
                      <a:pt x="82" y="447"/>
                    </a:cubicBezTo>
                    <a:cubicBezTo>
                      <a:pt x="1" y="649"/>
                      <a:pt x="244" y="852"/>
                      <a:pt x="467" y="883"/>
                    </a:cubicBezTo>
                    <a:lnTo>
                      <a:pt x="508" y="883"/>
                    </a:lnTo>
                    <a:cubicBezTo>
                      <a:pt x="731" y="852"/>
                      <a:pt x="974" y="649"/>
                      <a:pt x="893" y="447"/>
                    </a:cubicBezTo>
                    <a:cubicBezTo>
                      <a:pt x="801" y="214"/>
                      <a:pt x="659" y="41"/>
                      <a:pt x="5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70" name="Google Shape;53970;p55"/>
              <p:cNvSpPr/>
              <p:nvPr/>
            </p:nvSpPr>
            <p:spPr>
              <a:xfrm>
                <a:off x="2236644" y="815915"/>
                <a:ext cx="17504" cy="14595"/>
              </a:xfrm>
              <a:custGeom>
                <a:avLst/>
                <a:gdLst/>
                <a:ahLst/>
                <a:cxnLst/>
                <a:rect l="l" t="t" r="r" b="b"/>
                <a:pathLst>
                  <a:path w="367" h="306" extrusionOk="0">
                    <a:moveTo>
                      <a:pt x="112" y="1"/>
                    </a:moveTo>
                    <a:cubicBezTo>
                      <a:pt x="82" y="32"/>
                      <a:pt x="51" y="82"/>
                      <a:pt x="31" y="133"/>
                    </a:cubicBezTo>
                    <a:cubicBezTo>
                      <a:pt x="1" y="214"/>
                      <a:pt x="92" y="295"/>
                      <a:pt x="173" y="305"/>
                    </a:cubicBezTo>
                    <a:lnTo>
                      <a:pt x="193" y="305"/>
                    </a:lnTo>
                    <a:cubicBezTo>
                      <a:pt x="274" y="295"/>
                      <a:pt x="366" y="214"/>
                      <a:pt x="335" y="133"/>
                    </a:cubicBezTo>
                    <a:cubicBezTo>
                      <a:pt x="315" y="82"/>
                      <a:pt x="285" y="32"/>
                      <a:pt x="254" y="1"/>
                    </a:cubicBezTo>
                    <a:cubicBezTo>
                      <a:pt x="234" y="11"/>
                      <a:pt x="204" y="11"/>
                      <a:pt x="183" y="11"/>
                    </a:cubicBezTo>
                    <a:cubicBezTo>
                      <a:pt x="163" y="11"/>
                      <a:pt x="132" y="11"/>
                      <a:pt x="1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71" name="Google Shape;53971;p55"/>
              <p:cNvSpPr/>
              <p:nvPr/>
            </p:nvSpPr>
            <p:spPr>
              <a:xfrm>
                <a:off x="2254100" y="800843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53" y="0"/>
                    </a:moveTo>
                    <a:cubicBezTo>
                      <a:pt x="286" y="0"/>
                      <a:pt x="145" y="35"/>
                      <a:pt x="71" y="124"/>
                    </a:cubicBezTo>
                    <a:cubicBezTo>
                      <a:pt x="61" y="134"/>
                      <a:pt x="61" y="134"/>
                      <a:pt x="61" y="145"/>
                    </a:cubicBezTo>
                    <a:cubicBezTo>
                      <a:pt x="50" y="145"/>
                      <a:pt x="50" y="155"/>
                      <a:pt x="50" y="155"/>
                    </a:cubicBezTo>
                    <a:cubicBezTo>
                      <a:pt x="0" y="307"/>
                      <a:pt x="91" y="520"/>
                      <a:pt x="233" y="713"/>
                    </a:cubicBezTo>
                    <a:cubicBezTo>
                      <a:pt x="284" y="774"/>
                      <a:pt x="354" y="801"/>
                      <a:pt x="430" y="801"/>
                    </a:cubicBezTo>
                    <a:cubicBezTo>
                      <a:pt x="566" y="801"/>
                      <a:pt x="720" y="715"/>
                      <a:pt x="811" y="591"/>
                    </a:cubicBezTo>
                    <a:cubicBezTo>
                      <a:pt x="811" y="591"/>
                      <a:pt x="821" y="591"/>
                      <a:pt x="821" y="581"/>
                    </a:cubicBezTo>
                    <a:cubicBezTo>
                      <a:pt x="821" y="581"/>
                      <a:pt x="821" y="571"/>
                      <a:pt x="832" y="571"/>
                    </a:cubicBezTo>
                    <a:cubicBezTo>
                      <a:pt x="913" y="357"/>
                      <a:pt x="862" y="43"/>
                      <a:pt x="639" y="12"/>
                    </a:cubicBezTo>
                    <a:cubicBezTo>
                      <a:pt x="575" y="5"/>
                      <a:pt x="512" y="0"/>
                      <a:pt x="4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72" name="Google Shape;53972;p55"/>
              <p:cNvSpPr/>
              <p:nvPr/>
            </p:nvSpPr>
            <p:spPr>
              <a:xfrm>
                <a:off x="2256485" y="804802"/>
                <a:ext cx="16026" cy="15024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5" extrusionOk="0">
                    <a:moveTo>
                      <a:pt x="163" y="1"/>
                    </a:moveTo>
                    <a:cubicBezTo>
                      <a:pt x="133" y="1"/>
                      <a:pt x="102" y="11"/>
                      <a:pt x="72" y="11"/>
                    </a:cubicBezTo>
                    <a:cubicBezTo>
                      <a:pt x="61" y="62"/>
                      <a:pt x="41" y="102"/>
                      <a:pt x="0" y="143"/>
                    </a:cubicBezTo>
                    <a:cubicBezTo>
                      <a:pt x="11" y="183"/>
                      <a:pt x="41" y="234"/>
                      <a:pt x="72" y="274"/>
                    </a:cubicBezTo>
                    <a:cubicBezTo>
                      <a:pt x="92" y="305"/>
                      <a:pt x="122" y="315"/>
                      <a:pt x="153" y="315"/>
                    </a:cubicBezTo>
                    <a:cubicBezTo>
                      <a:pt x="203" y="315"/>
                      <a:pt x="264" y="274"/>
                      <a:pt x="295" y="234"/>
                    </a:cubicBezTo>
                    <a:lnTo>
                      <a:pt x="305" y="224"/>
                    </a:lnTo>
                    <a:cubicBezTo>
                      <a:pt x="335" y="143"/>
                      <a:pt x="315" y="21"/>
                      <a:pt x="234" y="11"/>
                    </a:cubicBezTo>
                    <a:cubicBezTo>
                      <a:pt x="203" y="1"/>
                      <a:pt x="183" y="1"/>
                      <a:pt x="1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73" name="Google Shape;53973;p55"/>
              <p:cNvSpPr/>
              <p:nvPr/>
            </p:nvSpPr>
            <p:spPr>
              <a:xfrm>
                <a:off x="2254100" y="762830"/>
                <a:ext cx="43546" cy="38204"/>
              </a:xfrm>
              <a:custGeom>
                <a:avLst/>
                <a:gdLst/>
                <a:ahLst/>
                <a:cxnLst/>
                <a:rect l="l" t="t" r="r" b="b"/>
                <a:pathLst>
                  <a:path w="913" h="801" extrusionOk="0">
                    <a:moveTo>
                      <a:pt x="432" y="1"/>
                    </a:moveTo>
                    <a:cubicBezTo>
                      <a:pt x="355" y="1"/>
                      <a:pt x="284" y="27"/>
                      <a:pt x="233" y="90"/>
                    </a:cubicBezTo>
                    <a:cubicBezTo>
                      <a:pt x="91" y="282"/>
                      <a:pt x="0" y="495"/>
                      <a:pt x="50" y="647"/>
                    </a:cubicBezTo>
                    <a:cubicBezTo>
                      <a:pt x="50" y="647"/>
                      <a:pt x="50" y="658"/>
                      <a:pt x="61" y="658"/>
                    </a:cubicBezTo>
                    <a:cubicBezTo>
                      <a:pt x="61" y="667"/>
                      <a:pt x="61" y="667"/>
                      <a:pt x="71" y="667"/>
                    </a:cubicBezTo>
                    <a:cubicBezTo>
                      <a:pt x="148" y="760"/>
                      <a:pt x="296" y="800"/>
                      <a:pt x="471" y="800"/>
                    </a:cubicBezTo>
                    <a:cubicBezTo>
                      <a:pt x="525" y="800"/>
                      <a:pt x="581" y="797"/>
                      <a:pt x="639" y="789"/>
                    </a:cubicBezTo>
                    <a:cubicBezTo>
                      <a:pt x="862" y="759"/>
                      <a:pt x="913" y="444"/>
                      <a:pt x="832" y="232"/>
                    </a:cubicBezTo>
                    <a:cubicBezTo>
                      <a:pt x="821" y="232"/>
                      <a:pt x="821" y="221"/>
                      <a:pt x="821" y="221"/>
                    </a:cubicBezTo>
                    <a:cubicBezTo>
                      <a:pt x="821" y="211"/>
                      <a:pt x="811" y="211"/>
                      <a:pt x="811" y="201"/>
                    </a:cubicBezTo>
                    <a:cubicBezTo>
                      <a:pt x="721" y="84"/>
                      <a:pt x="568" y="1"/>
                      <a:pt x="43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74" name="Google Shape;53974;p55"/>
              <p:cNvSpPr/>
              <p:nvPr/>
            </p:nvSpPr>
            <p:spPr>
              <a:xfrm>
                <a:off x="2256485" y="782051"/>
                <a:ext cx="16026" cy="15072"/>
              </a:xfrm>
              <a:custGeom>
                <a:avLst/>
                <a:gdLst/>
                <a:ahLst/>
                <a:cxnLst/>
                <a:rect l="l" t="t" r="r" b="b"/>
                <a:pathLst>
                  <a:path w="336" h="316" extrusionOk="0">
                    <a:moveTo>
                      <a:pt x="153" y="1"/>
                    </a:moveTo>
                    <a:cubicBezTo>
                      <a:pt x="122" y="1"/>
                      <a:pt x="92" y="11"/>
                      <a:pt x="72" y="41"/>
                    </a:cubicBezTo>
                    <a:cubicBezTo>
                      <a:pt x="41" y="82"/>
                      <a:pt x="11" y="133"/>
                      <a:pt x="0" y="174"/>
                    </a:cubicBezTo>
                    <a:cubicBezTo>
                      <a:pt x="41" y="214"/>
                      <a:pt x="61" y="255"/>
                      <a:pt x="72" y="305"/>
                    </a:cubicBezTo>
                    <a:cubicBezTo>
                      <a:pt x="102" y="305"/>
                      <a:pt x="133" y="316"/>
                      <a:pt x="163" y="316"/>
                    </a:cubicBezTo>
                    <a:cubicBezTo>
                      <a:pt x="183" y="316"/>
                      <a:pt x="203" y="305"/>
                      <a:pt x="234" y="305"/>
                    </a:cubicBezTo>
                    <a:cubicBezTo>
                      <a:pt x="315" y="295"/>
                      <a:pt x="335" y="174"/>
                      <a:pt x="305" y="92"/>
                    </a:cubicBezTo>
                    <a:cubicBezTo>
                      <a:pt x="305" y="82"/>
                      <a:pt x="295" y="82"/>
                      <a:pt x="295" y="82"/>
                    </a:cubicBezTo>
                    <a:cubicBezTo>
                      <a:pt x="264" y="41"/>
                      <a:pt x="203" y="1"/>
                      <a:pt x="15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75" name="Google Shape;53975;p55"/>
              <p:cNvSpPr/>
              <p:nvPr/>
            </p:nvSpPr>
            <p:spPr>
              <a:xfrm>
                <a:off x="2229871" y="785485"/>
                <a:ext cx="31049" cy="31002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3" y="0"/>
                      <a:pt x="1" y="142"/>
                      <a:pt x="1" y="325"/>
                    </a:cubicBezTo>
                    <a:cubicBezTo>
                      <a:pt x="1" y="507"/>
                      <a:pt x="143" y="649"/>
                      <a:pt x="325" y="649"/>
                    </a:cubicBezTo>
                    <a:cubicBezTo>
                      <a:pt x="508" y="649"/>
                      <a:pt x="650" y="507"/>
                      <a:pt x="650" y="325"/>
                    </a:cubicBezTo>
                    <a:cubicBezTo>
                      <a:pt x="650" y="142"/>
                      <a:pt x="508" y="0"/>
                      <a:pt x="3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76" name="Google Shape;53976;p55"/>
              <p:cNvSpPr/>
              <p:nvPr/>
            </p:nvSpPr>
            <p:spPr>
              <a:xfrm>
                <a:off x="2239076" y="794643"/>
                <a:ext cx="12591" cy="12639"/>
              </a:xfrm>
              <a:custGeom>
                <a:avLst/>
                <a:gdLst/>
                <a:ahLst/>
                <a:cxnLst/>
                <a:rect l="l" t="t" r="r" b="b"/>
                <a:pathLst>
                  <a:path w="264" h="265" extrusionOk="0">
                    <a:moveTo>
                      <a:pt x="132" y="0"/>
                    </a:moveTo>
                    <a:cubicBezTo>
                      <a:pt x="61" y="0"/>
                      <a:pt x="0" y="61"/>
                      <a:pt x="0" y="133"/>
                    </a:cubicBezTo>
                    <a:cubicBezTo>
                      <a:pt x="0" y="203"/>
                      <a:pt x="61" y="264"/>
                      <a:pt x="132" y="264"/>
                    </a:cubicBezTo>
                    <a:cubicBezTo>
                      <a:pt x="203" y="264"/>
                      <a:pt x="264" y="203"/>
                      <a:pt x="264" y="133"/>
                    </a:cubicBezTo>
                    <a:cubicBezTo>
                      <a:pt x="264" y="61"/>
                      <a:pt x="203" y="0"/>
                      <a:pt x="13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3977" name="Google Shape;53977;p55"/>
            <p:cNvGrpSpPr/>
            <p:nvPr/>
          </p:nvGrpSpPr>
          <p:grpSpPr>
            <a:xfrm>
              <a:off x="7870946" y="464607"/>
              <a:ext cx="153832" cy="149777"/>
              <a:chOff x="2070280" y="1284575"/>
              <a:chExt cx="56090" cy="54611"/>
            </a:xfrm>
          </p:grpSpPr>
          <p:sp>
            <p:nvSpPr>
              <p:cNvPr id="53978" name="Google Shape;53978;p55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79" name="Google Shape;53979;p55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80" name="Google Shape;53980;p55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81" name="Google Shape;53981;p55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82" name="Google Shape;53982;p55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83" name="Google Shape;53983;p55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84" name="Google Shape;53984;p55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85" name="Google Shape;53985;p55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86" name="Google Shape;53986;p55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87" name="Google Shape;53987;p55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88" name="Google Shape;53988;p55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89" name="Google Shape;53989;p55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90" name="Google Shape;53990;p55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91" name="Google Shape;53991;p55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3992" name="Google Shape;53992;p55"/>
            <p:cNvGrpSpPr/>
            <p:nvPr/>
          </p:nvGrpSpPr>
          <p:grpSpPr>
            <a:xfrm>
              <a:off x="8618784" y="830257"/>
              <a:ext cx="153832" cy="149777"/>
              <a:chOff x="2070280" y="1284575"/>
              <a:chExt cx="56090" cy="54611"/>
            </a:xfrm>
          </p:grpSpPr>
          <p:sp>
            <p:nvSpPr>
              <p:cNvPr id="53993" name="Google Shape;53993;p55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94" name="Google Shape;53994;p55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95" name="Google Shape;53995;p55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96" name="Google Shape;53996;p55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97" name="Google Shape;53997;p55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98" name="Google Shape;53998;p55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99" name="Google Shape;53999;p55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00" name="Google Shape;54000;p55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01" name="Google Shape;54001;p55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02" name="Google Shape;54002;p55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03" name="Google Shape;54003;p55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04" name="Google Shape;54004;p55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05" name="Google Shape;54005;p55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06" name="Google Shape;54006;p55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4007" name="Google Shape;54007;p55"/>
            <p:cNvGrpSpPr/>
            <p:nvPr/>
          </p:nvGrpSpPr>
          <p:grpSpPr>
            <a:xfrm>
              <a:off x="8756062" y="124663"/>
              <a:ext cx="286726" cy="279015"/>
              <a:chOff x="2070280" y="1284575"/>
              <a:chExt cx="56090" cy="54611"/>
            </a:xfrm>
          </p:grpSpPr>
          <p:sp>
            <p:nvSpPr>
              <p:cNvPr id="54008" name="Google Shape;54008;p55"/>
              <p:cNvSpPr/>
              <p:nvPr/>
            </p:nvSpPr>
            <p:spPr>
              <a:xfrm>
                <a:off x="2100710" y="1288916"/>
                <a:ext cx="21844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8" h="412" extrusionOk="0">
                    <a:moveTo>
                      <a:pt x="194" y="0"/>
                    </a:moveTo>
                    <a:cubicBezTo>
                      <a:pt x="135" y="0"/>
                      <a:pt x="82" y="23"/>
                      <a:pt x="61" y="76"/>
                    </a:cubicBezTo>
                    <a:cubicBezTo>
                      <a:pt x="11" y="187"/>
                      <a:pt x="0" y="308"/>
                      <a:pt x="41" y="369"/>
                    </a:cubicBezTo>
                    <a:cubicBezTo>
                      <a:pt x="41" y="380"/>
                      <a:pt x="51" y="380"/>
                      <a:pt x="51" y="380"/>
                    </a:cubicBezTo>
                    <a:lnTo>
                      <a:pt x="51" y="390"/>
                    </a:lnTo>
                    <a:cubicBezTo>
                      <a:pt x="77" y="404"/>
                      <a:pt x="110" y="411"/>
                      <a:pt x="147" y="411"/>
                    </a:cubicBezTo>
                    <a:cubicBezTo>
                      <a:pt x="210" y="411"/>
                      <a:pt x="285" y="391"/>
                      <a:pt x="356" y="360"/>
                    </a:cubicBezTo>
                    <a:cubicBezTo>
                      <a:pt x="457" y="319"/>
                      <a:pt x="446" y="157"/>
                      <a:pt x="365" y="65"/>
                    </a:cubicBezTo>
                    <a:lnTo>
                      <a:pt x="365" y="55"/>
                    </a:lnTo>
                    <a:lnTo>
                      <a:pt x="356" y="55"/>
                    </a:lnTo>
                    <a:cubicBezTo>
                      <a:pt x="311" y="21"/>
                      <a:pt x="250" y="0"/>
                      <a:pt x="1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09" name="Google Shape;54009;p55"/>
              <p:cNvSpPr/>
              <p:nvPr/>
            </p:nvSpPr>
            <p:spPr>
              <a:xfrm>
                <a:off x="2102141" y="1300220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72" y="1"/>
                    </a:moveTo>
                    <a:cubicBezTo>
                      <a:pt x="51" y="1"/>
                      <a:pt x="31" y="1"/>
                      <a:pt x="21" y="31"/>
                    </a:cubicBezTo>
                    <a:cubicBezTo>
                      <a:pt x="11" y="51"/>
                      <a:pt x="1" y="82"/>
                      <a:pt x="11" y="102"/>
                    </a:cubicBezTo>
                    <a:lnTo>
                      <a:pt x="31" y="123"/>
                    </a:lnTo>
                    <a:lnTo>
                      <a:pt x="62" y="153"/>
                    </a:lnTo>
                    <a:cubicBezTo>
                      <a:pt x="82" y="153"/>
                      <a:pt x="112" y="153"/>
                      <a:pt x="132" y="132"/>
                    </a:cubicBezTo>
                    <a:cubicBezTo>
                      <a:pt x="173" y="123"/>
                      <a:pt x="173" y="62"/>
                      <a:pt x="143" y="21"/>
                    </a:cubicBezTo>
                    <a:cubicBezTo>
                      <a:pt x="123" y="1"/>
                      <a:pt x="92" y="1"/>
                      <a:pt x="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10" name="Google Shape;54010;p55"/>
              <p:cNvSpPr/>
              <p:nvPr/>
            </p:nvSpPr>
            <p:spPr>
              <a:xfrm>
                <a:off x="2080869" y="1284575"/>
                <a:ext cx="22703" cy="20986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0" extrusionOk="0">
                    <a:moveTo>
                      <a:pt x="260" y="0"/>
                    </a:moveTo>
                    <a:cubicBezTo>
                      <a:pt x="245" y="0"/>
                      <a:pt x="229" y="2"/>
                      <a:pt x="213" y="4"/>
                    </a:cubicBezTo>
                    <a:lnTo>
                      <a:pt x="204" y="4"/>
                    </a:lnTo>
                    <a:cubicBezTo>
                      <a:pt x="92" y="55"/>
                      <a:pt x="1" y="176"/>
                      <a:pt x="71" y="278"/>
                    </a:cubicBezTo>
                    <a:cubicBezTo>
                      <a:pt x="143" y="369"/>
                      <a:pt x="234" y="440"/>
                      <a:pt x="325" y="440"/>
                    </a:cubicBezTo>
                    <a:lnTo>
                      <a:pt x="335" y="430"/>
                    </a:lnTo>
                    <a:cubicBezTo>
                      <a:pt x="406" y="399"/>
                      <a:pt x="457" y="288"/>
                      <a:pt x="467" y="167"/>
                    </a:cubicBezTo>
                    <a:cubicBezTo>
                      <a:pt x="476" y="60"/>
                      <a:pt x="369" y="0"/>
                      <a:pt x="26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11" name="Google Shape;54011;p55"/>
              <p:cNvSpPr/>
              <p:nvPr/>
            </p:nvSpPr>
            <p:spPr>
              <a:xfrm>
                <a:off x="2090551" y="1297310"/>
                <a:ext cx="8776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4" extrusionOk="0">
                    <a:moveTo>
                      <a:pt x="71" y="1"/>
                    </a:moveTo>
                    <a:cubicBezTo>
                      <a:pt x="31" y="21"/>
                      <a:pt x="1" y="72"/>
                      <a:pt x="31" y="102"/>
                    </a:cubicBezTo>
                    <a:cubicBezTo>
                      <a:pt x="41" y="132"/>
                      <a:pt x="61" y="153"/>
                      <a:pt x="82" y="163"/>
                    </a:cubicBezTo>
                    <a:cubicBezTo>
                      <a:pt x="102" y="143"/>
                      <a:pt x="132" y="143"/>
                      <a:pt x="152" y="143"/>
                    </a:cubicBezTo>
                    <a:cubicBezTo>
                      <a:pt x="163" y="123"/>
                      <a:pt x="173" y="92"/>
                      <a:pt x="183" y="62"/>
                    </a:cubicBezTo>
                    <a:cubicBezTo>
                      <a:pt x="183" y="21"/>
                      <a:pt x="143" y="1"/>
                      <a:pt x="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12" name="Google Shape;54012;p55"/>
              <p:cNvSpPr/>
              <p:nvPr/>
            </p:nvSpPr>
            <p:spPr>
              <a:xfrm>
                <a:off x="2070280" y="1296881"/>
                <a:ext cx="21749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418" extrusionOk="0">
                    <a:moveTo>
                      <a:pt x="218" y="0"/>
                    </a:moveTo>
                    <a:cubicBezTo>
                      <a:pt x="138" y="0"/>
                      <a:pt x="51" y="75"/>
                      <a:pt x="20" y="162"/>
                    </a:cubicBezTo>
                    <a:lnTo>
                      <a:pt x="9" y="172"/>
                    </a:lnTo>
                    <a:cubicBezTo>
                      <a:pt x="0" y="286"/>
                      <a:pt x="61" y="418"/>
                      <a:pt x="161" y="418"/>
                    </a:cubicBezTo>
                    <a:cubicBezTo>
                      <a:pt x="168" y="418"/>
                      <a:pt x="175" y="417"/>
                      <a:pt x="182" y="416"/>
                    </a:cubicBezTo>
                    <a:cubicBezTo>
                      <a:pt x="304" y="405"/>
                      <a:pt x="415" y="355"/>
                      <a:pt x="446" y="283"/>
                    </a:cubicBezTo>
                    <a:lnTo>
                      <a:pt x="456" y="274"/>
                    </a:lnTo>
                    <a:cubicBezTo>
                      <a:pt x="456" y="193"/>
                      <a:pt x="385" y="101"/>
                      <a:pt x="284" y="20"/>
                    </a:cubicBezTo>
                    <a:cubicBezTo>
                      <a:pt x="263" y="6"/>
                      <a:pt x="241" y="0"/>
                      <a:pt x="2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13" name="Google Shape;54013;p55"/>
              <p:cNvSpPr/>
              <p:nvPr/>
            </p:nvSpPr>
            <p:spPr>
              <a:xfrm>
                <a:off x="2083254" y="1305085"/>
                <a:ext cx="8299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63" extrusionOk="0">
                    <a:moveTo>
                      <a:pt x="93" y="0"/>
                    </a:moveTo>
                    <a:cubicBezTo>
                      <a:pt x="62" y="0"/>
                      <a:pt x="21" y="30"/>
                      <a:pt x="12" y="61"/>
                    </a:cubicBezTo>
                    <a:cubicBezTo>
                      <a:pt x="1" y="111"/>
                      <a:pt x="32" y="163"/>
                      <a:pt x="72" y="163"/>
                    </a:cubicBezTo>
                    <a:cubicBezTo>
                      <a:pt x="102" y="163"/>
                      <a:pt x="133" y="152"/>
                      <a:pt x="154" y="142"/>
                    </a:cubicBezTo>
                    <a:cubicBezTo>
                      <a:pt x="154" y="111"/>
                      <a:pt x="154" y="91"/>
                      <a:pt x="174" y="61"/>
                    </a:cubicBezTo>
                    <a:cubicBezTo>
                      <a:pt x="154" y="41"/>
                      <a:pt x="143" y="21"/>
                      <a:pt x="113" y="10"/>
                    </a:cubicBezTo>
                    <a:cubicBezTo>
                      <a:pt x="102" y="0"/>
                      <a:pt x="93" y="0"/>
                      <a:pt x="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14" name="Google Shape;54014;p55"/>
              <p:cNvSpPr/>
              <p:nvPr/>
            </p:nvSpPr>
            <p:spPr>
              <a:xfrm>
                <a:off x="2074096" y="1315148"/>
                <a:ext cx="21797" cy="1965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2" extrusionOk="0">
                    <a:moveTo>
                      <a:pt x="311" y="1"/>
                    </a:moveTo>
                    <a:cubicBezTo>
                      <a:pt x="247" y="1"/>
                      <a:pt x="173" y="21"/>
                      <a:pt x="102" y="53"/>
                    </a:cubicBezTo>
                    <a:cubicBezTo>
                      <a:pt x="1" y="94"/>
                      <a:pt x="10" y="256"/>
                      <a:pt x="92" y="347"/>
                    </a:cubicBezTo>
                    <a:lnTo>
                      <a:pt x="92" y="357"/>
                    </a:lnTo>
                    <a:lnTo>
                      <a:pt x="102" y="357"/>
                    </a:lnTo>
                    <a:cubicBezTo>
                      <a:pt x="146" y="392"/>
                      <a:pt x="207" y="412"/>
                      <a:pt x="263" y="412"/>
                    </a:cubicBezTo>
                    <a:cubicBezTo>
                      <a:pt x="322" y="412"/>
                      <a:pt x="375" y="389"/>
                      <a:pt x="396" y="337"/>
                    </a:cubicBezTo>
                    <a:cubicBezTo>
                      <a:pt x="447" y="225"/>
                      <a:pt x="457" y="103"/>
                      <a:pt x="416" y="42"/>
                    </a:cubicBezTo>
                    <a:cubicBezTo>
                      <a:pt x="416" y="33"/>
                      <a:pt x="406" y="33"/>
                      <a:pt x="406" y="33"/>
                    </a:cubicBezTo>
                    <a:lnTo>
                      <a:pt x="406" y="22"/>
                    </a:lnTo>
                    <a:cubicBezTo>
                      <a:pt x="380" y="7"/>
                      <a:pt x="347" y="1"/>
                      <a:pt x="3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15" name="Google Shape;54015;p55"/>
              <p:cNvSpPr/>
              <p:nvPr/>
            </p:nvSpPr>
            <p:spPr>
              <a:xfrm>
                <a:off x="2086163" y="1316198"/>
                <a:ext cx="8299" cy="7297"/>
              </a:xfrm>
              <a:custGeom>
                <a:avLst/>
                <a:gdLst/>
                <a:ahLst/>
                <a:cxnLst/>
                <a:rect l="l" t="t" r="r" b="b"/>
                <a:pathLst>
                  <a:path w="174" h="153" extrusionOk="0">
                    <a:moveTo>
                      <a:pt x="113" y="0"/>
                    </a:moveTo>
                    <a:cubicBezTo>
                      <a:pt x="93" y="0"/>
                      <a:pt x="62" y="0"/>
                      <a:pt x="41" y="20"/>
                    </a:cubicBezTo>
                    <a:cubicBezTo>
                      <a:pt x="1" y="31"/>
                      <a:pt x="1" y="92"/>
                      <a:pt x="32" y="132"/>
                    </a:cubicBezTo>
                    <a:cubicBezTo>
                      <a:pt x="52" y="153"/>
                      <a:pt x="82" y="153"/>
                      <a:pt x="102" y="153"/>
                    </a:cubicBezTo>
                    <a:cubicBezTo>
                      <a:pt x="123" y="153"/>
                      <a:pt x="143" y="153"/>
                      <a:pt x="153" y="122"/>
                    </a:cubicBezTo>
                    <a:cubicBezTo>
                      <a:pt x="163" y="102"/>
                      <a:pt x="174" y="72"/>
                      <a:pt x="163" y="51"/>
                    </a:cubicBezTo>
                    <a:lnTo>
                      <a:pt x="143" y="31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16" name="Google Shape;54016;p55"/>
              <p:cNvSpPr/>
              <p:nvPr/>
            </p:nvSpPr>
            <p:spPr>
              <a:xfrm>
                <a:off x="2093031" y="1318106"/>
                <a:ext cx="22703" cy="21081"/>
              </a:xfrm>
              <a:custGeom>
                <a:avLst/>
                <a:gdLst/>
                <a:ahLst/>
                <a:cxnLst/>
                <a:rect l="l" t="t" r="r" b="b"/>
                <a:pathLst>
                  <a:path w="476" h="442" extrusionOk="0">
                    <a:moveTo>
                      <a:pt x="151" y="1"/>
                    </a:moveTo>
                    <a:lnTo>
                      <a:pt x="141" y="11"/>
                    </a:lnTo>
                    <a:cubicBezTo>
                      <a:pt x="70" y="41"/>
                      <a:pt x="19" y="153"/>
                      <a:pt x="9" y="275"/>
                    </a:cubicBezTo>
                    <a:cubicBezTo>
                      <a:pt x="0" y="381"/>
                      <a:pt x="107" y="441"/>
                      <a:pt x="216" y="441"/>
                    </a:cubicBezTo>
                    <a:cubicBezTo>
                      <a:pt x="231" y="441"/>
                      <a:pt x="247" y="440"/>
                      <a:pt x="263" y="437"/>
                    </a:cubicBezTo>
                    <a:lnTo>
                      <a:pt x="273" y="437"/>
                    </a:lnTo>
                    <a:cubicBezTo>
                      <a:pt x="384" y="386"/>
                      <a:pt x="476" y="264"/>
                      <a:pt x="405" y="163"/>
                    </a:cubicBezTo>
                    <a:cubicBezTo>
                      <a:pt x="334" y="72"/>
                      <a:pt x="242" y="1"/>
                      <a:pt x="1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17" name="Google Shape;54017;p55"/>
              <p:cNvSpPr/>
              <p:nvPr/>
            </p:nvSpPr>
            <p:spPr>
              <a:xfrm>
                <a:off x="2097324" y="1318630"/>
                <a:ext cx="8776" cy="7774"/>
              </a:xfrm>
              <a:custGeom>
                <a:avLst/>
                <a:gdLst/>
                <a:ahLst/>
                <a:cxnLst/>
                <a:rect l="l" t="t" r="r" b="b"/>
                <a:pathLst>
                  <a:path w="184" h="163" extrusionOk="0">
                    <a:moveTo>
                      <a:pt x="102" y="0"/>
                    </a:moveTo>
                    <a:cubicBezTo>
                      <a:pt x="82" y="21"/>
                      <a:pt x="51" y="21"/>
                      <a:pt x="31" y="21"/>
                    </a:cubicBezTo>
                    <a:cubicBezTo>
                      <a:pt x="21" y="41"/>
                      <a:pt x="10" y="71"/>
                      <a:pt x="1" y="102"/>
                    </a:cubicBezTo>
                    <a:cubicBezTo>
                      <a:pt x="1" y="142"/>
                      <a:pt x="41" y="163"/>
                      <a:pt x="91" y="163"/>
                    </a:cubicBezTo>
                    <a:lnTo>
                      <a:pt x="112" y="163"/>
                    </a:lnTo>
                    <a:cubicBezTo>
                      <a:pt x="152" y="142"/>
                      <a:pt x="183" y="91"/>
                      <a:pt x="163" y="61"/>
                    </a:cubicBezTo>
                    <a:cubicBezTo>
                      <a:pt x="143" y="30"/>
                      <a:pt x="122" y="10"/>
                      <a:pt x="1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18" name="Google Shape;54018;p55"/>
              <p:cNvSpPr/>
              <p:nvPr/>
            </p:nvSpPr>
            <p:spPr>
              <a:xfrm>
                <a:off x="2104574" y="1306897"/>
                <a:ext cx="21797" cy="19937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18" extrusionOk="0">
                    <a:moveTo>
                      <a:pt x="296" y="1"/>
                    </a:moveTo>
                    <a:cubicBezTo>
                      <a:pt x="289" y="1"/>
                      <a:pt x="282" y="1"/>
                      <a:pt x="275" y="3"/>
                    </a:cubicBezTo>
                    <a:cubicBezTo>
                      <a:pt x="153" y="13"/>
                      <a:pt x="41" y="64"/>
                      <a:pt x="11" y="134"/>
                    </a:cubicBezTo>
                    <a:lnTo>
                      <a:pt x="0" y="134"/>
                    </a:lnTo>
                    <a:lnTo>
                      <a:pt x="0" y="145"/>
                    </a:lnTo>
                    <a:cubicBezTo>
                      <a:pt x="0" y="226"/>
                      <a:pt x="72" y="317"/>
                      <a:pt x="173" y="398"/>
                    </a:cubicBezTo>
                    <a:cubicBezTo>
                      <a:pt x="193" y="411"/>
                      <a:pt x="215" y="418"/>
                      <a:pt x="238" y="418"/>
                    </a:cubicBezTo>
                    <a:cubicBezTo>
                      <a:pt x="318" y="418"/>
                      <a:pt x="405" y="343"/>
                      <a:pt x="437" y="256"/>
                    </a:cubicBezTo>
                    <a:lnTo>
                      <a:pt x="447" y="256"/>
                    </a:lnTo>
                    <a:lnTo>
                      <a:pt x="447" y="246"/>
                    </a:lnTo>
                    <a:cubicBezTo>
                      <a:pt x="456" y="132"/>
                      <a:pt x="395" y="1"/>
                      <a:pt x="2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19" name="Google Shape;54019;p55"/>
              <p:cNvSpPr/>
              <p:nvPr/>
            </p:nvSpPr>
            <p:spPr>
              <a:xfrm>
                <a:off x="2105051" y="1310856"/>
                <a:ext cx="8251" cy="7822"/>
              </a:xfrm>
              <a:custGeom>
                <a:avLst/>
                <a:gdLst/>
                <a:ahLst/>
                <a:cxnLst/>
                <a:rect l="l" t="t" r="r" b="b"/>
                <a:pathLst>
                  <a:path w="173" h="164" extrusionOk="0">
                    <a:moveTo>
                      <a:pt x="102" y="1"/>
                    </a:moveTo>
                    <a:cubicBezTo>
                      <a:pt x="71" y="1"/>
                      <a:pt x="41" y="11"/>
                      <a:pt x="21" y="21"/>
                    </a:cubicBezTo>
                    <a:cubicBezTo>
                      <a:pt x="21" y="51"/>
                      <a:pt x="21" y="72"/>
                      <a:pt x="1" y="102"/>
                    </a:cubicBezTo>
                    <a:cubicBezTo>
                      <a:pt x="21" y="123"/>
                      <a:pt x="31" y="132"/>
                      <a:pt x="62" y="153"/>
                    </a:cubicBezTo>
                    <a:cubicBezTo>
                      <a:pt x="71" y="163"/>
                      <a:pt x="82" y="163"/>
                      <a:pt x="92" y="163"/>
                    </a:cubicBezTo>
                    <a:cubicBezTo>
                      <a:pt x="123" y="163"/>
                      <a:pt x="153" y="132"/>
                      <a:pt x="163" y="102"/>
                    </a:cubicBezTo>
                    <a:cubicBezTo>
                      <a:pt x="173" y="51"/>
                      <a:pt x="143" y="1"/>
                      <a:pt x="10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20" name="Google Shape;54020;p55"/>
              <p:cNvSpPr/>
              <p:nvPr/>
            </p:nvSpPr>
            <p:spPr>
              <a:xfrm>
                <a:off x="2089597" y="1303940"/>
                <a:ext cx="17456" cy="15882"/>
              </a:xfrm>
              <a:custGeom>
                <a:avLst/>
                <a:gdLst/>
                <a:ahLst/>
                <a:cxnLst/>
                <a:rect l="l" t="t" r="r" b="b"/>
                <a:pathLst>
                  <a:path w="366" h="333" extrusionOk="0">
                    <a:moveTo>
                      <a:pt x="186" y="0"/>
                    </a:moveTo>
                    <a:cubicBezTo>
                      <a:pt x="143" y="0"/>
                      <a:pt x="98" y="18"/>
                      <a:pt x="61" y="54"/>
                    </a:cubicBezTo>
                    <a:cubicBezTo>
                      <a:pt x="0" y="115"/>
                      <a:pt x="0" y="217"/>
                      <a:pt x="71" y="288"/>
                    </a:cubicBezTo>
                    <a:cubicBezTo>
                      <a:pt x="100" y="317"/>
                      <a:pt x="139" y="332"/>
                      <a:pt x="179" y="332"/>
                    </a:cubicBezTo>
                    <a:cubicBezTo>
                      <a:pt x="222" y="332"/>
                      <a:pt x="267" y="315"/>
                      <a:pt x="305" y="277"/>
                    </a:cubicBezTo>
                    <a:cubicBezTo>
                      <a:pt x="365" y="217"/>
                      <a:pt x="365" y="115"/>
                      <a:pt x="294" y="45"/>
                    </a:cubicBezTo>
                    <a:cubicBezTo>
                      <a:pt x="265" y="15"/>
                      <a:pt x="226" y="0"/>
                      <a:pt x="18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21" name="Google Shape;54021;p55"/>
              <p:cNvSpPr/>
              <p:nvPr/>
            </p:nvSpPr>
            <p:spPr>
              <a:xfrm>
                <a:off x="2094891" y="1308948"/>
                <a:ext cx="6820" cy="5866"/>
              </a:xfrm>
              <a:custGeom>
                <a:avLst/>
                <a:gdLst/>
                <a:ahLst/>
                <a:cxnLst/>
                <a:rect l="l" t="t" r="r" b="b"/>
                <a:pathLst>
                  <a:path w="143" h="123" extrusionOk="0">
                    <a:moveTo>
                      <a:pt x="72" y="0"/>
                    </a:moveTo>
                    <a:cubicBezTo>
                      <a:pt x="52" y="0"/>
                      <a:pt x="41" y="0"/>
                      <a:pt x="21" y="10"/>
                    </a:cubicBezTo>
                    <a:cubicBezTo>
                      <a:pt x="0" y="41"/>
                      <a:pt x="0" y="82"/>
                      <a:pt x="21" y="112"/>
                    </a:cubicBezTo>
                    <a:cubicBezTo>
                      <a:pt x="41" y="122"/>
                      <a:pt x="52" y="122"/>
                      <a:pt x="72" y="122"/>
                    </a:cubicBezTo>
                    <a:cubicBezTo>
                      <a:pt x="92" y="122"/>
                      <a:pt x="102" y="122"/>
                      <a:pt x="122" y="112"/>
                    </a:cubicBezTo>
                    <a:cubicBezTo>
                      <a:pt x="142" y="82"/>
                      <a:pt x="142" y="41"/>
                      <a:pt x="122" y="10"/>
                    </a:cubicBezTo>
                    <a:cubicBezTo>
                      <a:pt x="102" y="0"/>
                      <a:pt x="92" y="0"/>
                      <a:pt x="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pic>
        <p:nvPicPr>
          <p:cNvPr id="54022" name="Google Shape;54022;p55" title="Screenshot 2026-05-20 at 23.53.03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41200" y="1391775"/>
            <a:ext cx="4835174" cy="2914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39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0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27" name="Google Shape;54027;p56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Japan’s Strategy</a:t>
            </a:r>
            <a:endParaRPr/>
          </a:p>
        </p:txBody>
      </p:sp>
      <p:sp>
        <p:nvSpPr>
          <p:cNvPr id="54028" name="Google Shape;54028;p56"/>
          <p:cNvSpPr txBox="1">
            <a:spLocks noGrp="1"/>
          </p:cNvSpPr>
          <p:nvPr>
            <p:ph type="subTitle" idx="1"/>
          </p:nvPr>
        </p:nvSpPr>
        <p:spPr>
          <a:xfrm>
            <a:off x="531625" y="1097900"/>
            <a:ext cx="5245500" cy="27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AutoNum type="arabicParenR"/>
            </a:pPr>
            <a:r>
              <a:rPr lang="en"/>
              <a:t>Introduced he Resource Circulation Strategy for Plastics</a:t>
            </a:r>
            <a:endParaRPr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AutoNum type="arabicParenR"/>
            </a:pPr>
            <a:r>
              <a:rPr lang="en"/>
              <a:t>Government issued  fees on plastic shopping bags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Future Targets: </a:t>
            </a:r>
            <a:endParaRPr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-"/>
            </a:pPr>
            <a:r>
              <a:rPr lang="en"/>
              <a:t>By 2025, all plastic packaging in Japan must be reusable or recyclable.</a:t>
            </a:r>
            <a:endParaRPr/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-"/>
            </a:pPr>
            <a:r>
              <a:rPr lang="en"/>
              <a:t>By 2030, 60% of plastic containers and packaging must be reused or recycled.</a:t>
            </a:r>
            <a:endParaRPr/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-"/>
            </a:pPr>
            <a:r>
              <a:rPr lang="en"/>
              <a:t>By 2035, all plastic waste in Japan should be reused or recycled.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4029" name="Google Shape;54029;p56" title="Screenshot 2026-05-21 at 00.02.28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63900" y="3183100"/>
            <a:ext cx="3014249" cy="1645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0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34" name="Google Shape;54034;p57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57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Eco-Friendly Alternatives</a:t>
            </a:r>
            <a:endParaRPr/>
          </a:p>
        </p:txBody>
      </p:sp>
      <p:sp>
        <p:nvSpPr>
          <p:cNvPr id="54035" name="Google Shape;54035;p57"/>
          <p:cNvSpPr txBox="1"/>
          <p:nvPr/>
        </p:nvSpPr>
        <p:spPr>
          <a:xfrm>
            <a:off x="1936925" y="1343800"/>
            <a:ext cx="5523600" cy="126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linker"/>
              <a:buAutoNum type="arabicParenR"/>
            </a:pPr>
            <a:r>
              <a:rPr lang="en" sz="1600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rPr>
              <a:t>Japan plans to double the use of recycled materials in products by 2030. </a:t>
            </a:r>
            <a:endParaRPr sz="1600">
              <a:solidFill>
                <a:schemeClr val="dk1"/>
              </a:solidFill>
              <a:latin typeface="Blinker"/>
              <a:ea typeface="Blinker"/>
              <a:cs typeface="Blinker"/>
              <a:sym typeface="Blinker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chemeClr val="dk1"/>
              </a:solidFill>
              <a:latin typeface="Blinker"/>
              <a:ea typeface="Blinker"/>
              <a:cs typeface="Blinker"/>
              <a:sym typeface="Blinker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linker"/>
              <a:buAutoNum type="arabicParenR"/>
            </a:pPr>
            <a:r>
              <a:rPr lang="en" sz="1600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rPr>
              <a:t>The government also plans to introduce around 2 million tons of bio-based plastics by 2030. </a:t>
            </a:r>
            <a:endParaRPr sz="1600">
              <a:solidFill>
                <a:schemeClr val="dk1"/>
              </a:solidFill>
              <a:latin typeface="Blinker"/>
              <a:ea typeface="Blinker"/>
              <a:cs typeface="Blinker"/>
              <a:sym typeface="Blinker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chemeClr val="dk1"/>
              </a:solidFill>
              <a:latin typeface="Blinker"/>
              <a:ea typeface="Blinker"/>
              <a:cs typeface="Blinker"/>
              <a:sym typeface="Blinker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linker"/>
              <a:buAutoNum type="arabicParenR"/>
            </a:pPr>
            <a:r>
              <a:rPr lang="en" sz="1600">
                <a:solidFill>
                  <a:schemeClr val="dk1"/>
                </a:solidFill>
                <a:latin typeface="Blinker"/>
                <a:ea typeface="Blinker"/>
                <a:cs typeface="Blinker"/>
                <a:sym typeface="Blinker"/>
              </a:rPr>
              <a:t>Japan is investing in biodegradable plastics and sustainable packaging alternatives to reduce ocean pollution and plastic waste.</a:t>
            </a:r>
            <a:endParaRPr sz="1600">
              <a:solidFill>
                <a:schemeClr val="dk1"/>
              </a:solidFill>
              <a:latin typeface="Blinker"/>
              <a:ea typeface="Blinker"/>
              <a:cs typeface="Blinker"/>
              <a:sym typeface="Blinker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push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0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40" name="Google Shape;54040;p58"/>
          <p:cNvSpPr txBox="1">
            <a:spLocks noGrp="1"/>
          </p:cNvSpPr>
          <p:nvPr>
            <p:ph type="title"/>
          </p:nvPr>
        </p:nvSpPr>
        <p:spPr>
          <a:xfrm>
            <a:off x="726225" y="441350"/>
            <a:ext cx="7691400" cy="98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Sources</a:t>
            </a: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OECD Environmental Performance Review Japan 2025</a:t>
            </a:r>
            <a:b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" sz="1100" b="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https://www.oecd.org/en/publications/oecd-environmental-performance-reviews-japan-2025_583cab4c-en/full-report/towards-sustainable-development_0c570709.html</a:t>
            </a:r>
            <a:endParaRPr sz="1100" b="0" u="sng">
              <a:solidFill>
                <a:schemeClr val="hlink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 b="0" u="sng">
              <a:solidFill>
                <a:schemeClr val="hlink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Japan Ministry of Environment Waste Report 2025</a:t>
            </a:r>
            <a:b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" sz="1100" b="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100" b="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https://www.env.go.jp/en/press/press_01569.html</a:t>
            </a:r>
            <a:endParaRPr sz="1100" b="0" u="sng">
              <a:solidFill>
                <a:schemeClr val="hlink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Statista – Plastic Waste in Japan 2025</a:t>
            </a:r>
            <a:b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" sz="1100" b="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100" b="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5"/>
              </a:rPr>
              <a:t>https://www.statista.com/topics/8614/plastic-waste-in-japan/</a:t>
            </a:r>
            <a:endParaRPr sz="1100" b="0" u="sng">
              <a:solidFill>
                <a:schemeClr val="hlink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World Economic Forum – Japan’s Plastic Problem 2025</a:t>
            </a:r>
            <a:b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https://www.weforum.org/agenda/2025/01/japan-plastic-pollution-packaging/</a:t>
            </a:r>
            <a:endParaRPr sz="1100" b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WWF Japan – Marine Plastic Waste Report 2025</a:t>
            </a:r>
            <a:b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" sz="1100" b="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100" b="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https://www.wwf.or.jp/activities/lib/5935.html</a:t>
            </a:r>
            <a:endParaRPr sz="1100" b="0" u="sng">
              <a:solidFill>
                <a:schemeClr val="hlink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IQAir World Air Quality Report 2025</a:t>
            </a:r>
            <a:b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" sz="1100" b="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100" b="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7"/>
              </a:rPr>
              <a:t>https://www.iqair.com/world-air-quality-report</a:t>
            </a:r>
            <a:endParaRPr sz="1100" b="0" u="sng">
              <a:solidFill>
                <a:schemeClr val="hlink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Guardian – Global Plastic Recycling Study 2025</a:t>
            </a:r>
            <a:b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" sz="1100" b="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100" b="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8"/>
              </a:rPr>
              <a:t>https://www.theguardian.com/environment/2025/apr/10/just-95-of-plastic-made-in-2022-used-recycled-material-study-shows</a:t>
            </a:r>
            <a:endParaRPr sz="1100" b="0" u="sng">
              <a:solidFill>
                <a:schemeClr val="hlink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Reuters – Scientists in Japan Develop Dissolvable Plastic 2025</a:t>
            </a:r>
            <a:b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" sz="1100" b="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100" b="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9"/>
              </a:rPr>
              <a:t>https://www.reuters.com/sustainability/climate-energy/scientists-japan-develop-plastic-that-dissolves-seawater-within-hours-2025-06-04/</a:t>
            </a:r>
            <a:endParaRPr sz="1100" b="0" u="sng">
              <a:solidFill>
                <a:schemeClr val="hlink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Government of Japan – Safeguarding Oceans from Plastic Pollution 2025</a:t>
            </a:r>
            <a:br>
              <a:rPr lang="en" sz="1100" b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" sz="1100" b="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100" b="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0"/>
              </a:rPr>
              <a:t>https://www.japan.go.jp/kizuna/2025/05/technology_remove_microplastics.html</a:t>
            </a:r>
            <a:endParaRPr sz="1100" b="0" u="sng">
              <a:solidFill>
                <a:schemeClr val="hlink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Japan's National Foundation Day XL by Slidesgo">
  <a:themeElements>
    <a:clrScheme name="Simple Light">
      <a:dk1>
        <a:srgbClr val="242348"/>
      </a:dk1>
      <a:lt1>
        <a:srgbClr val="FFFFFF"/>
      </a:lt1>
      <a:dk2>
        <a:srgbClr val="595959"/>
      </a:dk2>
      <a:lt2>
        <a:srgbClr val="EEEEEE"/>
      </a:lt2>
      <a:accent1>
        <a:srgbClr val="B80026"/>
      </a:accent1>
      <a:accent2>
        <a:srgbClr val="FCF1E6"/>
      </a:accent2>
      <a:accent3>
        <a:srgbClr val="DFC298"/>
      </a:accent3>
      <a:accent4>
        <a:srgbClr val="242348"/>
      </a:accent4>
      <a:accent5>
        <a:srgbClr val="DE5975"/>
      </a:accent5>
      <a:accent6>
        <a:srgbClr val="202043"/>
      </a:accent6>
      <a:hlink>
        <a:srgbClr val="B80026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440</Words>
  <Application>Microsoft Office PowerPoint</Application>
  <PresentationFormat>On-screen Show (16:9)</PresentationFormat>
  <Paragraphs>55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Jura</vt:lpstr>
      <vt:lpstr>Blinker</vt:lpstr>
      <vt:lpstr>Japan's National Foundation Day XL by Slidesgo</vt:lpstr>
      <vt:lpstr> Japan's Plastic waste and overconsumption crisis </vt:lpstr>
      <vt:lpstr>Introduction to Plastic Waste</vt:lpstr>
      <vt:lpstr>01</vt:lpstr>
      <vt:lpstr>    Environmental Impacts</vt:lpstr>
      <vt:lpstr>Japan’s Strategy</vt:lpstr>
      <vt:lpstr>Eco-Friendly Alternatives</vt:lpstr>
      <vt:lpstr>Sources  OECD Environmental Performance Review Japan 2025 https://www.oecd.org/en/publications/oecd-environmental-performance-reviews-japan-2025_583cab4c-en/full-report/towards-sustainable-development_0c570709.html  Japan Ministry of Environment Waste Report 2025  https://www.env.go.jp/en/press/press_01569.html Statista – Plastic Waste in Japan 2025  https://www.statista.com/topics/8614/plastic-waste-in-japan/ World Economic Forum – Japan’s Plastic Problem 2025  https://www.weforum.org/agenda/2025/01/japan-plastic-pollution-packaging/ WWF Japan – Marine Plastic Waste Report 2025  https://www.wwf.or.jp/activities/lib/5935.html IQAir World Air Quality Report 2025  https://www.iqair.com/world-air-quality-report The Guardian – Global Plastic Recycling Study 2025  https://www.theguardian.com/environment/2025/apr/10/just-95-of-plastic-made-in-2022-used-recycled-material-study-shows Reuters – Scientists in Japan Develop Dissolvable Plastic 2025  https://www.reuters.com/sustainability/climate-energy/scientists-japan-develop-plastic-that-dissolves-seawater-within-hours-2025-06-04/ Government of Japan – Safeguarding Oceans from Plastic Pollution 2025  https://www.japan.go.jp/kizuna/2025/05/technology_remove_microplastics.html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Dennis McCornac</dc:creator>
  <cp:lastModifiedBy>Dennis Charles McCornac</cp:lastModifiedBy>
  <cp:revision>1</cp:revision>
  <dcterms:modified xsi:type="dcterms:W3CDTF">2026-05-21T06:10:15Z</dcterms:modified>
</cp:coreProperties>
</file>