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5143500" type="screen16x9"/>
  <p:notesSz cx="6858000" cy="9144000"/>
  <p:embeddedFontLst>
    <p:embeddedFont>
      <p:font typeface="Urbanist" panose="020B0604020202020204" charset="0"/>
      <p:regular r:id="rId20"/>
      <p:bold r:id="rId21"/>
      <p:italic r:id="rId22"/>
      <p:boldItalic r:id="rId23"/>
    </p:embeddedFont>
    <p:embeddedFont>
      <p:font typeface="Urbanist Medium" panose="020B0604020202020204" charset="0"/>
      <p:regular r:id="rId24"/>
      <p:bold r:id="rId25"/>
      <p:italic r:id="rId26"/>
      <p:boldItalic r:id="rId27"/>
    </p:embeddedFont>
    <p:embeddedFont>
      <p:font typeface="Urbanist SemiBold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a646120c5c_0_9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a646120c5c_0_9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391120a17c0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391120a17c0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91120a17c0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391120a17c0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91120a17c0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3" name="Google Shape;553;g391120a17c0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g3a646120c5c_0_10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9" name="Google Shape;559;g3a646120c5c_0_10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391120a17c0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8" name="Google Shape;568;g391120a17c0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g391120a17c0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4" name="Google Shape;574;g391120a17c0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91120a17c0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0" name="Google Shape;580;g391120a17c0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a646120c5c_0_14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6" name="Google Shape;586;g3a646120c5c_0_14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3a646120c5c_0_9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3a646120c5c_0_9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3a646120c5c_0_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6" name="Google Shape;496;g3a646120c5c_0_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3a646120c5c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3" name="Google Shape;503;g3a646120c5c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3a646120c5c_0_14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9" name="Google Shape;509;g3a646120c5c_0_14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g3a646120c5c_0_1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" name="Google Shape;515;g3a646120c5c_0_1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a646120c5c_0_14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3a646120c5c_0_14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3a646120c5c_0_10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3a646120c5c_0_10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a646120c5c_0_1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3" name="Google Shape;533;g3a646120c5c_0_1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ALT 1">
  <p:cSld name="BLANK_4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 rotWithShape="1">
          <a:blip r:embed="rId2">
            <a:alphaModFix amt="50000"/>
          </a:blip>
          <a:srcRect l="3133" t="16785" r="7834" b="8145"/>
          <a:stretch/>
        </p:blipFill>
        <p:spPr>
          <a:xfrm rot="10800000" flipH="1">
            <a:off x="0" y="-3474"/>
            <a:ext cx="9161550" cy="5154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 rot="10800000" flipH="1">
            <a:off x="0" y="4676700"/>
            <a:ext cx="9149700" cy="466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28600" y="1738950"/>
            <a:ext cx="4402800" cy="252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Urbanist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" name="Google Shape;18;p2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9" name="Google Shape;19;p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" name="Google Shape;20;p2"/>
          <p:cNvSpPr txBox="1">
            <a:spLocks noGrp="1"/>
          </p:cNvSpPr>
          <p:nvPr>
            <p:ph type="subTitle" idx="5"/>
          </p:nvPr>
        </p:nvSpPr>
        <p:spPr>
          <a:xfrm>
            <a:off x="2970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ubTitle" idx="6"/>
          </p:nvPr>
        </p:nvSpPr>
        <p:spPr>
          <a:xfrm>
            <a:off x="1786375" y="4175900"/>
            <a:ext cx="1264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subTitle" idx="7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subTitle" idx="8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hort big title and body">
  <p:cSld name="BLANK_1_1_1_1_1_1_1_1_1_1_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1" descr="Oval black shapes against a shadowy background. "/>
          <p:cNvPicPr preferRelativeResize="0"/>
          <p:nvPr/>
        </p:nvPicPr>
        <p:blipFill rotWithShape="1">
          <a:blip r:embed="rId2">
            <a:alphaModFix/>
          </a:blip>
          <a:srcRect l="17240" t="34" r="25038" b="42245"/>
          <a:stretch/>
        </p:blipFill>
        <p:spPr>
          <a:xfrm>
            <a:off x="0" y="-289"/>
            <a:ext cx="9144000" cy="5144100"/>
          </a:xfrm>
          <a:prstGeom prst="roundRect">
            <a:avLst>
              <a:gd name="adj" fmla="val 0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2" name="Google Shape;162;p11"/>
          <p:cNvSpPr txBox="1">
            <a:spLocks noGrp="1"/>
          </p:cNvSpPr>
          <p:nvPr>
            <p:ph type="subTitle" idx="1"/>
          </p:nvPr>
        </p:nvSpPr>
        <p:spPr>
          <a:xfrm>
            <a:off x="4314775" y="3818375"/>
            <a:ext cx="4230600" cy="4527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64" name="Google Shape;164;p11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65" name="Google Shape;165;p11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66" name="Google Shape;166;p11"/>
          <p:cNvSpPr txBox="1">
            <a:spLocks noGrp="1"/>
          </p:cNvSpPr>
          <p:nvPr>
            <p:ph type="title"/>
          </p:nvPr>
        </p:nvSpPr>
        <p:spPr>
          <a:xfrm>
            <a:off x="228600" y="290448"/>
            <a:ext cx="3655800" cy="24075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167" name="Google Shape;167;p11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8" name="Google Shape;168;p11"/>
          <p:cNvCxnSpPr/>
          <p:nvPr/>
        </p:nvCxnSpPr>
        <p:spPr>
          <a:xfrm>
            <a:off x="4159025" y="226100"/>
            <a:ext cx="0" cy="44577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9" name="Google Shape;169;p11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0" name="Google Shape;170;p11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71" name="Google Shape;171;p11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2">
  <p:cSld name="BLANK_1_1_1_1_1_1_1_1_1_1_1_1_2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2pPr>
            <a:lvl3pPr marL="1371600" lvl="2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3pPr>
            <a:lvl4pPr marL="1828800" lvl="3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80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80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80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800"/>
              </a:spcBef>
              <a:spcAft>
                <a:spcPts val="80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174" name="Google Shape;174;p12"/>
          <p:cNvSpPr>
            <a:spLocks noGrp="1"/>
          </p:cNvSpPr>
          <p:nvPr>
            <p:ph type="pic" idx="2"/>
          </p:nvPr>
        </p:nvSpPr>
        <p:spPr>
          <a:xfrm>
            <a:off x="5342000" y="457200"/>
            <a:ext cx="3573300" cy="3995400"/>
          </a:xfrm>
          <a:prstGeom prst="roundRect">
            <a:avLst>
              <a:gd name="adj" fmla="val 6865"/>
            </a:avLst>
          </a:prstGeom>
          <a:noFill/>
          <a:ln>
            <a:noFill/>
          </a:ln>
        </p:spPr>
      </p:sp>
      <p:sp>
        <p:nvSpPr>
          <p:cNvPr id="175" name="Google Shape;175;p12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6" name="Google Shape;176;p12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7" name="Google Shape;177;p12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8" name="Google Shape;178;p12"/>
          <p:cNvSpPr txBox="1">
            <a:spLocks noGrp="1"/>
          </p:cNvSpPr>
          <p:nvPr>
            <p:ph type="subTitle" idx="6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79" name="Google Shape;179;p12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42966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/>
            </a:lvl9pPr>
          </a:lstStyle>
          <a:p>
            <a:endParaRPr/>
          </a:p>
        </p:txBody>
      </p:sp>
      <p:cxnSp>
        <p:nvCxnSpPr>
          <p:cNvPr id="180" name="Google Shape;180;p12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1" name="Google Shape;181;p12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82" name="Google Shape;182;p12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cards">
  <p:cSld name="CUSTOM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3"/>
          <p:cNvSpPr txBox="1">
            <a:spLocks noGrp="1"/>
          </p:cNvSpPr>
          <p:nvPr>
            <p:ph type="title"/>
          </p:nvPr>
        </p:nvSpPr>
        <p:spPr>
          <a:xfrm>
            <a:off x="3386700" y="489887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13"/>
          <p:cNvSpPr txBox="1">
            <a:spLocks noGrp="1"/>
          </p:cNvSpPr>
          <p:nvPr>
            <p:ph type="subTitle" idx="1"/>
          </p:nvPr>
        </p:nvSpPr>
        <p:spPr>
          <a:xfrm>
            <a:off x="3386700" y="690369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86" name="Google Shape;186;p13"/>
          <p:cNvSpPr txBox="1">
            <a:spLocks noGrp="1"/>
          </p:cNvSpPr>
          <p:nvPr>
            <p:ph type="subTitle" idx="2"/>
          </p:nvPr>
        </p:nvSpPr>
        <p:spPr>
          <a:xfrm>
            <a:off x="3386700" y="1070875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87" name="Google Shape;187;p13"/>
          <p:cNvSpPr txBox="1">
            <a:spLocks noGrp="1"/>
          </p:cNvSpPr>
          <p:nvPr>
            <p:ph type="title" idx="3"/>
          </p:nvPr>
        </p:nvSpPr>
        <p:spPr>
          <a:xfrm>
            <a:off x="6307650" y="482616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3"/>
          <p:cNvSpPr txBox="1">
            <a:spLocks noGrp="1"/>
          </p:cNvSpPr>
          <p:nvPr>
            <p:ph type="subTitle" idx="4"/>
          </p:nvPr>
        </p:nvSpPr>
        <p:spPr>
          <a:xfrm>
            <a:off x="6307650" y="690369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89" name="Google Shape;189;p13"/>
          <p:cNvSpPr txBox="1">
            <a:spLocks noGrp="1"/>
          </p:cNvSpPr>
          <p:nvPr>
            <p:ph type="subTitle" idx="5"/>
          </p:nvPr>
        </p:nvSpPr>
        <p:spPr>
          <a:xfrm>
            <a:off x="6307650" y="1070875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0" name="Google Shape;190;p13"/>
          <p:cNvSpPr txBox="1">
            <a:spLocks noGrp="1"/>
          </p:cNvSpPr>
          <p:nvPr>
            <p:ph type="title" idx="6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Urbanist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91" name="Google Shape;191;p13"/>
          <p:cNvSpPr txBox="1">
            <a:spLocks noGrp="1"/>
          </p:cNvSpPr>
          <p:nvPr>
            <p:ph type="subTitle" idx="7"/>
          </p:nvPr>
        </p:nvSpPr>
        <p:spPr>
          <a:xfrm>
            <a:off x="3482800" y="4057204"/>
            <a:ext cx="10761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2" name="Google Shape;192;p13"/>
          <p:cNvSpPr txBox="1">
            <a:spLocks noGrp="1"/>
          </p:cNvSpPr>
          <p:nvPr>
            <p:ph type="subTitle" idx="8"/>
          </p:nvPr>
        </p:nvSpPr>
        <p:spPr>
          <a:xfrm>
            <a:off x="6405300" y="4057079"/>
            <a:ext cx="10761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 algn="ctr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800">
                <a:solidFill>
                  <a:schemeClr val="dk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Urbanist"/>
              <a:buNone/>
              <a:defRPr sz="8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93" name="Google Shape;193;p13"/>
          <p:cNvSpPr txBox="1">
            <a:spLocks noGrp="1"/>
          </p:cNvSpPr>
          <p:nvPr>
            <p:ph type="subTitle" idx="9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94" name="Google Shape;194;p13"/>
          <p:cNvSpPr txBox="1">
            <a:spLocks noGrp="1"/>
          </p:cNvSpPr>
          <p:nvPr>
            <p:ph type="subTitle" idx="1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95" name="Google Shape;195;p13"/>
          <p:cNvSpPr txBox="1">
            <a:spLocks noGrp="1"/>
          </p:cNvSpPr>
          <p:nvPr>
            <p:ph type="subTitle" idx="1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196" name="Google Shape;196;p1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97" name="Google Shape;197;p13"/>
          <p:cNvGrpSpPr/>
          <p:nvPr/>
        </p:nvGrpSpPr>
        <p:grpSpPr>
          <a:xfrm rot="-5400000">
            <a:off x="4794488" y="4206993"/>
            <a:ext cx="141588" cy="73485"/>
            <a:chOff x="498725" y="2069800"/>
            <a:chExt cx="205200" cy="106500"/>
          </a:xfrm>
        </p:grpSpPr>
        <p:cxnSp>
          <p:nvCxnSpPr>
            <p:cNvPr id="198" name="Google Shape;198;p13"/>
            <p:cNvCxnSpPr/>
            <p:nvPr/>
          </p:nvCxnSpPr>
          <p:spPr>
            <a:xfrm rot="-5400000" flipH="1">
              <a:off x="498725" y="2069800"/>
              <a:ext cx="103500" cy="1035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13"/>
            <p:cNvCxnSpPr/>
            <p:nvPr/>
          </p:nvCxnSpPr>
          <p:spPr>
            <a:xfrm rot="5400000">
              <a:off x="596825" y="2069200"/>
              <a:ext cx="106500" cy="107700"/>
            </a:xfrm>
            <a:prstGeom prst="straightConnector1">
              <a:avLst/>
            </a:prstGeom>
            <a:noFill/>
            <a:ln w="952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0" name="Google Shape;200;p1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01" name="Google Shape;201;p1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cards">
  <p:cSld name="CUSTOM_1_1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4"/>
          <p:cNvSpPr txBox="1">
            <a:spLocks noGrp="1"/>
          </p:cNvSpPr>
          <p:nvPr>
            <p:ph type="title"/>
          </p:nvPr>
        </p:nvSpPr>
        <p:spPr>
          <a:xfrm>
            <a:off x="233850" y="228600"/>
            <a:ext cx="21900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4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05" name="Google Shape;205;p14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06" name="Google Shape;206;p14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07" name="Google Shape;207;p1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8" name="Google Shape;208;p14"/>
          <p:cNvSpPr txBox="1">
            <a:spLocks noGrp="1"/>
          </p:cNvSpPr>
          <p:nvPr>
            <p:ph type="title" idx="4"/>
          </p:nvPr>
        </p:nvSpPr>
        <p:spPr>
          <a:xfrm>
            <a:off x="3379125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09" name="Google Shape;209;p14"/>
          <p:cNvSpPr txBox="1">
            <a:spLocks noGrp="1"/>
          </p:cNvSpPr>
          <p:nvPr>
            <p:ph type="subTitle" idx="5"/>
          </p:nvPr>
        </p:nvSpPr>
        <p:spPr>
          <a:xfrm>
            <a:off x="3379125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0" name="Google Shape;210;p14"/>
          <p:cNvSpPr txBox="1">
            <a:spLocks noGrp="1"/>
          </p:cNvSpPr>
          <p:nvPr>
            <p:ph type="subTitle" idx="6"/>
          </p:nvPr>
        </p:nvSpPr>
        <p:spPr>
          <a:xfrm>
            <a:off x="3379123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1" name="Google Shape;211;p14"/>
          <p:cNvSpPr txBox="1">
            <a:spLocks noGrp="1"/>
          </p:cNvSpPr>
          <p:nvPr>
            <p:ph type="title" idx="7"/>
          </p:nvPr>
        </p:nvSpPr>
        <p:spPr>
          <a:xfrm>
            <a:off x="6318039" y="49110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2" name="Google Shape;212;p14"/>
          <p:cNvSpPr txBox="1">
            <a:spLocks noGrp="1"/>
          </p:cNvSpPr>
          <p:nvPr>
            <p:ph type="subTitle" idx="8"/>
          </p:nvPr>
        </p:nvSpPr>
        <p:spPr>
          <a:xfrm>
            <a:off x="6318039" y="691577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3" name="Google Shape;213;p14"/>
          <p:cNvSpPr txBox="1">
            <a:spLocks noGrp="1"/>
          </p:cNvSpPr>
          <p:nvPr>
            <p:ph type="subTitle" idx="9"/>
          </p:nvPr>
        </p:nvSpPr>
        <p:spPr>
          <a:xfrm>
            <a:off x="6318036" y="107207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4" name="Google Shape;214;p14"/>
          <p:cNvSpPr txBox="1">
            <a:spLocks noGrp="1"/>
          </p:cNvSpPr>
          <p:nvPr>
            <p:ph type="title" idx="13"/>
          </p:nvPr>
        </p:nvSpPr>
        <p:spPr>
          <a:xfrm>
            <a:off x="6318039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14"/>
          <p:cNvSpPr txBox="1">
            <a:spLocks noGrp="1"/>
          </p:cNvSpPr>
          <p:nvPr>
            <p:ph type="subTitle" idx="14"/>
          </p:nvPr>
        </p:nvSpPr>
        <p:spPr>
          <a:xfrm>
            <a:off x="6318039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6" name="Google Shape;216;p14"/>
          <p:cNvSpPr txBox="1">
            <a:spLocks noGrp="1"/>
          </p:cNvSpPr>
          <p:nvPr>
            <p:ph type="subTitle" idx="15"/>
          </p:nvPr>
        </p:nvSpPr>
        <p:spPr>
          <a:xfrm>
            <a:off x="6318036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7" name="Google Shape;217;p14"/>
          <p:cNvSpPr txBox="1">
            <a:spLocks noGrp="1"/>
          </p:cNvSpPr>
          <p:nvPr>
            <p:ph type="title" idx="16"/>
          </p:nvPr>
        </p:nvSpPr>
        <p:spPr>
          <a:xfrm>
            <a:off x="3379125" y="2655740"/>
            <a:ext cx="14613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"/>
              <a:buNone/>
              <a:defRPr sz="1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14"/>
          <p:cNvSpPr txBox="1">
            <a:spLocks noGrp="1"/>
          </p:cNvSpPr>
          <p:nvPr>
            <p:ph type="subTitle" idx="17"/>
          </p:nvPr>
        </p:nvSpPr>
        <p:spPr>
          <a:xfrm>
            <a:off x="3379125" y="2856216"/>
            <a:ext cx="15495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"/>
              <a:buNone/>
              <a:defRPr sz="12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19" name="Google Shape;219;p14"/>
          <p:cNvSpPr txBox="1">
            <a:spLocks noGrp="1"/>
          </p:cNvSpPr>
          <p:nvPr>
            <p:ph type="subTitle" idx="18"/>
          </p:nvPr>
        </p:nvSpPr>
        <p:spPr>
          <a:xfrm>
            <a:off x="3379123" y="3236717"/>
            <a:ext cx="2444700" cy="818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0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None/>
              <a:defRPr sz="1000"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20" name="Google Shape;220;p1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21" name="Google Shape;221;p1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meline">
  <p:cSld name="CUSTOM_7_1_1_1_1_1_1_1_1_1_1_1_1_1_1_1_1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15"/>
          <p:cNvPicPr preferRelativeResize="0"/>
          <p:nvPr/>
        </p:nvPicPr>
        <p:blipFill rotWithShape="1">
          <a:blip r:embed="rId2">
            <a:alphaModFix/>
          </a:blip>
          <a:srcRect r="15469" b="14588"/>
          <a:stretch/>
        </p:blipFill>
        <p:spPr>
          <a:xfrm flipH="1">
            <a:off x="4571999" y="2061075"/>
            <a:ext cx="4572001" cy="30824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1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5" name="Google Shape;225;p15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6" name="Google Shape;226;p15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ubTitle" idx="4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29" name="Google Shape;229;p15"/>
          <p:cNvSpPr txBox="1">
            <a:spLocks noGrp="1"/>
          </p:cNvSpPr>
          <p:nvPr>
            <p:ph type="title"/>
          </p:nvPr>
        </p:nvSpPr>
        <p:spPr>
          <a:xfrm>
            <a:off x="355225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0" name="Google Shape;230;p15"/>
          <p:cNvSpPr txBox="1">
            <a:spLocks noGrp="1"/>
          </p:cNvSpPr>
          <p:nvPr>
            <p:ph type="subTitle" idx="5"/>
          </p:nvPr>
        </p:nvSpPr>
        <p:spPr>
          <a:xfrm>
            <a:off x="355225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1" name="Google Shape;231;p15"/>
          <p:cNvSpPr txBox="1">
            <a:spLocks noGrp="1"/>
          </p:cNvSpPr>
          <p:nvPr>
            <p:ph type="body" idx="6"/>
          </p:nvPr>
        </p:nvSpPr>
        <p:spPr>
          <a:xfrm>
            <a:off x="355225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15"/>
          <p:cNvSpPr txBox="1">
            <a:spLocks noGrp="1"/>
          </p:cNvSpPr>
          <p:nvPr>
            <p:ph type="title" idx="7"/>
          </p:nvPr>
        </p:nvSpPr>
        <p:spPr>
          <a:xfrm>
            <a:off x="2543875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15"/>
          <p:cNvSpPr txBox="1">
            <a:spLocks noGrp="1"/>
          </p:cNvSpPr>
          <p:nvPr>
            <p:ph type="subTitle" idx="8"/>
          </p:nvPr>
        </p:nvSpPr>
        <p:spPr>
          <a:xfrm>
            <a:off x="2543875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4" name="Google Shape;234;p15"/>
          <p:cNvSpPr txBox="1">
            <a:spLocks noGrp="1"/>
          </p:cNvSpPr>
          <p:nvPr>
            <p:ph type="body" idx="9"/>
          </p:nvPr>
        </p:nvSpPr>
        <p:spPr>
          <a:xfrm>
            <a:off x="2543875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5"/>
          <p:cNvSpPr txBox="1">
            <a:spLocks noGrp="1"/>
          </p:cNvSpPr>
          <p:nvPr>
            <p:ph type="title" idx="13"/>
          </p:nvPr>
        </p:nvSpPr>
        <p:spPr>
          <a:xfrm>
            <a:off x="4745500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5"/>
          <p:cNvSpPr txBox="1">
            <a:spLocks noGrp="1"/>
          </p:cNvSpPr>
          <p:nvPr>
            <p:ph type="subTitle" idx="14"/>
          </p:nvPr>
        </p:nvSpPr>
        <p:spPr>
          <a:xfrm>
            <a:off x="4745500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37" name="Google Shape;237;p15"/>
          <p:cNvSpPr txBox="1">
            <a:spLocks noGrp="1"/>
          </p:cNvSpPr>
          <p:nvPr>
            <p:ph type="body" idx="15"/>
          </p:nvPr>
        </p:nvSpPr>
        <p:spPr>
          <a:xfrm>
            <a:off x="4745400" y="2465025"/>
            <a:ext cx="18267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5"/>
          <p:cNvSpPr txBox="1">
            <a:spLocks noGrp="1"/>
          </p:cNvSpPr>
          <p:nvPr>
            <p:ph type="title" idx="16"/>
          </p:nvPr>
        </p:nvSpPr>
        <p:spPr>
          <a:xfrm>
            <a:off x="6942300" y="1775475"/>
            <a:ext cx="1862100" cy="2931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 sz="1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Urbanist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5"/>
          <p:cNvSpPr txBox="1">
            <a:spLocks noGrp="1"/>
          </p:cNvSpPr>
          <p:nvPr>
            <p:ph type="subTitle" idx="17"/>
          </p:nvPr>
        </p:nvSpPr>
        <p:spPr>
          <a:xfrm>
            <a:off x="6942300" y="2161825"/>
            <a:ext cx="1974600" cy="2046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Urbanist"/>
              <a:buNone/>
              <a:defRPr>
                <a:solidFill>
                  <a:schemeClr val="dk2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40" name="Google Shape;240;p15"/>
          <p:cNvSpPr txBox="1">
            <a:spLocks noGrp="1"/>
          </p:cNvSpPr>
          <p:nvPr>
            <p:ph type="body" idx="18"/>
          </p:nvPr>
        </p:nvSpPr>
        <p:spPr>
          <a:xfrm>
            <a:off x="6942300" y="2465025"/>
            <a:ext cx="1791600" cy="477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1pPr>
            <a:lvl2pPr marL="914400" lvl="1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2pPr>
            <a:lvl3pPr marL="1371600" lvl="2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3pPr>
            <a:lvl4pPr marL="1828800" lvl="3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4pPr>
            <a:lvl5pPr marL="2286000" lvl="4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5pPr>
            <a:lvl6pPr marL="2743200" lvl="5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6pPr>
            <a:lvl7pPr marL="3200400" lvl="6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●"/>
              <a:defRPr sz="800">
                <a:solidFill>
                  <a:schemeClr val="dk2"/>
                </a:solidFill>
              </a:defRPr>
            </a:lvl7pPr>
            <a:lvl8pPr marL="3657600" lvl="7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○"/>
              <a:defRPr sz="800">
                <a:solidFill>
                  <a:schemeClr val="dk2"/>
                </a:solidFill>
              </a:defRPr>
            </a:lvl8pPr>
            <a:lvl9pPr marL="4114800" lvl="8" indent="-279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Urbanist"/>
              <a:buChar char="■"/>
              <a:defRPr sz="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5"/>
          <p:cNvSpPr txBox="1">
            <a:spLocks noGrp="1"/>
          </p:cNvSpPr>
          <p:nvPr>
            <p:ph type="title" idx="19"/>
          </p:nvPr>
        </p:nvSpPr>
        <p:spPr>
          <a:xfrm>
            <a:off x="228600" y="613525"/>
            <a:ext cx="3904500" cy="864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ers">
  <p:cSld name="CUSTOM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Medium"/>
              <a:buNone/>
              <a:defRPr sz="12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46" name="Google Shape;246;p16"/>
          <p:cNvCxnSpPr/>
          <p:nvPr/>
        </p:nvCxnSpPr>
        <p:spPr>
          <a:xfrm>
            <a:off x="228450" y="2061025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Google Shape;247;p16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48" name="Google Shape;248;p16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49" name="Google Shape;249;p16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50" name="Google Shape;250;p1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51" name="Google Shape;251;p16"/>
          <p:cNvSpPr txBox="1">
            <a:spLocks noGrp="1"/>
          </p:cNvSpPr>
          <p:nvPr>
            <p:ph type="title"/>
          </p:nvPr>
        </p:nvSpPr>
        <p:spPr>
          <a:xfrm>
            <a:off x="228600" y="369300"/>
            <a:ext cx="6480300" cy="587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>
            <a:endParaRPr/>
          </a:p>
        </p:txBody>
      </p:sp>
      <p:sp>
        <p:nvSpPr>
          <p:cNvPr id="252" name="Google Shape;252;p16"/>
          <p:cNvSpPr>
            <a:spLocks noGrp="1"/>
          </p:cNvSpPr>
          <p:nvPr>
            <p:ph type="pic" idx="5"/>
          </p:nvPr>
        </p:nvSpPr>
        <p:spPr>
          <a:xfrm>
            <a:off x="3795900" y="2682425"/>
            <a:ext cx="1458300" cy="14583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3" name="Google Shape;253;p16"/>
          <p:cNvSpPr txBox="1">
            <a:spLocks noGrp="1"/>
          </p:cNvSpPr>
          <p:nvPr>
            <p:ph type="body" idx="6"/>
          </p:nvPr>
        </p:nvSpPr>
        <p:spPr>
          <a:xfrm>
            <a:off x="5871500" y="2468775"/>
            <a:ext cx="2864700" cy="6765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●"/>
              <a:defRPr sz="1000">
                <a:solidFill>
                  <a:schemeClr val="dk2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○"/>
              <a:defRPr sz="1000">
                <a:solidFill>
                  <a:schemeClr val="dk2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Urbanist"/>
              <a:buChar char="■"/>
              <a:defRPr sz="1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54" name="Google Shape;254;p16"/>
          <p:cNvSpPr txBox="1">
            <a:spLocks noGrp="1"/>
          </p:cNvSpPr>
          <p:nvPr>
            <p:ph type="body" idx="7"/>
          </p:nvPr>
        </p:nvSpPr>
        <p:spPr>
          <a:xfrm>
            <a:off x="5871500" y="3553025"/>
            <a:ext cx="2864700" cy="696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marL="914400" lvl="1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marL="1371600" lvl="2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marL="1828800" lvl="3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marL="2286000" lvl="4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marL="2743200" lvl="5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marL="3200400" lvl="6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●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marL="3657600" lvl="7" indent="-3048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 Medium"/>
              <a:buChar char="○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marL="4114800" lvl="8" indent="-3048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>
                <a:schemeClr val="accent3"/>
              </a:buClr>
              <a:buSzPts val="1200"/>
              <a:buFont typeface="Urbanist Medium"/>
              <a:buChar char="■"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55" name="Google Shape;255;p16"/>
          <p:cNvSpPr txBox="1">
            <a:spLocks noGrp="1"/>
          </p:cNvSpPr>
          <p:nvPr>
            <p:ph type="subTitle" idx="8"/>
          </p:nvPr>
        </p:nvSpPr>
        <p:spPr>
          <a:xfrm>
            <a:off x="238800" y="2720113"/>
            <a:ext cx="2824500" cy="145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Urbanist Medium"/>
              <a:buNone/>
              <a:defRPr sz="18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56" name="Google Shape;256;p1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57" name="Google Shape;257;p1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aphics">
  <p:cSld name="CUSTOM_2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60" name="Google Shape;260;p17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61" name="Google Shape;261;p17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62" name="Google Shape;262;p1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3" name="Google Shape;263;p17"/>
          <p:cNvSpPr/>
          <p:nvPr/>
        </p:nvSpPr>
        <p:spPr>
          <a:xfrm>
            <a:off x="228600" y="1395962"/>
            <a:ext cx="2101200" cy="3054000"/>
          </a:xfrm>
          <a:prstGeom prst="roundRect">
            <a:avLst>
              <a:gd name="adj" fmla="val 9631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4" name="Google Shape;264;p17"/>
          <p:cNvSpPr/>
          <p:nvPr/>
        </p:nvSpPr>
        <p:spPr>
          <a:xfrm>
            <a:off x="2423700" y="1395962"/>
            <a:ext cx="3198600" cy="3054000"/>
          </a:xfrm>
          <a:prstGeom prst="roundRect">
            <a:avLst>
              <a:gd name="adj" fmla="val 674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5" name="Google Shape;265;p17"/>
          <p:cNvSpPr/>
          <p:nvPr/>
        </p:nvSpPr>
        <p:spPr>
          <a:xfrm>
            <a:off x="5716850" y="1395962"/>
            <a:ext cx="3198600" cy="1758300"/>
          </a:xfrm>
          <a:prstGeom prst="roundRect">
            <a:avLst>
              <a:gd name="adj" fmla="val 963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5716200" y="3231390"/>
            <a:ext cx="3198600" cy="1217400"/>
          </a:xfrm>
          <a:prstGeom prst="roundRect">
            <a:avLst>
              <a:gd name="adj" fmla="val 1360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67" name="Google Shape;267;p17"/>
          <p:cNvSpPr>
            <a:spLocks noGrp="1"/>
          </p:cNvSpPr>
          <p:nvPr>
            <p:ph type="pic" idx="4"/>
          </p:nvPr>
        </p:nvSpPr>
        <p:spPr>
          <a:xfrm>
            <a:off x="381950" y="993050"/>
            <a:ext cx="850500" cy="850500"/>
          </a:xfrm>
          <a:prstGeom prst="ellipse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7"/>
          <p:cNvSpPr txBox="1">
            <a:spLocks noGrp="1"/>
          </p:cNvSpPr>
          <p:nvPr>
            <p:ph type="subTitle" idx="5"/>
          </p:nvPr>
        </p:nvSpPr>
        <p:spPr>
          <a:xfrm>
            <a:off x="381950" y="2062875"/>
            <a:ext cx="1786500" cy="2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Urbanist"/>
              <a:buNone/>
              <a:defRPr sz="12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Urbanist"/>
              <a:buNone/>
              <a:def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69" name="Google Shape;269;p17"/>
          <p:cNvSpPr txBox="1">
            <a:spLocks noGrp="1"/>
          </p:cNvSpPr>
          <p:nvPr>
            <p:ph type="body" idx="6"/>
          </p:nvPr>
        </p:nvSpPr>
        <p:spPr>
          <a:xfrm>
            <a:off x="381950" y="2453500"/>
            <a:ext cx="1786500" cy="1536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●"/>
              <a:defRPr sz="1000">
                <a:solidFill>
                  <a:schemeClr val="dk1"/>
                </a:solidFill>
              </a:defRPr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○"/>
              <a:defRPr sz="1000">
                <a:solidFill>
                  <a:schemeClr val="dk1"/>
                </a:solidFill>
              </a:defRPr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Char char="■"/>
              <a:defRPr sz="1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17"/>
          <p:cNvSpPr txBox="1">
            <a:spLocks noGrp="1"/>
          </p:cNvSpPr>
          <p:nvPr>
            <p:ph type="subTitle" idx="7"/>
          </p:nvPr>
        </p:nvSpPr>
        <p:spPr>
          <a:xfrm>
            <a:off x="2580250" y="1528150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71" name="Google Shape;271;p17"/>
          <p:cNvSpPr txBox="1">
            <a:spLocks noGrp="1"/>
          </p:cNvSpPr>
          <p:nvPr>
            <p:ph type="body" idx="8"/>
          </p:nvPr>
        </p:nvSpPr>
        <p:spPr>
          <a:xfrm>
            <a:off x="2580250" y="1791652"/>
            <a:ext cx="29115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272" name="Google Shape;272;p17"/>
          <p:cNvCxnSpPr/>
          <p:nvPr/>
        </p:nvCxnSpPr>
        <p:spPr>
          <a:xfrm>
            <a:off x="2423700" y="2531312"/>
            <a:ext cx="31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73" name="Google Shape;273;p17"/>
          <p:cNvCxnSpPr/>
          <p:nvPr/>
        </p:nvCxnSpPr>
        <p:spPr>
          <a:xfrm>
            <a:off x="2423700" y="3583537"/>
            <a:ext cx="31944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4" name="Google Shape;274;p17"/>
          <p:cNvSpPr txBox="1">
            <a:spLocks noGrp="1"/>
          </p:cNvSpPr>
          <p:nvPr>
            <p:ph type="subTitle" idx="9"/>
          </p:nvPr>
        </p:nvSpPr>
        <p:spPr>
          <a:xfrm>
            <a:off x="2580250" y="26604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75" name="Google Shape;275;p17"/>
          <p:cNvSpPr txBox="1">
            <a:spLocks noGrp="1"/>
          </p:cNvSpPr>
          <p:nvPr>
            <p:ph type="body" idx="13"/>
          </p:nvPr>
        </p:nvSpPr>
        <p:spPr>
          <a:xfrm>
            <a:off x="2580250" y="2931046"/>
            <a:ext cx="2911500" cy="610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276" name="Google Shape;276;p17"/>
          <p:cNvSpPr/>
          <p:nvPr/>
        </p:nvSpPr>
        <p:spPr>
          <a:xfrm flipH="1">
            <a:off x="2600988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7" name="Google Shape;277;p17"/>
          <p:cNvSpPr/>
          <p:nvPr/>
        </p:nvSpPr>
        <p:spPr>
          <a:xfrm flipH="1">
            <a:off x="3654625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8" name="Google Shape;278;p17"/>
          <p:cNvSpPr/>
          <p:nvPr/>
        </p:nvSpPr>
        <p:spPr>
          <a:xfrm flipH="1">
            <a:off x="4602650" y="3992942"/>
            <a:ext cx="681000" cy="2736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 sz="800" b="1"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79" name="Google Shape;279;p17"/>
          <p:cNvSpPr txBox="1">
            <a:spLocks noGrp="1"/>
          </p:cNvSpPr>
          <p:nvPr>
            <p:ph type="subTitle" idx="14"/>
          </p:nvPr>
        </p:nvSpPr>
        <p:spPr>
          <a:xfrm>
            <a:off x="2567250" y="367188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0" name="Google Shape;280;p17"/>
          <p:cNvSpPr txBox="1">
            <a:spLocks noGrp="1"/>
          </p:cNvSpPr>
          <p:nvPr>
            <p:ph type="subTitle" idx="15"/>
          </p:nvPr>
        </p:nvSpPr>
        <p:spPr>
          <a:xfrm>
            <a:off x="5877425" y="15281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1" name="Google Shape;281;p17"/>
          <p:cNvSpPr txBox="1">
            <a:spLocks noGrp="1"/>
          </p:cNvSpPr>
          <p:nvPr>
            <p:ph type="subTitle" idx="16"/>
          </p:nvPr>
        </p:nvSpPr>
        <p:spPr>
          <a:xfrm>
            <a:off x="5877425" y="178110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2" name="Google Shape;282;p17"/>
          <p:cNvSpPr txBox="1">
            <a:spLocks noGrp="1"/>
          </p:cNvSpPr>
          <p:nvPr>
            <p:ph type="subTitle" idx="17"/>
          </p:nvPr>
        </p:nvSpPr>
        <p:spPr>
          <a:xfrm>
            <a:off x="5877425" y="221918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3" name="Google Shape;283;p17"/>
          <p:cNvSpPr txBox="1">
            <a:spLocks noGrp="1"/>
          </p:cNvSpPr>
          <p:nvPr>
            <p:ph type="subTitle" idx="18"/>
          </p:nvPr>
        </p:nvSpPr>
        <p:spPr>
          <a:xfrm>
            <a:off x="5877425" y="2657257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Urbanist"/>
              <a:buNone/>
              <a:defRPr sz="8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4" name="Google Shape;284;p17"/>
          <p:cNvSpPr txBox="1">
            <a:spLocks noGrp="1"/>
          </p:cNvSpPr>
          <p:nvPr>
            <p:ph type="subTitle" idx="19"/>
          </p:nvPr>
        </p:nvSpPr>
        <p:spPr>
          <a:xfrm>
            <a:off x="5877425" y="3354932"/>
            <a:ext cx="29115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 b="1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85" name="Google Shape;285;p17"/>
          <p:cNvSpPr txBox="1">
            <a:spLocks noGrp="1"/>
          </p:cNvSpPr>
          <p:nvPr>
            <p:ph type="subTitle" idx="20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86" name="Google Shape;286;p1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287" name="Google Shape;287;p1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ilestones">
  <p:cSld name="CUSTOM_4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 txBox="1">
            <a:spLocks noGrp="1"/>
          </p:cNvSpPr>
          <p:nvPr>
            <p:ph type="body" idx="1"/>
          </p:nvPr>
        </p:nvSpPr>
        <p:spPr>
          <a:xfrm>
            <a:off x="2054000" y="2952175"/>
            <a:ext cx="1377600" cy="9378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921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marL="914400" lvl="1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2pPr>
            <a:lvl3pPr marL="1371600" lvl="2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3pPr>
            <a:lvl4pPr marL="1828800" lvl="3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4pPr>
            <a:lvl5pPr marL="2286000" lvl="4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5pPr>
            <a:lvl6pPr marL="2743200" lvl="5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■"/>
              <a:defRPr sz="1000"/>
            </a:lvl6pPr>
            <a:lvl7pPr marL="3200400" lvl="6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●"/>
              <a:defRPr sz="1000"/>
            </a:lvl7pPr>
            <a:lvl8pPr marL="3657600" lvl="7" indent="-2921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000"/>
              <a:buChar char="○"/>
              <a:defRPr sz="1000"/>
            </a:lvl8pPr>
            <a:lvl9pPr marL="4114800" lvl="8" indent="-29210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000"/>
              <a:buChar char="■"/>
              <a:defRPr sz="1000"/>
            </a:lvl9pPr>
          </a:lstStyle>
          <a:p>
            <a:endParaRPr/>
          </a:p>
        </p:txBody>
      </p:sp>
      <p:sp>
        <p:nvSpPr>
          <p:cNvPr id="290" name="Google Shape;290;p18"/>
          <p:cNvSpPr txBox="1">
            <a:spLocks noGrp="1"/>
          </p:cNvSpPr>
          <p:nvPr>
            <p:ph type="body" idx="2"/>
          </p:nvPr>
        </p:nvSpPr>
        <p:spPr>
          <a:xfrm>
            <a:off x="246150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291" name="Google Shape;291;p18"/>
          <p:cNvSpPr txBox="1">
            <a:spLocks noGrp="1"/>
          </p:cNvSpPr>
          <p:nvPr>
            <p:ph type="subTitle" idx="3"/>
          </p:nvPr>
        </p:nvSpPr>
        <p:spPr>
          <a:xfrm>
            <a:off x="3829950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body" idx="4"/>
          </p:nvPr>
        </p:nvSpPr>
        <p:spPr>
          <a:xfrm>
            <a:off x="3848250" y="2952163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ubTitle" idx="5"/>
          </p:nvPr>
        </p:nvSpPr>
        <p:spPr>
          <a:xfrm>
            <a:off x="20774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294" name="Google Shape;294;p18"/>
          <p:cNvSpPr txBox="1">
            <a:spLocks noGrp="1"/>
          </p:cNvSpPr>
          <p:nvPr>
            <p:ph type="body" idx="6"/>
          </p:nvPr>
        </p:nvSpPr>
        <p:spPr>
          <a:xfrm>
            <a:off x="5634175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295" name="Google Shape;295;p18"/>
          <p:cNvSpPr txBox="1">
            <a:spLocks noGrp="1"/>
          </p:cNvSpPr>
          <p:nvPr>
            <p:ph type="subTitle" idx="7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96" name="Google Shape;296;p18"/>
          <p:cNvSpPr txBox="1">
            <a:spLocks noGrp="1"/>
          </p:cNvSpPr>
          <p:nvPr>
            <p:ph type="subTitle" idx="8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97" name="Google Shape;297;p18"/>
          <p:cNvSpPr txBox="1">
            <a:spLocks noGrp="1"/>
          </p:cNvSpPr>
          <p:nvPr>
            <p:ph type="subTitle" idx="9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298" name="Google Shape;298;p1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9" name="Google Shape;299;p18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6841500" cy="753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18"/>
          <p:cNvSpPr txBox="1">
            <a:spLocks noGrp="1"/>
          </p:cNvSpPr>
          <p:nvPr>
            <p:ph type="subTitle" idx="13"/>
          </p:nvPr>
        </p:nvSpPr>
        <p:spPr>
          <a:xfrm>
            <a:off x="2775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01" name="Google Shape;301;p18"/>
          <p:cNvSpPr txBox="1">
            <a:spLocks noGrp="1"/>
          </p:cNvSpPr>
          <p:nvPr>
            <p:ph type="subTitle" idx="14"/>
          </p:nvPr>
        </p:nvSpPr>
        <p:spPr>
          <a:xfrm>
            <a:off x="38773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02" name="Google Shape;302;p18"/>
          <p:cNvSpPr txBox="1">
            <a:spLocks noGrp="1"/>
          </p:cNvSpPr>
          <p:nvPr>
            <p:ph type="subTitle" idx="15"/>
          </p:nvPr>
        </p:nvSpPr>
        <p:spPr>
          <a:xfrm>
            <a:off x="56772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03" name="Google Shape;303;p18"/>
          <p:cNvSpPr txBox="1">
            <a:spLocks noGrp="1"/>
          </p:cNvSpPr>
          <p:nvPr>
            <p:ph type="subTitle" idx="16"/>
          </p:nvPr>
        </p:nvSpPr>
        <p:spPr>
          <a:xfrm>
            <a:off x="7477100" y="4218350"/>
            <a:ext cx="1377600" cy="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"/>
              <a:buNone/>
              <a:defRPr sz="1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Urbanist"/>
              <a:buNone/>
              <a:defRPr sz="1000"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04" name="Google Shape;304;p18"/>
          <p:cNvSpPr txBox="1">
            <a:spLocks noGrp="1"/>
          </p:cNvSpPr>
          <p:nvPr>
            <p:ph type="subTitle" idx="17"/>
          </p:nvPr>
        </p:nvSpPr>
        <p:spPr>
          <a:xfrm>
            <a:off x="238800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Urbanist"/>
              <a:buNone/>
              <a:defRPr sz="1200" b="1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8"/>
          <p:cNvSpPr txBox="1">
            <a:spLocks noGrp="1"/>
          </p:cNvSpPr>
          <p:nvPr>
            <p:ph type="subTitle" idx="18"/>
          </p:nvPr>
        </p:nvSpPr>
        <p:spPr>
          <a:xfrm>
            <a:off x="2034375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06" name="Google Shape;306;p18"/>
          <p:cNvSpPr txBox="1">
            <a:spLocks noGrp="1"/>
          </p:cNvSpPr>
          <p:nvPr>
            <p:ph type="subTitle" idx="19"/>
          </p:nvPr>
        </p:nvSpPr>
        <p:spPr>
          <a:xfrm>
            <a:off x="5645375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07" name="Google Shape;307;p18"/>
          <p:cNvSpPr txBox="1">
            <a:spLocks noGrp="1"/>
          </p:cNvSpPr>
          <p:nvPr>
            <p:ph type="subTitle" idx="20"/>
          </p:nvPr>
        </p:nvSpPr>
        <p:spPr>
          <a:xfrm>
            <a:off x="7460789" y="2667925"/>
            <a:ext cx="1339800" cy="14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latin typeface="Urbanist SemiBold"/>
                <a:ea typeface="Urbanist SemiBold"/>
                <a:cs typeface="Urbanist SemiBold"/>
                <a:sym typeface="Urbanis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 SemiBold"/>
              <a:buNone/>
              <a:defRPr sz="12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308" name="Google Shape;308;p18"/>
          <p:cNvSpPr txBox="1">
            <a:spLocks noGrp="1"/>
          </p:cNvSpPr>
          <p:nvPr>
            <p:ph type="subTitle" idx="21"/>
          </p:nvPr>
        </p:nvSpPr>
        <p:spPr>
          <a:xfrm>
            <a:off x="372900" y="202945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Urbanist"/>
              <a:buNone/>
              <a:defRPr b="1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09" name="Google Shape;309;p18"/>
          <p:cNvSpPr txBox="1">
            <a:spLocks noGrp="1"/>
          </p:cNvSpPr>
          <p:nvPr>
            <p:ph type="subTitle" idx="22"/>
          </p:nvPr>
        </p:nvSpPr>
        <p:spPr>
          <a:xfrm>
            <a:off x="2178663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18"/>
          <p:cNvSpPr txBox="1">
            <a:spLocks noGrp="1"/>
          </p:cNvSpPr>
          <p:nvPr>
            <p:ph type="subTitle" idx="23"/>
          </p:nvPr>
        </p:nvSpPr>
        <p:spPr>
          <a:xfrm>
            <a:off x="3974250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18"/>
          <p:cNvSpPr txBox="1">
            <a:spLocks noGrp="1"/>
          </p:cNvSpPr>
          <p:nvPr>
            <p:ph type="subTitle" idx="24"/>
          </p:nvPr>
        </p:nvSpPr>
        <p:spPr>
          <a:xfrm>
            <a:off x="5789675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2" name="Google Shape;312;p18"/>
          <p:cNvSpPr txBox="1">
            <a:spLocks noGrp="1"/>
          </p:cNvSpPr>
          <p:nvPr>
            <p:ph type="subTitle" idx="25"/>
          </p:nvPr>
        </p:nvSpPr>
        <p:spPr>
          <a:xfrm>
            <a:off x="7605089" y="2027390"/>
            <a:ext cx="314100" cy="3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None/>
              <a:defRPr sz="1600" b="1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313" name="Google Shape;313;p18"/>
          <p:cNvSpPr txBox="1">
            <a:spLocks noGrp="1"/>
          </p:cNvSpPr>
          <p:nvPr>
            <p:ph type="body" idx="26"/>
          </p:nvPr>
        </p:nvSpPr>
        <p:spPr>
          <a:xfrm>
            <a:off x="7450350" y="2952175"/>
            <a:ext cx="1458000" cy="81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314" name="Google Shape;314;p1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5" name="Google Shape;315;p1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etrics ">
  <p:cSld name="CUSTOM_5"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9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18" name="Google Shape;318;p19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19" name="Google Shape;319;p19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320" name="Google Shape;320;p1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Google Shape;321;p1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2" name="Google Shape;322;p1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23" name="Google Shape;323;p19"/>
          <p:cNvSpPr txBox="1">
            <a:spLocks noGrp="1"/>
          </p:cNvSpPr>
          <p:nvPr>
            <p:ph type="subTitle" idx="4"/>
          </p:nvPr>
        </p:nvSpPr>
        <p:spPr>
          <a:xfrm>
            <a:off x="6314800" y="458325"/>
            <a:ext cx="22947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19"/>
          <p:cNvSpPr txBox="1">
            <a:spLocks noGrp="1"/>
          </p:cNvSpPr>
          <p:nvPr>
            <p:ph type="title"/>
          </p:nvPr>
        </p:nvSpPr>
        <p:spPr>
          <a:xfrm>
            <a:off x="237650" y="746900"/>
            <a:ext cx="2834700" cy="2590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9"/>
          <p:cNvSpPr txBox="1">
            <a:spLocks noGrp="1"/>
          </p:cNvSpPr>
          <p:nvPr>
            <p:ph type="subTitle" idx="5"/>
          </p:nvPr>
        </p:nvSpPr>
        <p:spPr>
          <a:xfrm>
            <a:off x="229175" y="229175"/>
            <a:ext cx="28347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9"/>
          <p:cNvSpPr txBox="1">
            <a:spLocks noGrp="1"/>
          </p:cNvSpPr>
          <p:nvPr>
            <p:ph type="subTitle" idx="6"/>
          </p:nvPr>
        </p:nvSpPr>
        <p:spPr>
          <a:xfrm>
            <a:off x="3437500" y="882725"/>
            <a:ext cx="2294700" cy="500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27" name="Google Shape;327;p19"/>
          <p:cNvSpPr txBox="1">
            <a:spLocks noGrp="1"/>
          </p:cNvSpPr>
          <p:nvPr>
            <p:ph type="title" idx="7"/>
          </p:nvPr>
        </p:nvSpPr>
        <p:spPr>
          <a:xfrm>
            <a:off x="3611850" y="1848195"/>
            <a:ext cx="1924200" cy="594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None/>
              <a:defRPr sz="6200"/>
            </a:lvl9pPr>
          </a:lstStyle>
          <a:p>
            <a:endParaRPr/>
          </a:p>
        </p:txBody>
      </p:sp>
      <p:sp>
        <p:nvSpPr>
          <p:cNvPr id="328" name="Google Shape;328;p19"/>
          <p:cNvSpPr txBox="1">
            <a:spLocks noGrp="1"/>
          </p:cNvSpPr>
          <p:nvPr>
            <p:ph type="title" idx="8"/>
          </p:nvPr>
        </p:nvSpPr>
        <p:spPr>
          <a:xfrm>
            <a:off x="3611850" y="3250202"/>
            <a:ext cx="1920300" cy="594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200"/>
              <a:buFont typeface="Urbanist"/>
              <a:buNone/>
              <a:defRPr sz="6200"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19"/>
          <p:cNvSpPr txBox="1">
            <a:spLocks noGrp="1"/>
          </p:cNvSpPr>
          <p:nvPr>
            <p:ph type="subTitle" idx="9"/>
          </p:nvPr>
        </p:nvSpPr>
        <p:spPr>
          <a:xfrm>
            <a:off x="3611850" y="2707575"/>
            <a:ext cx="21204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30" name="Google Shape;330;p19"/>
          <p:cNvSpPr txBox="1">
            <a:spLocks noGrp="1"/>
          </p:cNvSpPr>
          <p:nvPr>
            <p:ph type="subTitle" idx="13"/>
          </p:nvPr>
        </p:nvSpPr>
        <p:spPr>
          <a:xfrm>
            <a:off x="3611850" y="4076800"/>
            <a:ext cx="2120400" cy="16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None/>
              <a:defRPr sz="10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31" name="Google Shape;331;p19"/>
          <p:cNvSpPr txBox="1">
            <a:spLocks noGrp="1"/>
          </p:cNvSpPr>
          <p:nvPr>
            <p:ph type="subTitle" idx="14"/>
          </p:nvPr>
        </p:nvSpPr>
        <p:spPr>
          <a:xfrm>
            <a:off x="6258900" y="3267725"/>
            <a:ext cx="2478300" cy="500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None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332" name="Google Shape;332;p19"/>
          <p:cNvSpPr txBox="1">
            <a:spLocks noGrp="1"/>
          </p:cNvSpPr>
          <p:nvPr>
            <p:ph type="subTitle" idx="15"/>
          </p:nvPr>
        </p:nvSpPr>
        <p:spPr>
          <a:xfrm>
            <a:off x="6258900" y="3955225"/>
            <a:ext cx="2478300" cy="330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 b="1" u="sng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5" name="Google Shape;335;p2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ALT 1">
  <p:cSld name="BLANK_1_1_2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28600" y="395043"/>
            <a:ext cx="6480300" cy="5877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1"/>
          </p:nvPr>
        </p:nvSpPr>
        <p:spPr>
          <a:xfrm>
            <a:off x="228600" y="1743625"/>
            <a:ext cx="4296600" cy="27090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32" name="Google Shape;32;p3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1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>
  <p:cSld name="Title and body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>
  <p:cSld name="Title and two columns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44" name="Google Shape;344;p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25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49" name="Google Shape;349;p25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26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2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4" name="Google Shape;354;p27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55" name="Google Shape;355;p27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8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9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60" name="Google Shape;360;p29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r values">
  <p:cSld name="BLANK_1_1_1_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7223400" cy="4221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2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ubTitle" idx="3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subTitle" idx="4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41" name="Google Shape;41;p4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Google Shape;42;p4"/>
          <p:cNvSpPr txBox="1">
            <a:spLocks noGrp="1"/>
          </p:cNvSpPr>
          <p:nvPr>
            <p:ph type="subTitle" idx="5"/>
          </p:nvPr>
        </p:nvSpPr>
        <p:spPr>
          <a:xfrm>
            <a:off x="254625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subTitle" idx="6"/>
          </p:nvPr>
        </p:nvSpPr>
        <p:spPr>
          <a:xfrm>
            <a:off x="3275850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ubTitle" idx="7"/>
          </p:nvPr>
        </p:nvSpPr>
        <p:spPr>
          <a:xfrm>
            <a:off x="6215463" y="1638300"/>
            <a:ext cx="1128900" cy="1188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800"/>
              <a:buFont typeface="Urbanist"/>
              <a:buNone/>
              <a:defRPr sz="4800"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8"/>
          </p:nvPr>
        </p:nvSpPr>
        <p:spPr>
          <a:xfrm>
            <a:off x="288575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body" idx="9"/>
          </p:nvPr>
        </p:nvSpPr>
        <p:spPr>
          <a:xfrm>
            <a:off x="6121413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4"/>
          <p:cNvSpPr txBox="1">
            <a:spLocks noGrp="1"/>
          </p:cNvSpPr>
          <p:nvPr>
            <p:ph type="body" idx="13"/>
          </p:nvPr>
        </p:nvSpPr>
        <p:spPr>
          <a:xfrm>
            <a:off x="3192450" y="3386400"/>
            <a:ext cx="2665200" cy="11883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1"/>
          <p:cNvSpPr txBox="1">
            <a:spLocks noGrp="1"/>
          </p:cNvSpPr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31"/>
          <p:cNvSpPr txBox="1">
            <a:spLocks noGrp="1"/>
          </p:cNvSpPr>
          <p:nvPr>
            <p:ph type="subTitle" idx="1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5" name="Google Shape;365;p31"/>
          <p:cNvSpPr txBox="1">
            <a:spLocks noGrp="1"/>
          </p:cNvSpPr>
          <p:nvPr>
            <p:ph type="subTitle" idx="2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6" name="Google Shape;366;p31"/>
          <p:cNvSpPr txBox="1">
            <a:spLocks noGrp="1"/>
          </p:cNvSpPr>
          <p:nvPr>
            <p:ph type="subTitle" idx="3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7" name="Google Shape;367;p31"/>
          <p:cNvSpPr txBox="1">
            <a:spLocks noGrp="1"/>
          </p:cNvSpPr>
          <p:nvPr>
            <p:ph type="subTitle" idx="4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8" name="Google Shape;368;p31"/>
          <p:cNvSpPr txBox="1">
            <a:spLocks noGrp="1"/>
          </p:cNvSpPr>
          <p:nvPr>
            <p:ph type="subTitle" idx="5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69" name="Google Shape;369;p31"/>
          <p:cNvSpPr txBox="1">
            <a:spLocks noGrp="1"/>
          </p:cNvSpPr>
          <p:nvPr>
            <p:ph type="subTitle" idx="6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">
  <p:cSld name="Title, body and image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3" name="Google Shape;373;p32"/>
          <p:cNvSpPr>
            <a:spLocks noGrp="1"/>
          </p:cNvSpPr>
          <p:nvPr>
            <p:ph type="pic" idx="2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big ideas">
  <p:cSld name="Two big ideas"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33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3"/>
          <p:cNvSpPr txBox="1">
            <a:spLocks noGrp="1"/>
          </p:cNvSpPr>
          <p:nvPr>
            <p:ph type="body" idx="1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7" name="Google Shape;377;p33"/>
          <p:cNvSpPr txBox="1">
            <a:spLocks noGrp="1"/>
          </p:cNvSpPr>
          <p:nvPr>
            <p:ph type="body" idx="2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78" name="Google Shape;378;p33"/>
          <p:cNvSpPr txBox="1">
            <a:spLocks noGrp="1"/>
          </p:cNvSpPr>
          <p:nvPr>
            <p:ph type="subTitle" idx="3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79" name="Google Shape;379;p33"/>
          <p:cNvSpPr txBox="1">
            <a:spLocks noGrp="1"/>
          </p:cNvSpPr>
          <p:nvPr>
            <p:ph type="subTitle" idx="4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big ideas">
  <p:cSld name="Three big ideas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4"/>
          <p:cNvSpPr txBox="1">
            <a:spLocks noGrp="1"/>
          </p:cNvSpPr>
          <p:nvPr>
            <p:ph type="body" idx="1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2" name="Google Shape;382;p34"/>
          <p:cNvSpPr txBox="1">
            <a:spLocks noGrp="1"/>
          </p:cNvSpPr>
          <p:nvPr>
            <p:ph type="body" idx="2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83" name="Google Shape;383;p34"/>
          <p:cNvSpPr txBox="1">
            <a:spLocks noGrp="1"/>
          </p:cNvSpPr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34"/>
          <p:cNvSpPr txBox="1">
            <a:spLocks noGrp="1"/>
          </p:cNvSpPr>
          <p:nvPr>
            <p:ph type="subTitle" idx="3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5" name="Google Shape;385;p34"/>
          <p:cNvSpPr txBox="1">
            <a:spLocks noGrp="1"/>
          </p:cNvSpPr>
          <p:nvPr>
            <p:ph type="subTitle" idx="4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6" name="Google Shape;386;p34"/>
          <p:cNvSpPr txBox="1">
            <a:spLocks noGrp="1"/>
          </p:cNvSpPr>
          <p:nvPr>
            <p:ph type="subTitle" idx="5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87" name="Google Shape;387;p34"/>
          <p:cNvSpPr txBox="1">
            <a:spLocks noGrp="1"/>
          </p:cNvSpPr>
          <p:nvPr>
            <p:ph type="body" idx="6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big ideas">
  <p:cSld name="Four big ideas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35"/>
          <p:cNvSpPr txBox="1">
            <a:spLocks noGrp="1"/>
          </p:cNvSpPr>
          <p:nvPr>
            <p:ph type="body" idx="1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0" name="Google Shape;390;p35"/>
          <p:cNvSpPr txBox="1">
            <a:spLocks noGrp="1"/>
          </p:cNvSpPr>
          <p:nvPr>
            <p:ph type="body" idx="2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1" name="Google Shape;391;p35"/>
          <p:cNvSpPr txBox="1">
            <a:spLocks noGrp="1"/>
          </p:cNvSpPr>
          <p:nvPr>
            <p:ph type="body" idx="3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2" name="Google Shape;392;p35"/>
          <p:cNvSpPr txBox="1">
            <a:spLocks noGrp="1"/>
          </p:cNvSpPr>
          <p:nvPr>
            <p:ph type="body" idx="4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393" name="Google Shape;393;p35"/>
          <p:cNvSpPr txBox="1">
            <a:spLocks noGrp="1"/>
          </p:cNvSpPr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35"/>
          <p:cNvSpPr txBox="1">
            <a:spLocks noGrp="1"/>
          </p:cNvSpPr>
          <p:nvPr>
            <p:ph type="subTitle" idx="5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5" name="Google Shape;395;p35"/>
          <p:cNvSpPr txBox="1">
            <a:spLocks noGrp="1"/>
          </p:cNvSpPr>
          <p:nvPr>
            <p:ph type="subTitle" idx="6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6" name="Google Shape;396;p35"/>
          <p:cNvSpPr txBox="1">
            <a:spLocks noGrp="1"/>
          </p:cNvSpPr>
          <p:nvPr>
            <p:ph type="subTitle" idx="7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397" name="Google Shape;397;p35"/>
          <p:cNvSpPr txBox="1">
            <a:spLocks noGrp="1"/>
          </p:cNvSpPr>
          <p:nvPr>
            <p:ph type="subTitle" idx="8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>
  <p:cSld name="Title and image"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36"/>
          <p:cNvSpPr>
            <a:spLocks noGrp="1"/>
          </p:cNvSpPr>
          <p:nvPr>
            <p:ph type="pic" idx="2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storyboards">
  <p:cSld name="Two storyboards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7"/>
          <p:cNvSpPr txBox="1">
            <a:spLocks noGrp="1"/>
          </p:cNvSpPr>
          <p:nvPr>
            <p:ph type="body" idx="1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3" name="Google Shape;403;p37"/>
          <p:cNvSpPr>
            <a:spLocks noGrp="1"/>
          </p:cNvSpPr>
          <p:nvPr>
            <p:ph type="pic" idx="2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37"/>
          <p:cNvSpPr>
            <a:spLocks noGrp="1"/>
          </p:cNvSpPr>
          <p:nvPr>
            <p:ph type="pic" idx="3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405" name="Google Shape;405;p37"/>
          <p:cNvSpPr txBox="1">
            <a:spLocks noGrp="1"/>
          </p:cNvSpPr>
          <p:nvPr>
            <p:ph type="body" idx="4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06" name="Google Shape;406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7" name="Google Shape;407;p37"/>
          <p:cNvSpPr txBox="1">
            <a:spLocks noGrp="1"/>
          </p:cNvSpPr>
          <p:nvPr>
            <p:ph type="subTitle" idx="5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08" name="Google Shape;408;p37"/>
          <p:cNvSpPr txBox="1">
            <a:spLocks noGrp="1"/>
          </p:cNvSpPr>
          <p:nvPr>
            <p:ph type="subTitle" idx="6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storyboards">
  <p:cSld name="Three storyboards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8"/>
          <p:cNvSpPr txBox="1">
            <a:spLocks noGrp="1"/>
          </p:cNvSpPr>
          <p:nvPr>
            <p:ph type="body" idx="1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80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80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80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800"/>
              </a:spcBef>
              <a:spcAft>
                <a:spcPts val="80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1" name="Google Shape;411;p38"/>
          <p:cNvSpPr>
            <a:spLocks noGrp="1"/>
          </p:cNvSpPr>
          <p:nvPr>
            <p:ph type="pic" idx="2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2" name="Google Shape;412;p38"/>
          <p:cNvSpPr>
            <a:spLocks noGrp="1"/>
          </p:cNvSpPr>
          <p:nvPr>
            <p:ph type="pic" idx="3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3" name="Google Shape;413;p38"/>
          <p:cNvSpPr txBox="1">
            <a:spLocks noGrp="1"/>
          </p:cNvSpPr>
          <p:nvPr>
            <p:ph type="body" idx="4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4" name="Google Shape;414;p38"/>
          <p:cNvSpPr>
            <a:spLocks noGrp="1"/>
          </p:cNvSpPr>
          <p:nvPr>
            <p:ph type="pic" idx="5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415" name="Google Shape;415;p38"/>
          <p:cNvSpPr txBox="1">
            <a:spLocks noGrp="1"/>
          </p:cNvSpPr>
          <p:nvPr>
            <p:ph type="body" idx="6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16" name="Google Shape;41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38"/>
          <p:cNvSpPr txBox="1">
            <a:spLocks noGrp="1"/>
          </p:cNvSpPr>
          <p:nvPr>
            <p:ph type="subTitle" idx="7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8" name="Google Shape;418;p38"/>
          <p:cNvSpPr txBox="1">
            <a:spLocks noGrp="1"/>
          </p:cNvSpPr>
          <p:nvPr>
            <p:ph type="subTitle" idx="8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9" name="Google Shape;419;p38"/>
          <p:cNvSpPr txBox="1">
            <a:spLocks noGrp="1"/>
          </p:cNvSpPr>
          <p:nvPr>
            <p:ph type="subTitle" idx="9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only">
  <p:cSld name="Image only"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39"/>
          <p:cNvSpPr>
            <a:spLocks noGrp="1"/>
          </p:cNvSpPr>
          <p:nvPr>
            <p:ph type="pic" idx="2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grid">
  <p:cSld name="Image grid"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40"/>
          <p:cNvSpPr>
            <a:spLocks noGrp="1"/>
          </p:cNvSpPr>
          <p:nvPr>
            <p:ph type="pic" idx="2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4" name="Google Shape;424;p40"/>
          <p:cNvSpPr>
            <a:spLocks noGrp="1"/>
          </p:cNvSpPr>
          <p:nvPr>
            <p:ph type="pic" idx="3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5" name="Google Shape;425;p40"/>
          <p:cNvSpPr>
            <a:spLocks noGrp="1"/>
          </p:cNvSpPr>
          <p:nvPr>
            <p:ph type="pic" idx="4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6" name="Google Shape;426;p40"/>
          <p:cNvSpPr>
            <a:spLocks noGrp="1"/>
          </p:cNvSpPr>
          <p:nvPr>
            <p:ph type="pic" idx="5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7" name="Google Shape;427;p40"/>
          <p:cNvSpPr>
            <a:spLocks noGrp="1"/>
          </p:cNvSpPr>
          <p:nvPr>
            <p:ph type="pic" idx="6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8" name="Google Shape;428;p40"/>
          <p:cNvSpPr>
            <a:spLocks noGrp="1"/>
          </p:cNvSpPr>
          <p:nvPr>
            <p:ph type="pic" idx="7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29" name="Google Shape;429;p40"/>
          <p:cNvSpPr txBox="1">
            <a:spLocks noGrp="1"/>
          </p:cNvSpPr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30" name="Google Shape;430;p40"/>
          <p:cNvSpPr>
            <a:spLocks noGrp="1"/>
          </p:cNvSpPr>
          <p:nvPr>
            <p:ph type="pic" idx="8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1" name="Google Shape;431;p40"/>
          <p:cNvSpPr>
            <a:spLocks noGrp="1"/>
          </p:cNvSpPr>
          <p:nvPr>
            <p:ph type="pic" idx="9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0"/>
          <p:cNvSpPr>
            <a:spLocks noGrp="1"/>
          </p:cNvSpPr>
          <p:nvPr>
            <p:ph type="pic" idx="13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564">
          <p15:clr>
            <a:srgbClr val="E46962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nd image ALT 2">
  <p:cSld name="CUSTOM_3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>
            <a:spLocks noGrp="1"/>
          </p:cNvSpPr>
          <p:nvPr>
            <p:ph type="pic" idx="2"/>
          </p:nvPr>
        </p:nvSpPr>
        <p:spPr>
          <a:xfrm>
            <a:off x="246150" y="237650"/>
            <a:ext cx="4196400" cy="4438200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5"/>
          <p:cNvSpPr txBox="1">
            <a:spLocks noGrp="1"/>
          </p:cNvSpPr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>
                <a:latin typeface="Urbanist"/>
                <a:ea typeface="Urbanist"/>
                <a:cs typeface="Urbanist"/>
                <a:sym typeface="Urbanis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title" idx="3"/>
          </p:nvPr>
        </p:nvSpPr>
        <p:spPr>
          <a:xfrm>
            <a:off x="4591800" y="738425"/>
            <a:ext cx="4290000" cy="2051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body" idx="1"/>
          </p:nvPr>
        </p:nvSpPr>
        <p:spPr>
          <a:xfrm>
            <a:off x="4618950" y="2205375"/>
            <a:ext cx="4290000" cy="1629600"/>
          </a:xfrm>
          <a:prstGeom prst="rect">
            <a:avLst/>
          </a:prstGeom>
        </p:spPr>
        <p:txBody>
          <a:bodyPr spcFirstLastPara="1" wrap="square" lIns="0" tIns="0" rIns="91425" bIns="91425" anchor="b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subTitle" idx="4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subTitle" idx="5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6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cxnSp>
        <p:nvCxnSpPr>
          <p:cNvPr id="58" name="Google Shape;58;p5"/>
          <p:cNvCxnSpPr/>
          <p:nvPr/>
        </p:nvCxnSpPr>
        <p:spPr>
          <a:xfrm>
            <a:off x="228600" y="226100"/>
            <a:ext cx="86871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5"/>
          <p:cNvCxnSpPr/>
          <p:nvPr/>
        </p:nvCxnSpPr>
        <p:spPr>
          <a:xfrm>
            <a:off x="4444600" y="570000"/>
            <a:ext cx="44709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0" name="Google Shape;60;p5"/>
          <p:cNvCxnSpPr/>
          <p:nvPr/>
        </p:nvCxnSpPr>
        <p:spPr>
          <a:xfrm>
            <a:off x="4442500" y="226100"/>
            <a:ext cx="0" cy="445770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5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ody and image ALT 1">
  <p:cSld name="BLANK_1_1_1_1_3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228600" y="613525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6"/>
          <p:cNvSpPr>
            <a:spLocks noGrp="1"/>
          </p:cNvSpPr>
          <p:nvPr>
            <p:ph type="pic" idx="2"/>
          </p:nvPr>
        </p:nvSpPr>
        <p:spPr>
          <a:xfrm>
            <a:off x="4523050" y="737975"/>
            <a:ext cx="2164800" cy="1350300"/>
          </a:xfrm>
          <a:prstGeom prst="roundRect">
            <a:avLst>
              <a:gd name="adj" fmla="val 78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5" name="Google Shape;65;p6"/>
          <p:cNvSpPr>
            <a:spLocks noGrp="1"/>
          </p:cNvSpPr>
          <p:nvPr>
            <p:ph type="pic" idx="3"/>
          </p:nvPr>
        </p:nvSpPr>
        <p:spPr>
          <a:xfrm>
            <a:off x="6752100" y="737775"/>
            <a:ext cx="2164800" cy="1350300"/>
          </a:xfrm>
          <a:prstGeom prst="roundRect">
            <a:avLst>
              <a:gd name="adj" fmla="val 7802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6"/>
          <p:cNvSpPr>
            <a:spLocks noGrp="1"/>
          </p:cNvSpPr>
          <p:nvPr>
            <p:ph type="pic" idx="4"/>
          </p:nvPr>
        </p:nvSpPr>
        <p:spPr>
          <a:xfrm>
            <a:off x="4523050" y="2158000"/>
            <a:ext cx="4394100" cy="2282700"/>
          </a:xfrm>
          <a:prstGeom prst="roundRect">
            <a:avLst>
              <a:gd name="adj" fmla="val 6108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233850" y="3127075"/>
            <a:ext cx="2920800" cy="1313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ubTitle" idx="5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69" name="Google Shape;69;p6"/>
          <p:cNvSpPr txBox="1">
            <a:spLocks noGrp="1"/>
          </p:cNvSpPr>
          <p:nvPr>
            <p:ph type="subTitle" idx="6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0" name="Google Shape;70;p6"/>
          <p:cNvSpPr txBox="1">
            <a:spLocks noGrp="1"/>
          </p:cNvSpPr>
          <p:nvPr>
            <p:ph type="subTitle" idx="7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73" name="Google Shape;73;p6"/>
          <p:cNvSpPr txBox="1">
            <a:spLocks noGrp="1"/>
          </p:cNvSpPr>
          <p:nvPr>
            <p:ph type="subTitle" idx="8"/>
          </p:nvPr>
        </p:nvSpPr>
        <p:spPr>
          <a:xfrm>
            <a:off x="228600" y="228600"/>
            <a:ext cx="29208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74" name="Google Shape;74;p6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ALT 1">
  <p:cSld name="BLANK_1_1_1_1_2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7"/>
          <p:cNvPicPr preferRelativeResize="0"/>
          <p:nvPr/>
        </p:nvPicPr>
        <p:blipFill rotWithShape="1">
          <a:blip r:embed="rId2">
            <a:alphaModFix amt="60000"/>
          </a:blip>
          <a:srcRect r="15469" b="14588"/>
          <a:stretch/>
        </p:blipFill>
        <p:spPr>
          <a:xfrm>
            <a:off x="25" y="1172500"/>
            <a:ext cx="5181349" cy="349325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7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title"/>
          </p:nvPr>
        </p:nvSpPr>
        <p:spPr>
          <a:xfrm>
            <a:off x="277500" y="228600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cxnSp>
        <p:nvCxnSpPr>
          <p:cNvPr id="81" name="Google Shape;81;p7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7"/>
          <p:cNvSpPr txBox="1">
            <a:spLocks noGrp="1"/>
          </p:cNvSpPr>
          <p:nvPr>
            <p:ph type="subTitle" idx="4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5"/>
          </p:nvPr>
        </p:nvSpPr>
        <p:spPr>
          <a:xfrm>
            <a:off x="4744575" y="1066588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4" name="Google Shape;84;p7"/>
          <p:cNvSpPr txBox="1">
            <a:spLocks noGrp="1"/>
          </p:cNvSpPr>
          <p:nvPr>
            <p:ph type="subTitle" idx="6"/>
          </p:nvPr>
        </p:nvSpPr>
        <p:spPr>
          <a:xfrm>
            <a:off x="4744575" y="174270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5" name="Google Shape;85;p7"/>
          <p:cNvSpPr txBox="1">
            <a:spLocks noGrp="1"/>
          </p:cNvSpPr>
          <p:nvPr>
            <p:ph type="subTitle" idx="7"/>
          </p:nvPr>
        </p:nvSpPr>
        <p:spPr>
          <a:xfrm>
            <a:off x="4744575" y="2420513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6" name="Google Shape;86;p7"/>
          <p:cNvSpPr txBox="1">
            <a:spLocks noGrp="1"/>
          </p:cNvSpPr>
          <p:nvPr>
            <p:ph type="subTitle" idx="8"/>
          </p:nvPr>
        </p:nvSpPr>
        <p:spPr>
          <a:xfrm>
            <a:off x="4744575" y="30982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7" name="Google Shape;87;p7"/>
          <p:cNvSpPr txBox="1">
            <a:spLocks noGrp="1"/>
          </p:cNvSpPr>
          <p:nvPr>
            <p:ph type="subTitle" idx="9"/>
          </p:nvPr>
        </p:nvSpPr>
        <p:spPr>
          <a:xfrm>
            <a:off x="4744575" y="377607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Urbanist"/>
              <a:buNone/>
              <a:defRPr>
                <a:solidFill>
                  <a:schemeClr val="accent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3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7"/>
          <p:cNvSpPr txBox="1">
            <a:spLocks noGrp="1"/>
          </p:cNvSpPr>
          <p:nvPr>
            <p:ph type="subTitle" idx="14"/>
          </p:nvPr>
        </p:nvSpPr>
        <p:spPr>
          <a:xfrm>
            <a:off x="5067075" y="10615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0" name="Google Shape;90;p7"/>
          <p:cNvSpPr txBox="1">
            <a:spLocks noGrp="1"/>
          </p:cNvSpPr>
          <p:nvPr>
            <p:ph type="subTitle" idx="15"/>
          </p:nvPr>
        </p:nvSpPr>
        <p:spPr>
          <a:xfrm>
            <a:off x="5067075" y="17393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1" name="Google Shape;91;p7"/>
          <p:cNvSpPr txBox="1">
            <a:spLocks noGrp="1"/>
          </p:cNvSpPr>
          <p:nvPr>
            <p:ph type="subTitle" idx="16"/>
          </p:nvPr>
        </p:nvSpPr>
        <p:spPr>
          <a:xfrm>
            <a:off x="5067075" y="242410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7"/>
          <p:cNvSpPr txBox="1">
            <a:spLocks noGrp="1"/>
          </p:cNvSpPr>
          <p:nvPr>
            <p:ph type="subTitle" idx="17"/>
          </p:nvPr>
        </p:nvSpPr>
        <p:spPr>
          <a:xfrm>
            <a:off x="5067075" y="309493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7"/>
          <p:cNvSpPr txBox="1">
            <a:spLocks noGrp="1"/>
          </p:cNvSpPr>
          <p:nvPr>
            <p:ph type="subTitle" idx="18"/>
          </p:nvPr>
        </p:nvSpPr>
        <p:spPr>
          <a:xfrm>
            <a:off x="5067075" y="37657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Urbanis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7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95" name="Google Shape;95;p7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s">
  <p:cSld name="BLANK_1_1_1_1_2_1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8"/>
          <p:cNvSpPr>
            <a:spLocks noGrp="1"/>
          </p:cNvSpPr>
          <p:nvPr>
            <p:ph type="pic" idx="2"/>
          </p:nvPr>
        </p:nvSpPr>
        <p:spPr>
          <a:xfrm>
            <a:off x="461895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98" name="Google Shape;98;p8"/>
          <p:cNvSpPr txBox="1">
            <a:spLocks noGrp="1"/>
          </p:cNvSpPr>
          <p:nvPr>
            <p:ph type="subTitle" idx="1"/>
          </p:nvPr>
        </p:nvSpPr>
        <p:spPr>
          <a:xfrm>
            <a:off x="4619000" y="1702322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99" name="Google Shape;99;p8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00" name="Google Shape;100;p8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01" name="Google Shape;101;p8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02" name="Google Shape;102;p8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3904500" cy="11628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400">
                <a:solidFill>
                  <a:schemeClr val="dk2"/>
                </a:solidFill>
              </a:defRPr>
            </a:lvl1pPr>
            <a:lvl2pPr lvl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2pPr>
            <a:lvl3pPr lvl="2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3pPr>
            <a:lvl4pPr lvl="3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4pPr>
            <a:lvl5pPr lvl="4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5pPr>
            <a:lvl6pPr lvl="5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6pPr>
            <a:lvl7pPr lvl="6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7pPr>
            <a:lvl8pPr lvl="7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8pPr>
            <a:lvl9pPr lvl="8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3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8"/>
          <p:cNvSpPr txBox="1">
            <a:spLocks noGrp="1"/>
          </p:cNvSpPr>
          <p:nvPr>
            <p:ph type="subTitle" idx="6"/>
          </p:nvPr>
        </p:nvSpPr>
        <p:spPr>
          <a:xfrm>
            <a:off x="461900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04" name="Google Shape;104;p8"/>
          <p:cNvSpPr>
            <a:spLocks noGrp="1"/>
          </p:cNvSpPr>
          <p:nvPr>
            <p:ph type="pic" idx="7"/>
          </p:nvPr>
        </p:nvSpPr>
        <p:spPr>
          <a:xfrm>
            <a:off x="608070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05" name="Google Shape;105;p8"/>
          <p:cNvSpPr txBox="1">
            <a:spLocks noGrp="1"/>
          </p:cNvSpPr>
          <p:nvPr>
            <p:ph type="subTitle" idx="8"/>
          </p:nvPr>
        </p:nvSpPr>
        <p:spPr>
          <a:xfrm>
            <a:off x="6080750" y="1702321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06" name="Google Shape;106;p8"/>
          <p:cNvSpPr txBox="1">
            <a:spLocks noGrp="1"/>
          </p:cNvSpPr>
          <p:nvPr>
            <p:ph type="subTitle" idx="9"/>
          </p:nvPr>
        </p:nvSpPr>
        <p:spPr>
          <a:xfrm>
            <a:off x="608075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07" name="Google Shape;107;p8"/>
          <p:cNvSpPr>
            <a:spLocks noGrp="1"/>
          </p:cNvSpPr>
          <p:nvPr>
            <p:ph type="pic" idx="13"/>
          </p:nvPr>
        </p:nvSpPr>
        <p:spPr>
          <a:xfrm>
            <a:off x="7542450" y="228600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08" name="Google Shape;108;p8"/>
          <p:cNvSpPr txBox="1">
            <a:spLocks noGrp="1"/>
          </p:cNvSpPr>
          <p:nvPr>
            <p:ph type="subTitle" idx="14"/>
          </p:nvPr>
        </p:nvSpPr>
        <p:spPr>
          <a:xfrm>
            <a:off x="7542500" y="1702321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09" name="Google Shape;109;p8"/>
          <p:cNvSpPr txBox="1">
            <a:spLocks noGrp="1"/>
          </p:cNvSpPr>
          <p:nvPr>
            <p:ph type="subTitle" idx="15"/>
          </p:nvPr>
        </p:nvSpPr>
        <p:spPr>
          <a:xfrm>
            <a:off x="7542500" y="1880160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0" name="Google Shape;110;p8"/>
          <p:cNvSpPr>
            <a:spLocks noGrp="1"/>
          </p:cNvSpPr>
          <p:nvPr>
            <p:ph type="pic" idx="16"/>
          </p:nvPr>
        </p:nvSpPr>
        <p:spPr>
          <a:xfrm>
            <a:off x="461895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11" name="Google Shape;111;p8"/>
          <p:cNvSpPr txBox="1">
            <a:spLocks noGrp="1"/>
          </p:cNvSpPr>
          <p:nvPr>
            <p:ph type="subTitle" idx="17"/>
          </p:nvPr>
        </p:nvSpPr>
        <p:spPr>
          <a:xfrm>
            <a:off x="4619000" y="3769446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2" name="Google Shape;112;p8"/>
          <p:cNvSpPr txBox="1">
            <a:spLocks noGrp="1"/>
          </p:cNvSpPr>
          <p:nvPr>
            <p:ph type="subTitle" idx="18"/>
          </p:nvPr>
        </p:nvSpPr>
        <p:spPr>
          <a:xfrm>
            <a:off x="461900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3" name="Google Shape;113;p8"/>
          <p:cNvSpPr>
            <a:spLocks noGrp="1"/>
          </p:cNvSpPr>
          <p:nvPr>
            <p:ph type="pic" idx="19"/>
          </p:nvPr>
        </p:nvSpPr>
        <p:spPr>
          <a:xfrm>
            <a:off x="608070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14" name="Google Shape;114;p8"/>
          <p:cNvSpPr txBox="1">
            <a:spLocks noGrp="1"/>
          </p:cNvSpPr>
          <p:nvPr>
            <p:ph type="subTitle" idx="20"/>
          </p:nvPr>
        </p:nvSpPr>
        <p:spPr>
          <a:xfrm>
            <a:off x="6080750" y="3769447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5" name="Google Shape;115;p8"/>
          <p:cNvSpPr txBox="1">
            <a:spLocks noGrp="1"/>
          </p:cNvSpPr>
          <p:nvPr>
            <p:ph type="subTitle" idx="21"/>
          </p:nvPr>
        </p:nvSpPr>
        <p:spPr>
          <a:xfrm>
            <a:off x="608075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6" name="Google Shape;116;p8"/>
          <p:cNvSpPr>
            <a:spLocks noGrp="1"/>
          </p:cNvSpPr>
          <p:nvPr>
            <p:ph type="pic" idx="22"/>
          </p:nvPr>
        </p:nvSpPr>
        <p:spPr>
          <a:xfrm>
            <a:off x="7542450" y="2295725"/>
            <a:ext cx="1370400" cy="1357500"/>
          </a:xfrm>
          <a:prstGeom prst="roundRect">
            <a:avLst>
              <a:gd name="adj" fmla="val 16935"/>
            </a:avLst>
          </a:prstGeom>
          <a:noFill/>
          <a:ln>
            <a:noFill/>
          </a:ln>
        </p:spPr>
      </p:sp>
      <p:sp>
        <p:nvSpPr>
          <p:cNvPr id="117" name="Google Shape;117;p8"/>
          <p:cNvSpPr txBox="1">
            <a:spLocks noGrp="1"/>
          </p:cNvSpPr>
          <p:nvPr>
            <p:ph type="subTitle" idx="23"/>
          </p:nvPr>
        </p:nvSpPr>
        <p:spPr>
          <a:xfrm>
            <a:off x="7542500" y="3769446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Urbanist SemiBold"/>
              <a:buNone/>
              <a:defRPr sz="1000">
                <a:solidFill>
                  <a:schemeClr val="accent3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sp>
        <p:nvSpPr>
          <p:cNvPr id="118" name="Google Shape;118;p8"/>
          <p:cNvSpPr txBox="1">
            <a:spLocks noGrp="1"/>
          </p:cNvSpPr>
          <p:nvPr>
            <p:ph type="subTitle" idx="24"/>
          </p:nvPr>
        </p:nvSpPr>
        <p:spPr>
          <a:xfrm>
            <a:off x="7542500" y="3947285"/>
            <a:ext cx="1370400" cy="17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10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 SemiBold"/>
              <a:buNone/>
              <a:defRPr sz="1000">
                <a:solidFill>
                  <a:schemeClr val="lt1"/>
                </a:solidFill>
                <a:latin typeface="Urbanist SemiBold"/>
                <a:ea typeface="Urbanist SemiBold"/>
                <a:cs typeface="Urbanist SemiBold"/>
                <a:sym typeface="Urbanist SemiBold"/>
              </a:defRPr>
            </a:lvl9pPr>
          </a:lstStyle>
          <a:p>
            <a:endParaRPr/>
          </a:p>
        </p:txBody>
      </p:sp>
      <p:cxnSp>
        <p:nvCxnSpPr>
          <p:cNvPr id="119" name="Google Shape;119;p8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" name="Google Shape;120;p8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21" name="Google Shape;121;p8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ALT 2">
  <p:cSld name="BLANK_1_1_1_1_1_1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9"/>
          <p:cNvSpPr>
            <a:spLocks noGrp="1"/>
          </p:cNvSpPr>
          <p:nvPr>
            <p:ph type="pic" idx="2"/>
          </p:nvPr>
        </p:nvSpPr>
        <p:spPr>
          <a:xfrm>
            <a:off x="9425" y="-3075"/>
            <a:ext cx="9144000" cy="46410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9"/>
          <p:cNvSpPr txBox="1">
            <a:spLocks noGrp="1"/>
          </p:cNvSpPr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sz="3400"/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400"/>
            </a:lvl9pPr>
          </a:lstStyle>
          <a:p>
            <a:endParaRPr/>
          </a:p>
        </p:txBody>
      </p:sp>
      <p:sp>
        <p:nvSpPr>
          <p:cNvPr id="125" name="Google Shape;125;p9"/>
          <p:cNvSpPr txBox="1">
            <a:spLocks noGrp="1"/>
          </p:cNvSpPr>
          <p:nvPr>
            <p:ph type="subTitle" idx="1"/>
          </p:nvPr>
        </p:nvSpPr>
        <p:spPr>
          <a:xfrm>
            <a:off x="228600" y="228600"/>
            <a:ext cx="2870100" cy="22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Urbanist Medium"/>
              <a:buNone/>
              <a:defRPr sz="12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6" name="Google Shape;126;p9"/>
          <p:cNvSpPr txBox="1">
            <a:spLocks noGrp="1"/>
          </p:cNvSpPr>
          <p:nvPr>
            <p:ph type="subTitle" idx="3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7" name="Google Shape;127;p9"/>
          <p:cNvSpPr txBox="1">
            <a:spLocks noGrp="1"/>
          </p:cNvSpPr>
          <p:nvPr>
            <p:ph type="subTitle" idx="4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28" name="Google Shape;128;p9"/>
          <p:cNvSpPr txBox="1">
            <a:spLocks noGrp="1"/>
          </p:cNvSpPr>
          <p:nvPr>
            <p:ph type="subTitle" idx="5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cxnSp>
        <p:nvCxnSpPr>
          <p:cNvPr id="129" name="Google Shape;129;p9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0" name="Google Shape;130;p9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31" name="Google Shape;131;p9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rds w/ images">
  <p:cSld name="BLANK_1_1_1_1_1_1_1_1_1_1_3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0"/>
          <p:cNvSpPr txBox="1">
            <a:spLocks noGrp="1"/>
          </p:cNvSpPr>
          <p:nvPr>
            <p:ph type="subTitle" idx="1"/>
          </p:nvPr>
        </p:nvSpPr>
        <p:spPr>
          <a:xfrm>
            <a:off x="320625" y="4675975"/>
            <a:ext cx="27000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34" name="Google Shape;134;p10"/>
          <p:cNvSpPr txBox="1">
            <a:spLocks noGrp="1"/>
          </p:cNvSpPr>
          <p:nvPr>
            <p:ph type="subTitle" idx="2"/>
          </p:nvPr>
        </p:nvSpPr>
        <p:spPr>
          <a:xfrm>
            <a:off x="4716740" y="4675975"/>
            <a:ext cx="2294700" cy="236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sp>
        <p:nvSpPr>
          <p:cNvPr id="135" name="Google Shape;135;p10"/>
          <p:cNvSpPr txBox="1">
            <a:spLocks noGrp="1"/>
          </p:cNvSpPr>
          <p:nvPr>
            <p:ph type="subTitle" idx="3"/>
          </p:nvPr>
        </p:nvSpPr>
        <p:spPr>
          <a:xfrm>
            <a:off x="6859200" y="4683725"/>
            <a:ext cx="2056500" cy="228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00"/>
              <a:buFont typeface="Urbanist Medium"/>
              <a:buNone/>
              <a:defRPr sz="700">
                <a:solidFill>
                  <a:schemeClr val="dk2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9pPr>
          </a:lstStyle>
          <a:p>
            <a:endParaRPr/>
          </a:p>
        </p:txBody>
      </p:sp>
      <p:grpSp>
        <p:nvGrpSpPr>
          <p:cNvPr id="136" name="Google Shape;136;p10"/>
          <p:cNvGrpSpPr/>
          <p:nvPr/>
        </p:nvGrpSpPr>
        <p:grpSpPr>
          <a:xfrm rot="5400000">
            <a:off x="8691475" y="228504"/>
            <a:ext cx="228589" cy="228623"/>
            <a:chOff x="1688332" y="4135245"/>
            <a:chExt cx="338700" cy="3387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1688332" y="4135245"/>
              <a:ext cx="338700" cy="3387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138" name="Google Shape;138;p10"/>
            <p:cNvGrpSpPr/>
            <p:nvPr/>
          </p:nvGrpSpPr>
          <p:grpSpPr>
            <a:xfrm rot="-5400000">
              <a:off x="1787014" y="4262191"/>
              <a:ext cx="169598" cy="84809"/>
              <a:chOff x="498725" y="2069800"/>
              <a:chExt cx="205200" cy="102600"/>
            </a:xfrm>
          </p:grpSpPr>
          <p:cxnSp>
            <p:nvCxnSpPr>
              <p:cNvPr id="139" name="Google Shape;139;p10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10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1" name="Google Shape;141;p10"/>
          <p:cNvSpPr>
            <a:spLocks noGrp="1"/>
          </p:cNvSpPr>
          <p:nvPr>
            <p:ph type="pic" idx="4"/>
          </p:nvPr>
        </p:nvSpPr>
        <p:spPr>
          <a:xfrm>
            <a:off x="4267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42" name="Google Shape;142;p10"/>
          <p:cNvSpPr txBox="1">
            <a:spLocks noGrp="1"/>
          </p:cNvSpPr>
          <p:nvPr>
            <p:ph type="subTitle" idx="5"/>
          </p:nvPr>
        </p:nvSpPr>
        <p:spPr>
          <a:xfrm>
            <a:off x="426700" y="2708802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3" name="Google Shape;143;p10"/>
          <p:cNvSpPr txBox="1">
            <a:spLocks noGrp="1"/>
          </p:cNvSpPr>
          <p:nvPr>
            <p:ph type="subTitle" idx="6"/>
          </p:nvPr>
        </p:nvSpPr>
        <p:spPr>
          <a:xfrm>
            <a:off x="4267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4" name="Google Shape;144;p10"/>
          <p:cNvSpPr txBox="1">
            <a:spLocks noGrp="1"/>
          </p:cNvSpPr>
          <p:nvPr>
            <p:ph type="body" idx="7"/>
          </p:nvPr>
        </p:nvSpPr>
        <p:spPr>
          <a:xfrm>
            <a:off x="4267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5" name="Google Shape;145;p10"/>
          <p:cNvSpPr>
            <a:spLocks noGrp="1"/>
          </p:cNvSpPr>
          <p:nvPr>
            <p:ph type="pic" idx="8"/>
          </p:nvPr>
        </p:nvSpPr>
        <p:spPr>
          <a:xfrm>
            <a:off x="26218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46" name="Google Shape;146;p10"/>
          <p:cNvSpPr txBox="1">
            <a:spLocks noGrp="1"/>
          </p:cNvSpPr>
          <p:nvPr>
            <p:ph type="subTitle" idx="9"/>
          </p:nvPr>
        </p:nvSpPr>
        <p:spPr>
          <a:xfrm>
            <a:off x="26218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7" name="Google Shape;147;p10"/>
          <p:cNvSpPr txBox="1">
            <a:spLocks noGrp="1"/>
          </p:cNvSpPr>
          <p:nvPr>
            <p:ph type="subTitle" idx="13"/>
          </p:nvPr>
        </p:nvSpPr>
        <p:spPr>
          <a:xfrm>
            <a:off x="2621800" y="2936075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48" name="Google Shape;148;p10"/>
          <p:cNvSpPr txBox="1">
            <a:spLocks noGrp="1"/>
          </p:cNvSpPr>
          <p:nvPr>
            <p:ph type="body" idx="14"/>
          </p:nvPr>
        </p:nvSpPr>
        <p:spPr>
          <a:xfrm>
            <a:off x="2621800" y="3251425"/>
            <a:ext cx="17058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49" name="Google Shape;149;p10"/>
          <p:cNvSpPr>
            <a:spLocks noGrp="1"/>
          </p:cNvSpPr>
          <p:nvPr>
            <p:ph type="pic" idx="15"/>
          </p:nvPr>
        </p:nvSpPr>
        <p:spPr>
          <a:xfrm>
            <a:off x="48169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50" name="Google Shape;150;p10"/>
          <p:cNvSpPr txBox="1">
            <a:spLocks noGrp="1"/>
          </p:cNvSpPr>
          <p:nvPr>
            <p:ph type="subTitle" idx="16"/>
          </p:nvPr>
        </p:nvSpPr>
        <p:spPr>
          <a:xfrm>
            <a:off x="4816900" y="2708808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1" name="Google Shape;151;p10"/>
          <p:cNvSpPr txBox="1">
            <a:spLocks noGrp="1"/>
          </p:cNvSpPr>
          <p:nvPr>
            <p:ph type="subTitle" idx="17"/>
          </p:nvPr>
        </p:nvSpPr>
        <p:spPr>
          <a:xfrm>
            <a:off x="48169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2" name="Google Shape;152;p10"/>
          <p:cNvSpPr txBox="1">
            <a:spLocks noGrp="1"/>
          </p:cNvSpPr>
          <p:nvPr>
            <p:ph type="body" idx="18"/>
          </p:nvPr>
        </p:nvSpPr>
        <p:spPr>
          <a:xfrm>
            <a:off x="4817025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sp>
        <p:nvSpPr>
          <p:cNvPr id="153" name="Google Shape;153;p10"/>
          <p:cNvSpPr>
            <a:spLocks noGrp="1"/>
          </p:cNvSpPr>
          <p:nvPr>
            <p:ph type="pic" idx="19"/>
          </p:nvPr>
        </p:nvSpPr>
        <p:spPr>
          <a:xfrm>
            <a:off x="7012000" y="1896600"/>
            <a:ext cx="665400" cy="685500"/>
          </a:xfrm>
          <a:prstGeom prst="roundRect">
            <a:avLst>
              <a:gd name="adj" fmla="val 17601"/>
            </a:avLst>
          </a:prstGeom>
          <a:noFill/>
          <a:ln>
            <a:noFill/>
          </a:ln>
        </p:spPr>
      </p:sp>
      <p:sp>
        <p:nvSpPr>
          <p:cNvPr id="154" name="Google Shape;154;p10"/>
          <p:cNvSpPr txBox="1">
            <a:spLocks noGrp="1"/>
          </p:cNvSpPr>
          <p:nvPr>
            <p:ph type="subTitle" idx="20"/>
          </p:nvPr>
        </p:nvSpPr>
        <p:spPr>
          <a:xfrm>
            <a:off x="7012000" y="2708807"/>
            <a:ext cx="1761900" cy="228600"/>
          </a:xfrm>
          <a:prstGeom prst="rect">
            <a:avLst/>
          </a:prstGeom>
        </p:spPr>
        <p:txBody>
          <a:bodyPr spcFirstLastPara="1" wrap="square" lIns="0" tIns="0" rIns="91425" bIns="0" anchor="b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3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Urbanist"/>
              <a:buNone/>
              <a:defRPr>
                <a:solidFill>
                  <a:schemeClr val="accent3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5" name="Google Shape;155;p10"/>
          <p:cNvSpPr txBox="1">
            <a:spLocks noGrp="1"/>
          </p:cNvSpPr>
          <p:nvPr>
            <p:ph type="subTitle" idx="21"/>
          </p:nvPr>
        </p:nvSpPr>
        <p:spPr>
          <a:xfrm>
            <a:off x="7012000" y="2936076"/>
            <a:ext cx="1761900" cy="1638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lv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156" name="Google Shape;156;p10"/>
          <p:cNvSpPr txBox="1">
            <a:spLocks noGrp="1"/>
          </p:cNvSpPr>
          <p:nvPr>
            <p:ph type="body" idx="22"/>
          </p:nvPr>
        </p:nvSpPr>
        <p:spPr>
          <a:xfrm>
            <a:off x="7012000" y="3251425"/>
            <a:ext cx="1761900" cy="965100"/>
          </a:xfrm>
          <a:prstGeom prst="rect">
            <a:avLst/>
          </a:prstGeom>
        </p:spPr>
        <p:txBody>
          <a:bodyPr spcFirstLastPara="1" wrap="square" lIns="0" tIns="0" rIns="91425" bIns="0" anchor="t" anchorCtr="0">
            <a:noAutofit/>
          </a:bodyPr>
          <a:lstStyle>
            <a:lvl1pPr marL="457200" lvl="0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1pPr>
            <a:lvl2pPr marL="914400" lvl="1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2pPr>
            <a:lvl3pPr marL="1371600" lvl="2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3pPr>
            <a:lvl4pPr marL="1828800" lvl="3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4pPr>
            <a:lvl5pPr marL="2286000" lvl="4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5pPr>
            <a:lvl6pPr marL="2743200" lvl="5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6pPr>
            <a:lvl7pPr marL="3200400" lvl="6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●"/>
              <a:defRPr sz="1000"/>
            </a:lvl7pPr>
            <a:lvl8pPr marL="3657600" lvl="7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○"/>
              <a:defRPr sz="1000"/>
            </a:lvl8pPr>
            <a:lvl9pPr marL="4114800" lvl="8" indent="-2921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Urbanist"/>
              <a:buChar char="■"/>
              <a:defRPr sz="1000"/>
            </a:lvl9pPr>
          </a:lstStyle>
          <a:p>
            <a:endParaRPr/>
          </a:p>
        </p:txBody>
      </p:sp>
      <p:cxnSp>
        <p:nvCxnSpPr>
          <p:cNvPr id="157" name="Google Shape;157;p10"/>
          <p:cNvCxnSpPr/>
          <p:nvPr/>
        </p:nvCxnSpPr>
        <p:spPr>
          <a:xfrm>
            <a:off x="238800" y="4683300"/>
            <a:ext cx="8676900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8" name="Google Shape;158;p10"/>
          <p:cNvSpPr/>
          <p:nvPr/>
        </p:nvSpPr>
        <p:spPr>
          <a:xfrm>
            <a:off x="228600" y="4837500"/>
            <a:ext cx="48900" cy="489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159" name="Google Shape;159;p10"/>
          <p:cNvSpPr/>
          <p:nvPr/>
        </p:nvSpPr>
        <p:spPr>
          <a:xfrm>
            <a:off x="4618950" y="4839000"/>
            <a:ext cx="45900" cy="45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05">
          <p15:clr>
            <a:srgbClr val="E46962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228600" y="1452125"/>
            <a:ext cx="5760600" cy="346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lvl1pPr marL="457200" lvl="0" indent="-30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228600" y="85200"/>
            <a:ext cx="5236500" cy="10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 Medium"/>
              <a:buNone/>
              <a:defRPr sz="30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Urbanist"/>
              <a:buNone/>
              <a:defRPr sz="30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2"/>
          </p:nvPr>
        </p:nvSpPr>
        <p:spPr>
          <a:xfrm>
            <a:off x="4562525" y="1518250"/>
            <a:ext cx="3880800" cy="276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●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○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Urbanist"/>
              <a:buChar char="■"/>
              <a:defRPr sz="1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5616">
          <p15:clr>
            <a:srgbClr val="E46962"/>
          </p15:clr>
        </p15:guide>
        <p15:guide id="2" pos="144">
          <p15:clr>
            <a:srgbClr val="E46962"/>
          </p15:clr>
        </p15:guide>
        <p15:guide id="3" orient="horz" pos="144">
          <p15:clr>
            <a:srgbClr val="E46962"/>
          </p15:clr>
        </p15:guide>
        <p15:guide id="4" orient="horz" pos="3094">
          <p15:clr>
            <a:srgbClr val="E46962"/>
          </p15:clr>
        </p15:guide>
        <p15:guide id="5" pos="2850">
          <p15:clr>
            <a:srgbClr val="E46962"/>
          </p15:clr>
        </p15:guide>
        <p15:guide id="6" pos="2910">
          <p15:clr>
            <a:srgbClr val="E46962"/>
          </p15:clr>
        </p15:guide>
        <p15:guide id="7" pos="1468">
          <p15:clr>
            <a:srgbClr val="E46962"/>
          </p15:clr>
        </p15:guide>
        <p15:guide id="8" pos="1527">
          <p15:clr>
            <a:srgbClr val="E46962"/>
          </p15:clr>
        </p15:guide>
        <p15:guide id="9" pos="4233">
          <p15:clr>
            <a:srgbClr val="E46962"/>
          </p15:clr>
        </p15:guide>
        <p15:guide id="10" pos="4292">
          <p15:clr>
            <a:srgbClr val="E46962"/>
          </p15:clr>
        </p15:guide>
        <p15:guide id="11" pos="3773">
          <p15:clr>
            <a:srgbClr val="E46962"/>
          </p15:clr>
        </p15:guide>
        <p15:guide id="12" pos="3830">
          <p15:clr>
            <a:srgbClr val="E46962"/>
          </p15:clr>
        </p15:guide>
        <p15:guide id="13" pos="1930">
          <p15:clr>
            <a:srgbClr val="E46962"/>
          </p15:clr>
        </p15:guide>
        <p15:guide id="14" pos="1987">
          <p15:clr>
            <a:srgbClr val="E46962"/>
          </p15:clr>
        </p15:guide>
        <p15:guide id="15" orient="horz" pos="288">
          <p15:clr>
            <a:srgbClr val="E46962"/>
          </p15:clr>
        </p15:guide>
        <p15:guide id="16" orient="horz" pos="2950">
          <p15:clr>
            <a:srgbClr val="E46962"/>
          </p15:clr>
        </p15:guide>
        <p15:guide id="17" orient="horz" pos="1135">
          <p15:clr>
            <a:srgbClr val="E46962"/>
          </p15:clr>
        </p15:guide>
        <p15:guide id="18" orient="horz" pos="1194">
          <p15:clr>
            <a:srgbClr val="E46962"/>
          </p15:clr>
        </p15:guide>
        <p15:guide id="19" orient="horz" pos="2043">
          <p15:clr>
            <a:srgbClr val="E46962"/>
          </p15:clr>
        </p15:guide>
        <p15:guide id="20" orient="horz" pos="2103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a.org/reports/critical-minerals-market-review-2023" TargetMode="External"/><Relationship Id="rId7" Type="http://schemas.openxmlformats.org/officeDocument/2006/relationships/hyperlink" Target="https://www.amnesty.org/en/documents/afr62/3183/2016/en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usgs.gov/centers/national-minerals-information-center/cobalt-statistics-and-information" TargetMode="External"/><Relationship Id="rId5" Type="http://schemas.openxmlformats.org/officeDocument/2006/relationships/hyperlink" Target="https://www.usgs.gov/centers/national-minerals-information-center/rare-earths-statistics-and-information" TargetMode="External"/><Relationship Id="rId4" Type="http://schemas.openxmlformats.org/officeDocument/2006/relationships/hyperlink" Target="https://www.iea.org/reports/the-role-of-critical-minerals-in-clean-energy-transitions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p41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6658800" cy="1419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>
                <a:solidFill>
                  <a:schemeClr val="lt1"/>
                </a:solidFill>
              </a:rPr>
              <a:t>Rare Earth Mining for Electric Vehicles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38" name="Google Shape;438;p41"/>
          <p:cNvSpPr txBox="1">
            <a:spLocks noGrp="1"/>
          </p:cNvSpPr>
          <p:nvPr>
            <p:ph type="subTitle" idx="1"/>
          </p:nvPr>
        </p:nvSpPr>
        <p:spPr>
          <a:xfrm>
            <a:off x="228600" y="1738950"/>
            <a:ext cx="4488300" cy="635400"/>
          </a:xfrm>
          <a:prstGeom prst="rect">
            <a:avLst/>
          </a:prstGeom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Alatheer Al Barwani</a:t>
            </a:r>
            <a:endParaRPr sz="18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Abdulla Al Attiyah</a:t>
            </a:r>
            <a:endParaRPr sz="18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Urbanist Medium"/>
                <a:ea typeface="Urbanist Medium"/>
                <a:cs typeface="Urbanist Medium"/>
                <a:sym typeface="Urbanist Medium"/>
              </a:rPr>
              <a:t>Usman Ahmed</a:t>
            </a:r>
            <a:endParaRPr sz="1800">
              <a:solidFill>
                <a:schemeClr val="lt1"/>
              </a:solidFill>
              <a:latin typeface="Urbanist Medium"/>
              <a:ea typeface="Urbanist Medium"/>
              <a:cs typeface="Urbanist Medium"/>
              <a:sym typeface="Urbanist Medium"/>
            </a:endParaRPr>
          </a:p>
        </p:txBody>
      </p:sp>
      <p:sp>
        <p:nvSpPr>
          <p:cNvPr id="439" name="Google Shape;439;p41"/>
          <p:cNvSpPr txBox="1">
            <a:spLocks noGrp="1"/>
          </p:cNvSpPr>
          <p:nvPr>
            <p:ph type="subTitle" idx="7"/>
          </p:nvPr>
        </p:nvSpPr>
        <p:spPr>
          <a:xfrm>
            <a:off x="228591" y="3454475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Fall 2025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41"/>
          <p:cNvSpPr txBox="1">
            <a:spLocks noGrp="1"/>
          </p:cNvSpPr>
          <p:nvPr>
            <p:ph type="subTitle" idx="8"/>
          </p:nvPr>
        </p:nvSpPr>
        <p:spPr>
          <a:xfrm>
            <a:off x="228591" y="3743050"/>
            <a:ext cx="4659600" cy="25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Economics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50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98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single bottleneck affects the entire EV industry</a:t>
            </a:r>
            <a:endParaRPr/>
          </a:p>
        </p:txBody>
      </p:sp>
      <p:sp>
        <p:nvSpPr>
          <p:cNvPr id="543" name="Google Shape;543;p50"/>
          <p:cNvSpPr txBox="1"/>
          <p:nvPr/>
        </p:nvSpPr>
        <p:spPr>
          <a:xfrm>
            <a:off x="242100" y="1208375"/>
            <a:ext cx="43632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Key Risks: 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Export restrictions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Price spikes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Political tensions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Production delays for EV manufacturers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44" name="Google Shape;544;p50"/>
          <p:cNvSpPr txBox="1"/>
          <p:nvPr/>
        </p:nvSpPr>
        <p:spPr>
          <a:xfrm>
            <a:off x="159412" y="3993979"/>
            <a:ext cx="83739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When one country controls the most complex stage (refining), everyone else becomes dependent.</a:t>
            </a:r>
            <a:endParaRPr sz="15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1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9819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Pathways to a Sustainable EV Supply Chain</a:t>
            </a:r>
            <a:endParaRPr/>
          </a:p>
        </p:txBody>
      </p:sp>
      <p:sp>
        <p:nvSpPr>
          <p:cNvPr id="550" name="Google Shape;550;p51"/>
          <p:cNvSpPr txBox="1"/>
          <p:nvPr/>
        </p:nvSpPr>
        <p:spPr>
          <a:xfrm>
            <a:off x="273600" y="1678950"/>
            <a:ext cx="8502900" cy="31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Improving the supply chain requires cleaner extraction, responsible sourcing, and innovations that reduce the need for rare earth elements.</a:t>
            </a:r>
            <a:endParaRPr sz="2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52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Recycling Rare Earths</a:t>
            </a:r>
            <a:endParaRPr/>
          </a:p>
        </p:txBody>
      </p:sp>
      <p:sp>
        <p:nvSpPr>
          <p:cNvPr id="556" name="Google Shape;556;p52"/>
          <p:cNvSpPr txBox="1"/>
          <p:nvPr/>
        </p:nvSpPr>
        <p:spPr>
          <a:xfrm>
            <a:off x="242100" y="1284575"/>
            <a:ext cx="43632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Magnet recycling reduces pressure on new mining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Lower waste and fewer chemicals used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Could reduce demand for newly mined REEs by 20–40%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1" name="Google Shape;561;p53" descr="Oval black shapes against a shadowy background. "/>
          <p:cNvPicPr preferRelativeResize="0"/>
          <p:nvPr/>
        </p:nvPicPr>
        <p:blipFill rotWithShape="1">
          <a:blip r:embed="rId3">
            <a:alphaModFix/>
          </a:blip>
          <a:srcRect l="35228" t="-4323" r="7527" b="50283"/>
          <a:stretch/>
        </p:blipFill>
        <p:spPr>
          <a:xfrm>
            <a:off x="4618950" y="2158000"/>
            <a:ext cx="4298100" cy="2282700"/>
          </a:xfrm>
          <a:prstGeom prst="roundRect">
            <a:avLst>
              <a:gd name="adj" fmla="val 618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2" name="Google Shape;562;p53" descr="The edges of black plates against a black background. "/>
          <p:cNvPicPr preferRelativeResize="0"/>
          <p:nvPr/>
        </p:nvPicPr>
        <p:blipFill rotWithShape="1">
          <a:blip r:embed="rId4">
            <a:alphaModFix/>
          </a:blip>
          <a:srcRect l="19958" t="24539" r="17041" b="2361"/>
          <a:stretch/>
        </p:blipFill>
        <p:spPr>
          <a:xfrm>
            <a:off x="4618950" y="737775"/>
            <a:ext cx="2068800" cy="1350300"/>
          </a:xfrm>
          <a:prstGeom prst="roundRect">
            <a:avLst>
              <a:gd name="adj" fmla="val 8809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63" name="Google Shape;563;p53" descr="Faint shadows in near total darkness. "/>
          <p:cNvPicPr preferRelativeResize="0"/>
          <p:nvPr/>
        </p:nvPicPr>
        <p:blipFill rotWithShape="1">
          <a:blip r:embed="rId5">
            <a:alphaModFix/>
          </a:blip>
          <a:srcRect t="35140" r="15297" b="35140"/>
          <a:stretch/>
        </p:blipFill>
        <p:spPr>
          <a:xfrm>
            <a:off x="6752225" y="737775"/>
            <a:ext cx="2164800" cy="1350300"/>
          </a:xfrm>
          <a:prstGeom prst="roundRect">
            <a:avLst>
              <a:gd name="adj" fmla="val 8765"/>
            </a:avLst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4" name="Google Shape;564;p53"/>
          <p:cNvSpPr txBox="1">
            <a:spLocks noGrp="1"/>
          </p:cNvSpPr>
          <p:nvPr>
            <p:ph type="title"/>
          </p:nvPr>
        </p:nvSpPr>
        <p:spPr>
          <a:xfrm>
            <a:off x="228600" y="337325"/>
            <a:ext cx="3848400" cy="654300"/>
          </a:xfrm>
          <a:prstGeom prst="rect">
            <a:avLst/>
          </a:prstGeom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2500"/>
              <a:t>Cleaner Extraction Methods</a:t>
            </a:r>
            <a:endParaRPr sz="2500"/>
          </a:p>
        </p:txBody>
      </p:sp>
      <p:sp>
        <p:nvSpPr>
          <p:cNvPr id="565" name="Google Shape;565;p53"/>
          <p:cNvSpPr txBox="1">
            <a:spLocks noGrp="1"/>
          </p:cNvSpPr>
          <p:nvPr>
            <p:ph type="body" idx="1"/>
          </p:nvPr>
        </p:nvSpPr>
        <p:spPr>
          <a:xfrm>
            <a:off x="228600" y="1297875"/>
            <a:ext cx="2870100" cy="790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>
                <a:solidFill>
                  <a:schemeClr val="dk2"/>
                </a:solidFill>
              </a:rPr>
              <a:t>New processes like bioleaching and closed-loop separation limit chemical waste and reduce radioactive tailings.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 sz="1600">
                <a:solidFill>
                  <a:schemeClr val="dk2"/>
                </a:solidFill>
              </a:rPr>
              <a:t>These technologies make rare earth mining less destructive while still meeting rising demand.</a:t>
            </a:r>
            <a:endParaRPr sz="160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4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Diversifying Supply Sources</a:t>
            </a:r>
            <a:endParaRPr/>
          </a:p>
        </p:txBody>
      </p:sp>
      <p:sp>
        <p:nvSpPr>
          <p:cNvPr id="571" name="Google Shape;571;p54"/>
          <p:cNvSpPr txBox="1"/>
          <p:nvPr/>
        </p:nvSpPr>
        <p:spPr>
          <a:xfrm>
            <a:off x="242100" y="1055975"/>
            <a:ext cx="43632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New projects in Australia, Canada, Tanzania, and the U.S.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Higher environmental and labor standards in newer mines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Reduces dependence on a single country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Stabilizes long-term EV production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p55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577" name="Google Shape;577;p55"/>
          <p:cNvSpPr txBox="1"/>
          <p:nvPr/>
        </p:nvSpPr>
        <p:spPr>
          <a:xfrm>
            <a:off x="188400" y="1856250"/>
            <a:ext cx="8673300" cy="29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Electric vehicles are critical for decarbonization, but the sustainability of the transition depends on how we extract and use the materials behind them.</a:t>
            </a:r>
            <a:endParaRPr sz="23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56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80949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583" name="Google Shape;583;p56"/>
          <p:cNvSpPr txBox="1"/>
          <p:nvPr/>
        </p:nvSpPr>
        <p:spPr>
          <a:xfrm>
            <a:off x="188400" y="772050"/>
            <a:ext cx="8673300" cy="296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1. International Energy Agency (IEA). (2023).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Critical Minerals Market Review 2023.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https://www.iea.org/reports/critical-minerals-market-review-2023</a:t>
            </a:r>
            <a:endParaRPr sz="9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2. International Energy Agency (IEA). (2022).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The Role of Critical Minerals in Clean Energy Transitions.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https://www.iea.org/reports/the-role-of-critical-minerals-in-clean-energy-transitions</a:t>
            </a:r>
            <a:endParaRPr sz="9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3. US Geological Survey (USGS). (2024).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Rare Earths Statistics and Information.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https://www.usgs.gov/centers/national-minerals-information-center/rare-earths-statistics-and-information</a:t>
            </a:r>
            <a:endParaRPr sz="9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4. US Geological Survey (USGS). (2023).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Cobalt Statistics and Information.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https://www.usgs.gov/centers/national-minerals-information-center/cobalt-statistics-and-information</a:t>
            </a:r>
            <a:endParaRPr sz="9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5. BBC Future. (2015).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The dystopian lake created by our tech lust.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https://www.bbc.com/future/article/20150402-the-worst-place-on-earth</a:t>
            </a:r>
            <a:endParaRPr sz="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6. Amnesty International. (2016). </a:t>
            </a:r>
            <a:r>
              <a:rPr lang="en" sz="900" b="1" i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This Is What We Die For: Human Rights Abuses in Cobalt Supply Chains.</a:t>
            </a:r>
            <a:endParaRPr sz="900" b="1" i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https://www.amnesty.org/en/documents/afr62/3183/2016/en/</a:t>
            </a:r>
            <a:endParaRPr sz="900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57"/>
          <p:cNvSpPr txBox="1">
            <a:spLocks noGrp="1"/>
          </p:cNvSpPr>
          <p:nvPr>
            <p:ph type="title"/>
          </p:nvPr>
        </p:nvSpPr>
        <p:spPr>
          <a:xfrm>
            <a:off x="228600" y="290450"/>
            <a:ext cx="3655800" cy="812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Thank you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589" name="Google Shape;589;p57"/>
          <p:cNvSpPr/>
          <p:nvPr/>
        </p:nvSpPr>
        <p:spPr>
          <a:xfrm>
            <a:off x="228600" y="3299625"/>
            <a:ext cx="847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2"/>
          <p:cNvSpPr/>
          <p:nvPr/>
        </p:nvSpPr>
        <p:spPr>
          <a:xfrm>
            <a:off x="4618950" y="228600"/>
            <a:ext cx="42969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6" name="Google Shape;446;p42"/>
          <p:cNvSpPr/>
          <p:nvPr/>
        </p:nvSpPr>
        <p:spPr>
          <a:xfrm>
            <a:off x="4618950" y="906375"/>
            <a:ext cx="42966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7" name="Google Shape;447;p42"/>
          <p:cNvSpPr/>
          <p:nvPr/>
        </p:nvSpPr>
        <p:spPr>
          <a:xfrm>
            <a:off x="4618950" y="1584175"/>
            <a:ext cx="42966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8" name="Google Shape;448;p42"/>
          <p:cNvSpPr/>
          <p:nvPr/>
        </p:nvSpPr>
        <p:spPr>
          <a:xfrm>
            <a:off x="4618950" y="2261950"/>
            <a:ext cx="42969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49" name="Google Shape;449;p42"/>
          <p:cNvSpPr/>
          <p:nvPr/>
        </p:nvSpPr>
        <p:spPr>
          <a:xfrm>
            <a:off x="4618950" y="2939750"/>
            <a:ext cx="42966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450" name="Google Shape;450;p42"/>
          <p:cNvSpPr/>
          <p:nvPr/>
        </p:nvSpPr>
        <p:spPr>
          <a:xfrm>
            <a:off x="4618950" y="3617525"/>
            <a:ext cx="4296900" cy="605700"/>
          </a:xfrm>
          <a:prstGeom prst="roundRect">
            <a:avLst>
              <a:gd name="adj" fmla="val 1699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grpSp>
        <p:nvGrpSpPr>
          <p:cNvPr id="451" name="Google Shape;451;p42"/>
          <p:cNvGrpSpPr/>
          <p:nvPr/>
        </p:nvGrpSpPr>
        <p:grpSpPr>
          <a:xfrm rot="-5400000">
            <a:off x="8556505" y="430775"/>
            <a:ext cx="204654" cy="204654"/>
            <a:chOff x="259788" y="1923155"/>
            <a:chExt cx="409800" cy="409800"/>
          </a:xfrm>
        </p:grpSpPr>
        <p:sp>
          <p:nvSpPr>
            <p:cNvPr id="452" name="Google Shape;452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53" name="Google Shape;453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54" name="Google Shape;454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5" name="Google Shape;455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56" name="Google Shape;456;p42"/>
          <p:cNvGrpSpPr/>
          <p:nvPr/>
        </p:nvGrpSpPr>
        <p:grpSpPr>
          <a:xfrm rot="-5400000">
            <a:off x="8556505" y="1108560"/>
            <a:ext cx="204654" cy="204654"/>
            <a:chOff x="259788" y="1923155"/>
            <a:chExt cx="409800" cy="409800"/>
          </a:xfrm>
        </p:grpSpPr>
        <p:sp>
          <p:nvSpPr>
            <p:cNvPr id="457" name="Google Shape;457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58" name="Google Shape;458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59" name="Google Shape;459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0" name="Google Shape;460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61" name="Google Shape;461;p42"/>
          <p:cNvGrpSpPr/>
          <p:nvPr/>
        </p:nvGrpSpPr>
        <p:grpSpPr>
          <a:xfrm rot="-5400000">
            <a:off x="8556505" y="1786345"/>
            <a:ext cx="204654" cy="204654"/>
            <a:chOff x="259788" y="1923155"/>
            <a:chExt cx="409800" cy="409800"/>
          </a:xfrm>
        </p:grpSpPr>
        <p:sp>
          <p:nvSpPr>
            <p:cNvPr id="462" name="Google Shape;462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63" name="Google Shape;463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64" name="Google Shape;464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66" name="Google Shape;466;p42"/>
          <p:cNvGrpSpPr/>
          <p:nvPr/>
        </p:nvGrpSpPr>
        <p:grpSpPr>
          <a:xfrm rot="-5400000">
            <a:off x="8556505" y="2464130"/>
            <a:ext cx="204654" cy="204654"/>
            <a:chOff x="259788" y="1923155"/>
            <a:chExt cx="409800" cy="409800"/>
          </a:xfrm>
        </p:grpSpPr>
        <p:sp>
          <p:nvSpPr>
            <p:cNvPr id="467" name="Google Shape;467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68" name="Google Shape;468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69" name="Google Shape;469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1" name="Google Shape;471;p42"/>
          <p:cNvGrpSpPr/>
          <p:nvPr/>
        </p:nvGrpSpPr>
        <p:grpSpPr>
          <a:xfrm rot="-5400000">
            <a:off x="8556505" y="3141915"/>
            <a:ext cx="204654" cy="204654"/>
            <a:chOff x="259788" y="1923155"/>
            <a:chExt cx="409800" cy="409800"/>
          </a:xfrm>
        </p:grpSpPr>
        <p:sp>
          <p:nvSpPr>
            <p:cNvPr id="472" name="Google Shape;472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73" name="Google Shape;473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74" name="Google Shape;474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grpSp>
        <p:nvGrpSpPr>
          <p:cNvPr id="476" name="Google Shape;476;p42"/>
          <p:cNvGrpSpPr/>
          <p:nvPr/>
        </p:nvGrpSpPr>
        <p:grpSpPr>
          <a:xfrm rot="-5400000">
            <a:off x="8556505" y="3819700"/>
            <a:ext cx="204654" cy="204654"/>
            <a:chOff x="259788" y="1923155"/>
            <a:chExt cx="409800" cy="409800"/>
          </a:xfrm>
        </p:grpSpPr>
        <p:sp>
          <p:nvSpPr>
            <p:cNvPr id="477" name="Google Shape;477;p42"/>
            <p:cNvSpPr/>
            <p:nvPr/>
          </p:nvSpPr>
          <p:spPr>
            <a:xfrm>
              <a:off x="259788" y="1923155"/>
              <a:ext cx="409800" cy="409800"/>
            </a:xfrm>
            <a:prstGeom prst="ellipse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endParaRPr>
            </a:p>
          </p:txBody>
        </p:sp>
        <p:grpSp>
          <p:nvGrpSpPr>
            <p:cNvPr id="478" name="Google Shape;478;p42"/>
            <p:cNvGrpSpPr/>
            <p:nvPr/>
          </p:nvGrpSpPr>
          <p:grpSpPr>
            <a:xfrm>
              <a:off x="362088" y="2093825"/>
              <a:ext cx="205200" cy="102600"/>
              <a:chOff x="498725" y="2069800"/>
              <a:chExt cx="205200" cy="102600"/>
            </a:xfrm>
          </p:grpSpPr>
          <p:cxnSp>
            <p:nvCxnSpPr>
              <p:cNvPr id="479" name="Google Shape;479;p42"/>
              <p:cNvCxnSpPr/>
              <p:nvPr/>
            </p:nvCxnSpPr>
            <p:spPr>
              <a:xfrm>
                <a:off x="4987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42"/>
              <p:cNvCxnSpPr/>
              <p:nvPr/>
            </p:nvCxnSpPr>
            <p:spPr>
              <a:xfrm flipH="1">
                <a:off x="601325" y="2069800"/>
                <a:ext cx="102600" cy="1026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81" name="Google Shape;481;p42"/>
          <p:cNvSpPr txBox="1">
            <a:spLocks noGrp="1"/>
          </p:cNvSpPr>
          <p:nvPr>
            <p:ph type="title"/>
          </p:nvPr>
        </p:nvSpPr>
        <p:spPr>
          <a:xfrm>
            <a:off x="277500" y="228600"/>
            <a:ext cx="39045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</a:t>
            </a:r>
            <a:endParaRPr/>
          </a:p>
        </p:txBody>
      </p:sp>
      <p:sp>
        <p:nvSpPr>
          <p:cNvPr id="482" name="Google Shape;482;p42"/>
          <p:cNvSpPr txBox="1">
            <a:spLocks noGrp="1"/>
          </p:cNvSpPr>
          <p:nvPr>
            <p:ph type="subTitle" idx="4"/>
          </p:nvPr>
        </p:nvSpPr>
        <p:spPr>
          <a:xfrm>
            <a:off x="4744575" y="387150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483" name="Google Shape;483;p42"/>
          <p:cNvSpPr txBox="1">
            <a:spLocks noGrp="1"/>
          </p:cNvSpPr>
          <p:nvPr>
            <p:ph type="subTitle" idx="5"/>
          </p:nvPr>
        </p:nvSpPr>
        <p:spPr>
          <a:xfrm>
            <a:off x="4744575" y="1064088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484" name="Google Shape;484;p42"/>
          <p:cNvSpPr txBox="1">
            <a:spLocks noGrp="1"/>
          </p:cNvSpPr>
          <p:nvPr>
            <p:ph type="subTitle" idx="6"/>
          </p:nvPr>
        </p:nvSpPr>
        <p:spPr>
          <a:xfrm>
            <a:off x="4744575" y="1741025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  <p:sp>
        <p:nvSpPr>
          <p:cNvPr id="485" name="Google Shape;485;p42"/>
          <p:cNvSpPr txBox="1">
            <a:spLocks noGrp="1"/>
          </p:cNvSpPr>
          <p:nvPr>
            <p:ph type="subTitle" idx="7"/>
          </p:nvPr>
        </p:nvSpPr>
        <p:spPr>
          <a:xfrm>
            <a:off x="4744575" y="2422306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</a:t>
            </a:r>
            <a:endParaRPr/>
          </a:p>
        </p:txBody>
      </p:sp>
      <p:sp>
        <p:nvSpPr>
          <p:cNvPr id="486" name="Google Shape;486;p42"/>
          <p:cNvSpPr txBox="1">
            <a:spLocks noGrp="1"/>
          </p:cNvSpPr>
          <p:nvPr>
            <p:ph type="subTitle" idx="8"/>
          </p:nvPr>
        </p:nvSpPr>
        <p:spPr>
          <a:xfrm>
            <a:off x="4744575" y="3096606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</a:t>
            </a:r>
            <a:endParaRPr/>
          </a:p>
        </p:txBody>
      </p:sp>
      <p:sp>
        <p:nvSpPr>
          <p:cNvPr id="487" name="Google Shape;487;p42"/>
          <p:cNvSpPr txBox="1">
            <a:spLocks noGrp="1"/>
          </p:cNvSpPr>
          <p:nvPr>
            <p:ph type="subTitle" idx="9"/>
          </p:nvPr>
        </p:nvSpPr>
        <p:spPr>
          <a:xfrm>
            <a:off x="4744575" y="3770931"/>
            <a:ext cx="322500" cy="28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</a:t>
            </a:r>
            <a:endParaRPr/>
          </a:p>
        </p:txBody>
      </p:sp>
      <p:sp>
        <p:nvSpPr>
          <p:cNvPr id="488" name="Google Shape;488;p42"/>
          <p:cNvSpPr txBox="1">
            <a:spLocks noGrp="1"/>
          </p:cNvSpPr>
          <p:nvPr>
            <p:ph type="subTitle" idx="13"/>
          </p:nvPr>
        </p:nvSpPr>
        <p:spPr>
          <a:xfrm>
            <a:off x="5067075" y="387150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Rare Earth Elements </a:t>
            </a:r>
            <a:endParaRPr/>
          </a:p>
        </p:txBody>
      </p:sp>
      <p:sp>
        <p:nvSpPr>
          <p:cNvPr id="489" name="Google Shape;489;p42"/>
          <p:cNvSpPr txBox="1">
            <a:spLocks noGrp="1"/>
          </p:cNvSpPr>
          <p:nvPr>
            <p:ph type="subTitle" idx="14"/>
          </p:nvPr>
        </p:nvSpPr>
        <p:spPr>
          <a:xfrm>
            <a:off x="5067075" y="1064088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Why EV’s need them </a:t>
            </a:r>
            <a:endParaRPr/>
          </a:p>
        </p:txBody>
      </p:sp>
      <p:sp>
        <p:nvSpPr>
          <p:cNvPr id="490" name="Google Shape;490;p42"/>
          <p:cNvSpPr txBox="1">
            <a:spLocks noGrp="1"/>
          </p:cNvSpPr>
          <p:nvPr>
            <p:ph type="subTitle" idx="15"/>
          </p:nvPr>
        </p:nvSpPr>
        <p:spPr>
          <a:xfrm>
            <a:off x="5067075" y="1741025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Environmental Impacts</a:t>
            </a:r>
            <a:endParaRPr/>
          </a:p>
        </p:txBody>
      </p:sp>
      <p:sp>
        <p:nvSpPr>
          <p:cNvPr id="491" name="Google Shape;491;p42"/>
          <p:cNvSpPr txBox="1">
            <a:spLocks noGrp="1"/>
          </p:cNvSpPr>
          <p:nvPr>
            <p:ph type="subTitle" idx="16"/>
          </p:nvPr>
        </p:nvSpPr>
        <p:spPr>
          <a:xfrm>
            <a:off x="5067075" y="2422306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Economic Challenges</a:t>
            </a:r>
            <a:endParaRPr/>
          </a:p>
        </p:txBody>
      </p:sp>
      <p:sp>
        <p:nvSpPr>
          <p:cNvPr id="492" name="Google Shape;492;p42"/>
          <p:cNvSpPr txBox="1">
            <a:spLocks noGrp="1"/>
          </p:cNvSpPr>
          <p:nvPr>
            <p:ph type="subTitle" idx="17"/>
          </p:nvPr>
        </p:nvSpPr>
        <p:spPr>
          <a:xfrm>
            <a:off x="5067075" y="3096606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Solution and Policy Options</a:t>
            </a:r>
            <a:endParaRPr/>
          </a:p>
        </p:txBody>
      </p:sp>
      <p:sp>
        <p:nvSpPr>
          <p:cNvPr id="493" name="Google Shape;493;p42"/>
          <p:cNvSpPr txBox="1">
            <a:spLocks noGrp="1"/>
          </p:cNvSpPr>
          <p:nvPr>
            <p:ph type="subTitle" idx="18"/>
          </p:nvPr>
        </p:nvSpPr>
        <p:spPr>
          <a:xfrm>
            <a:off x="5067075" y="3770931"/>
            <a:ext cx="3267600" cy="288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en"/>
              <a:t>Conclusion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43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41346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Rare Earth Elements</a:t>
            </a:r>
            <a:endParaRPr/>
          </a:p>
        </p:txBody>
      </p:sp>
      <p:sp>
        <p:nvSpPr>
          <p:cNvPr id="499" name="Google Shape;499;p43"/>
          <p:cNvSpPr txBox="1"/>
          <p:nvPr/>
        </p:nvSpPr>
        <p:spPr>
          <a:xfrm>
            <a:off x="148200" y="772050"/>
            <a:ext cx="43632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17 metallic elements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High magnetic + conductive properties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Essential for modern electronics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Critical for EV motors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  <p:sp>
        <p:nvSpPr>
          <p:cNvPr id="500" name="Google Shape;500;p43"/>
          <p:cNvSpPr txBox="1"/>
          <p:nvPr/>
        </p:nvSpPr>
        <p:spPr>
          <a:xfrm>
            <a:off x="5118300" y="234750"/>
            <a:ext cx="3797100" cy="391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Rare Earth Elements Used in EV:</a:t>
            </a:r>
            <a:endParaRPr sz="1900" b="1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 b="1" u="sng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 b="1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Permanent Magnet Motor Needs: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Neodymium (Nd)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Praseodymium (Pr)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Dysprosium (Dy)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 b="1" u="sng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Battery: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Lithium, Cobalt, Nickel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"/>
          <p:cNvSpPr txBox="1">
            <a:spLocks noGrp="1"/>
          </p:cNvSpPr>
          <p:nvPr>
            <p:ph type="title"/>
          </p:nvPr>
        </p:nvSpPr>
        <p:spPr>
          <a:xfrm>
            <a:off x="228600" y="290448"/>
            <a:ext cx="3655800" cy="2696700"/>
          </a:xfrm>
          <a:prstGeom prst="rect">
            <a:avLst/>
          </a:prstGeom>
        </p:spPr>
        <p:txBody>
          <a:bodyPr spcFirstLastPara="1" wrap="square" lIns="0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Rising Demand Driven by EV’s</a:t>
            </a:r>
            <a:endParaRPr/>
          </a:p>
        </p:txBody>
      </p:sp>
      <p:pic>
        <p:nvPicPr>
          <p:cNvPr id="506" name="Google Shape;506;p44" title="global_ev_sale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573" y="1027750"/>
            <a:ext cx="4780828" cy="29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5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59301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Environmental Impacts</a:t>
            </a:r>
            <a:endParaRPr/>
          </a:p>
        </p:txBody>
      </p:sp>
      <p:sp>
        <p:nvSpPr>
          <p:cNvPr id="512" name="Google Shape;512;p45"/>
          <p:cNvSpPr txBox="1"/>
          <p:nvPr/>
        </p:nvSpPr>
        <p:spPr>
          <a:xfrm>
            <a:off x="242100" y="1208375"/>
            <a:ext cx="4363200" cy="30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Major impacts of REE mining: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Toxic &amp; radioactive waste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Water contamination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Deforestation &amp; ecosystem loss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p46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59301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&amp; Radioactive Waste</a:t>
            </a:r>
            <a:endParaRPr/>
          </a:p>
        </p:txBody>
      </p:sp>
      <p:sp>
        <p:nvSpPr>
          <p:cNvPr id="518" name="Google Shape;518;p46"/>
          <p:cNvSpPr txBox="1"/>
          <p:nvPr/>
        </p:nvSpPr>
        <p:spPr>
          <a:xfrm>
            <a:off x="242100" y="1208375"/>
            <a:ext cx="60426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Mining produces radioactive tailings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Chemical leaching → toxic sludge lakes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Baotou (China): global case study of extreme pollution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7"/>
          <p:cNvSpPr txBox="1">
            <a:spLocks noGrp="1"/>
          </p:cNvSpPr>
          <p:nvPr>
            <p:ph type="title"/>
          </p:nvPr>
        </p:nvSpPr>
        <p:spPr>
          <a:xfrm>
            <a:off x="228600" y="234750"/>
            <a:ext cx="5930100" cy="5373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Toxic &amp; Radioactive Waste</a:t>
            </a:r>
            <a:endParaRPr/>
          </a:p>
        </p:txBody>
      </p:sp>
      <p:sp>
        <p:nvSpPr>
          <p:cNvPr id="524" name="Google Shape;524;p47"/>
          <p:cNvSpPr txBox="1"/>
          <p:nvPr/>
        </p:nvSpPr>
        <p:spPr>
          <a:xfrm>
            <a:off x="242100" y="1208375"/>
            <a:ext cx="6042600" cy="27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How mining contaminates water: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Acid drainage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Fluoride &amp; arsenic infiltration</a:t>
            </a:r>
            <a:b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</a:b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rPr>
              <a:t>Streams + farmlands impacted</a:t>
            </a:r>
            <a:endParaRPr sz="1900">
              <a:solidFill>
                <a:schemeClr val="lt1"/>
              </a:solidFill>
              <a:latin typeface="Urbanist"/>
              <a:ea typeface="Urbanist"/>
              <a:cs typeface="Urbanist"/>
              <a:sym typeface="Urbanis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Google Shape;529;p48" descr="A luminous galaxy in space. "/>
          <p:cNvPicPr preferRelativeResize="0"/>
          <p:nvPr/>
        </p:nvPicPr>
        <p:blipFill rotWithShape="1">
          <a:blip r:embed="rId3">
            <a:alphaModFix amt="50000"/>
          </a:blip>
          <a:srcRect t="6839" b="1960"/>
          <a:stretch/>
        </p:blipFill>
        <p:spPr>
          <a:xfrm>
            <a:off x="0" y="-3250"/>
            <a:ext cx="9144003" cy="4686976"/>
          </a:xfrm>
          <a:prstGeom prst="rect">
            <a:avLst/>
          </a:prstGeom>
          <a:noFill/>
          <a:ln>
            <a:noFill/>
          </a:ln>
        </p:spPr>
      </p:pic>
      <p:sp>
        <p:nvSpPr>
          <p:cNvPr id="530" name="Google Shape;530;p48"/>
          <p:cNvSpPr txBox="1">
            <a:spLocks noGrp="1"/>
          </p:cNvSpPr>
          <p:nvPr>
            <p:ph type="title"/>
          </p:nvPr>
        </p:nvSpPr>
        <p:spPr>
          <a:xfrm>
            <a:off x="234125" y="3337800"/>
            <a:ext cx="8574600" cy="1114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Forests in Myanmar and Laos have been cleared for illegal mines, causing erosion, landslides, and river collapse.</a:t>
            </a:r>
            <a:endParaRPr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Google Shape;535;p49"/>
          <p:cNvSpPr txBox="1">
            <a:spLocks noGrp="1"/>
          </p:cNvSpPr>
          <p:nvPr>
            <p:ph type="title"/>
          </p:nvPr>
        </p:nvSpPr>
        <p:spPr>
          <a:xfrm>
            <a:off x="4591800" y="304700"/>
            <a:ext cx="3861900" cy="1920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900"/>
              <a:t>Geographic Concentration of REE Production</a:t>
            </a: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/>
          </a:p>
        </p:txBody>
      </p:sp>
      <p:sp>
        <p:nvSpPr>
          <p:cNvPr id="536" name="Google Shape;536;p49"/>
          <p:cNvSpPr txBox="1">
            <a:spLocks noGrp="1"/>
          </p:cNvSpPr>
          <p:nvPr>
            <p:ph type="title" idx="3"/>
          </p:nvPr>
        </p:nvSpPr>
        <p:spPr>
          <a:xfrm>
            <a:off x="4572000" y="998550"/>
            <a:ext cx="4235400" cy="1976400"/>
          </a:xfrm>
          <a:prstGeom prst="rect">
            <a:avLst/>
          </a:prstGeom>
        </p:spPr>
        <p:txBody>
          <a:bodyPr spcFirstLastPara="1" wrap="square" lIns="0" tIns="0" rIns="91425" bIns="91425" anchor="t" anchorCtr="0">
            <a:noAutofit/>
          </a:bodyPr>
          <a:lstStyle/>
          <a:p>
            <a:pPr marL="457200" lvl="0" indent="-3492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latin typeface="Urbanist"/>
                <a:ea typeface="Urbanist"/>
                <a:cs typeface="Urbanist"/>
                <a:sym typeface="Urbanist"/>
              </a:rPr>
              <a:t>China controls ~60–70% of global rare earth mining</a:t>
            </a:r>
            <a:br>
              <a:rPr lang="en" sz="1900">
                <a:latin typeface="Urbanist"/>
                <a:ea typeface="Urbanist"/>
                <a:cs typeface="Urbanist"/>
                <a:sym typeface="Urbanist"/>
              </a:rPr>
            </a:br>
            <a:endParaRPr sz="1900"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latin typeface="Urbanist"/>
                <a:ea typeface="Urbanist"/>
                <a:cs typeface="Urbanist"/>
                <a:sym typeface="Urbanist"/>
              </a:rPr>
              <a:t>DRC controls ~70% of global cobalt</a:t>
            </a:r>
            <a:br>
              <a:rPr lang="en" sz="1900">
                <a:latin typeface="Urbanist"/>
                <a:ea typeface="Urbanist"/>
                <a:cs typeface="Urbanist"/>
                <a:sym typeface="Urbanist"/>
              </a:rPr>
            </a:br>
            <a:endParaRPr sz="1900"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latin typeface="Urbanist"/>
                <a:ea typeface="Urbanist"/>
                <a:cs typeface="Urbanist"/>
                <a:sym typeface="Urbanist"/>
              </a:rPr>
              <a:t>Creates supply chain vulnerabilities</a:t>
            </a:r>
            <a:br>
              <a:rPr lang="en" sz="1900">
                <a:latin typeface="Urbanist"/>
                <a:ea typeface="Urbanist"/>
                <a:cs typeface="Urbanist"/>
                <a:sym typeface="Urbanist"/>
              </a:rPr>
            </a:br>
            <a:endParaRPr sz="1900">
              <a:latin typeface="Urbanist"/>
              <a:ea typeface="Urbanist"/>
              <a:cs typeface="Urbanist"/>
              <a:sym typeface="Urbanist"/>
            </a:endParaRPr>
          </a:p>
          <a:p>
            <a:pPr marL="457200" lvl="0" indent="-3492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Urbanist"/>
              <a:buChar char="●"/>
            </a:pPr>
            <a:r>
              <a:rPr lang="en" sz="1900">
                <a:latin typeface="Urbanist"/>
                <a:ea typeface="Urbanist"/>
                <a:cs typeface="Urbanist"/>
                <a:sym typeface="Urbanist"/>
              </a:rPr>
              <a:t>Environmental regulations differ by country</a:t>
            </a:r>
            <a:endParaRPr sz="1900"/>
          </a:p>
        </p:txBody>
      </p:sp>
      <p:pic>
        <p:nvPicPr>
          <p:cNvPr id="537" name="Google Shape;537;p49" title="ree_production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8603"/>
            <a:ext cx="4449699" cy="4449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ark Particles">
  <a:themeElements>
    <a:clrScheme name="Simple Light">
      <a:dk1>
        <a:srgbClr val="000000"/>
      </a:dk1>
      <a:lt1>
        <a:srgbClr val="FFFFFF"/>
      </a:lt1>
      <a:dk2>
        <a:srgbClr val="F5F5F5"/>
      </a:dk2>
      <a:lt2>
        <a:srgbClr val="323232"/>
      </a:lt2>
      <a:accent1>
        <a:srgbClr val="434343"/>
      </a:accent1>
      <a:accent2>
        <a:srgbClr val="252525"/>
      </a:accent2>
      <a:accent3>
        <a:srgbClr val="DEFF9A"/>
      </a:accent3>
      <a:accent4>
        <a:srgbClr val="DAFFDE"/>
      </a:accent4>
      <a:accent5>
        <a:srgbClr val="4CDC8B"/>
      </a:accent5>
      <a:accent6>
        <a:srgbClr val="4C7FDC"/>
      </a:accent6>
      <a:hlink>
        <a:srgbClr val="18181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613</Words>
  <Application>Microsoft Office PowerPoint</Application>
  <PresentationFormat>On-screen Show (16:9)</PresentationFormat>
  <Paragraphs>88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Urbanist Medium</vt:lpstr>
      <vt:lpstr>Arial</vt:lpstr>
      <vt:lpstr>Urbanist SemiBold</vt:lpstr>
      <vt:lpstr>Urbanist</vt:lpstr>
      <vt:lpstr>Dark Particles</vt:lpstr>
      <vt:lpstr>Rare Earth Mining for Electric Vehicles </vt:lpstr>
      <vt:lpstr>Content</vt:lpstr>
      <vt:lpstr>Rare Earth Elements</vt:lpstr>
      <vt:lpstr>Rising Demand Driven by EV’s</vt:lpstr>
      <vt:lpstr>Environmental Impacts</vt:lpstr>
      <vt:lpstr>Toxic &amp; Radioactive Waste</vt:lpstr>
      <vt:lpstr>Toxic &amp; Radioactive Waste</vt:lpstr>
      <vt:lpstr>Forests in Myanmar and Laos have been cleared for illegal mines, causing erosion, landslides, and river collapse.</vt:lpstr>
      <vt:lpstr>Geographic Concentration of REE Production  </vt:lpstr>
      <vt:lpstr>A single bottleneck affects the entire EV industry</vt:lpstr>
      <vt:lpstr>Pathways to a Sustainable EV Supply Chain</vt:lpstr>
      <vt:lpstr>Recycling Rare Earths</vt:lpstr>
      <vt:lpstr>Cleaner Extraction Methods</vt:lpstr>
      <vt:lpstr>Diversifying Supply Sources</vt:lpstr>
      <vt:lpstr>Conclusion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Dennis Charles McCornac</dc:creator>
  <cp:lastModifiedBy>Dennis Charles McCornac</cp:lastModifiedBy>
  <cp:revision>1</cp:revision>
  <dcterms:modified xsi:type="dcterms:W3CDTF">2025-11-23T11:37:03Z</dcterms:modified>
</cp:coreProperties>
</file>