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Anaheim" panose="020B0604020202020204" charset="0"/>
      <p:regular r:id="rId22"/>
      <p:bold r:id="rId23"/>
    </p:embeddedFont>
    <p:embeddedFont>
      <p:font typeface="Atkinson Hyperlegible" panose="020B0604020202020204" charset="0"/>
      <p:regular r:id="rId24"/>
      <p:bold r:id="rId25"/>
      <p:italic r:id="rId26"/>
      <p:boldItalic r:id="rId27"/>
    </p:embeddedFont>
    <p:embeddedFont>
      <p:font typeface="Baskervville" panose="020B0604020202020204" charset="0"/>
      <p:regular r:id="rId28"/>
      <p:bold r:id="rId29"/>
      <p:italic r:id="rId30"/>
      <p:boldItalic r:id="rId31"/>
    </p:embeddedFont>
    <p:embeddedFont>
      <p:font typeface="Bebas Neue" panose="020F0502020204030204" pitchFamily="34" charset="0"/>
      <p:regular r:id="rId32"/>
    </p:embeddedFont>
    <p:embeddedFont>
      <p:font typeface="Nunito Light" pitchFamily="2" charset="0"/>
      <p:regular r:id="rId33"/>
    </p:embeddedFont>
    <p:embeddedFont>
      <p:font typeface="PT Sans" panose="020F050202020403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140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022ce08aa5_2_400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2022ce08aa5_2_400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022ce08aa5_2_40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2022ce08aa5_2_40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90f0d743d5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390f0d743d5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a56bb1b33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3a56bb1b33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a56bb1b331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3a56bb1b331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0e1a28b3780e826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10e1a28b3780e826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022ce08aa5_2_400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2022ce08aa5_2_400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90f0d743d5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90f0d743d5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1100" y="539500"/>
            <a:ext cx="6301800" cy="21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1100" y="3923300"/>
            <a:ext cx="25617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flipH="1">
            <a:off x="2063752" y="178231"/>
            <a:ext cx="9099114" cy="7068299"/>
            <a:chOff x="236864" y="985940"/>
            <a:chExt cx="978631" cy="760212"/>
          </a:xfrm>
        </p:grpSpPr>
        <p:sp>
          <p:nvSpPr>
            <p:cNvPr id="12" name="Google Shape;12;p2"/>
            <p:cNvSpPr/>
            <p:nvPr/>
          </p:nvSpPr>
          <p:spPr>
            <a:xfrm>
              <a:off x="236864" y="1072652"/>
              <a:ext cx="978631" cy="673499"/>
            </a:xfrm>
            <a:custGeom>
              <a:avLst/>
              <a:gdLst/>
              <a:ahLst/>
              <a:cxnLst/>
              <a:rect l="l" t="t" r="r" b="b"/>
              <a:pathLst>
                <a:path w="13464" h="9266" extrusionOk="0">
                  <a:moveTo>
                    <a:pt x="4419" y="0"/>
                  </a:moveTo>
                  <a:cubicBezTo>
                    <a:pt x="4133" y="0"/>
                    <a:pt x="3743" y="154"/>
                    <a:pt x="3199" y="537"/>
                  </a:cubicBezTo>
                  <a:cubicBezTo>
                    <a:pt x="0" y="2791"/>
                    <a:pt x="3014" y="9266"/>
                    <a:pt x="6395" y="9266"/>
                  </a:cubicBezTo>
                  <a:cubicBezTo>
                    <a:pt x="6566" y="9266"/>
                    <a:pt x="6738" y="9249"/>
                    <a:pt x="6911" y="9215"/>
                  </a:cubicBezTo>
                  <a:cubicBezTo>
                    <a:pt x="8096" y="8978"/>
                    <a:pt x="7717" y="7444"/>
                    <a:pt x="9207" y="7444"/>
                  </a:cubicBezTo>
                  <a:cubicBezTo>
                    <a:pt x="9350" y="7444"/>
                    <a:pt x="9511" y="7458"/>
                    <a:pt x="9692" y="7489"/>
                  </a:cubicBezTo>
                  <a:cubicBezTo>
                    <a:pt x="9951" y="7532"/>
                    <a:pt x="10186" y="7553"/>
                    <a:pt x="10396" y="7553"/>
                  </a:cubicBezTo>
                  <a:cubicBezTo>
                    <a:pt x="11588" y="7553"/>
                    <a:pt x="12003" y="6898"/>
                    <a:pt x="11678" y="6067"/>
                  </a:cubicBezTo>
                  <a:cubicBezTo>
                    <a:pt x="11327" y="5151"/>
                    <a:pt x="9952" y="5197"/>
                    <a:pt x="11846" y="3578"/>
                  </a:cubicBezTo>
                  <a:cubicBezTo>
                    <a:pt x="13463" y="2189"/>
                    <a:pt x="12661" y="652"/>
                    <a:pt x="10823" y="652"/>
                  </a:cubicBezTo>
                  <a:cubicBezTo>
                    <a:pt x="9952" y="652"/>
                    <a:pt x="8849" y="997"/>
                    <a:pt x="7660" y="1867"/>
                  </a:cubicBezTo>
                  <a:cubicBezTo>
                    <a:pt x="7014" y="2335"/>
                    <a:pt x="6564" y="2519"/>
                    <a:pt x="6240" y="2519"/>
                  </a:cubicBezTo>
                  <a:cubicBezTo>
                    <a:pt x="5042" y="2519"/>
                    <a:pt x="5578" y="0"/>
                    <a:pt x="4419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55886" y="985940"/>
              <a:ext cx="327591" cy="208606"/>
            </a:xfrm>
            <a:custGeom>
              <a:avLst/>
              <a:gdLst/>
              <a:ahLst/>
              <a:cxnLst/>
              <a:rect l="l" t="t" r="r" b="b"/>
              <a:pathLst>
                <a:path w="4507" h="2870" extrusionOk="0">
                  <a:moveTo>
                    <a:pt x="2796" y="0"/>
                  </a:moveTo>
                  <a:cubicBezTo>
                    <a:pt x="2516" y="0"/>
                    <a:pt x="2197" y="59"/>
                    <a:pt x="1849" y="202"/>
                  </a:cubicBezTo>
                  <a:cubicBezTo>
                    <a:pt x="321" y="844"/>
                    <a:pt x="1" y="2708"/>
                    <a:pt x="856" y="2860"/>
                  </a:cubicBezTo>
                  <a:cubicBezTo>
                    <a:pt x="897" y="2867"/>
                    <a:pt x="936" y="2870"/>
                    <a:pt x="974" y="2870"/>
                  </a:cubicBezTo>
                  <a:cubicBezTo>
                    <a:pt x="1754" y="2870"/>
                    <a:pt x="2201" y="1595"/>
                    <a:pt x="3438" y="1332"/>
                  </a:cubicBezTo>
                  <a:cubicBezTo>
                    <a:pt x="4506" y="1122"/>
                    <a:pt x="4018" y="0"/>
                    <a:pt x="2796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Google Shape;1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1675162" y="-259563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1675162" y="1396862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1675162" y="3053287"/>
            <a:ext cx="2661949" cy="240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1854775" y="564400"/>
            <a:ext cx="6576000" cy="1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1854775" y="2534450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81" name="Google Shape;81;p11"/>
          <p:cNvGrpSpPr/>
          <p:nvPr/>
        </p:nvGrpSpPr>
        <p:grpSpPr>
          <a:xfrm>
            <a:off x="-2428198" y="178231"/>
            <a:ext cx="9099114" cy="7068299"/>
            <a:chOff x="236864" y="985940"/>
            <a:chExt cx="978631" cy="760212"/>
          </a:xfrm>
        </p:grpSpPr>
        <p:sp>
          <p:nvSpPr>
            <p:cNvPr id="82" name="Google Shape;82;p11"/>
            <p:cNvSpPr/>
            <p:nvPr/>
          </p:nvSpPr>
          <p:spPr>
            <a:xfrm>
              <a:off x="236864" y="1072652"/>
              <a:ext cx="978631" cy="673499"/>
            </a:xfrm>
            <a:custGeom>
              <a:avLst/>
              <a:gdLst/>
              <a:ahLst/>
              <a:cxnLst/>
              <a:rect l="l" t="t" r="r" b="b"/>
              <a:pathLst>
                <a:path w="13464" h="9266" extrusionOk="0">
                  <a:moveTo>
                    <a:pt x="4419" y="0"/>
                  </a:moveTo>
                  <a:cubicBezTo>
                    <a:pt x="4133" y="0"/>
                    <a:pt x="3743" y="154"/>
                    <a:pt x="3199" y="537"/>
                  </a:cubicBezTo>
                  <a:cubicBezTo>
                    <a:pt x="0" y="2791"/>
                    <a:pt x="3014" y="9266"/>
                    <a:pt x="6395" y="9266"/>
                  </a:cubicBezTo>
                  <a:cubicBezTo>
                    <a:pt x="6566" y="9266"/>
                    <a:pt x="6738" y="9249"/>
                    <a:pt x="6911" y="9215"/>
                  </a:cubicBezTo>
                  <a:cubicBezTo>
                    <a:pt x="8096" y="8978"/>
                    <a:pt x="7717" y="7444"/>
                    <a:pt x="9207" y="7444"/>
                  </a:cubicBezTo>
                  <a:cubicBezTo>
                    <a:pt x="9350" y="7444"/>
                    <a:pt x="9511" y="7458"/>
                    <a:pt x="9692" y="7489"/>
                  </a:cubicBezTo>
                  <a:cubicBezTo>
                    <a:pt x="9951" y="7532"/>
                    <a:pt x="10186" y="7553"/>
                    <a:pt x="10396" y="7553"/>
                  </a:cubicBezTo>
                  <a:cubicBezTo>
                    <a:pt x="11588" y="7553"/>
                    <a:pt x="12003" y="6898"/>
                    <a:pt x="11678" y="6067"/>
                  </a:cubicBezTo>
                  <a:cubicBezTo>
                    <a:pt x="11327" y="5151"/>
                    <a:pt x="9952" y="5197"/>
                    <a:pt x="11846" y="3578"/>
                  </a:cubicBezTo>
                  <a:cubicBezTo>
                    <a:pt x="13463" y="2189"/>
                    <a:pt x="12661" y="652"/>
                    <a:pt x="10823" y="652"/>
                  </a:cubicBezTo>
                  <a:cubicBezTo>
                    <a:pt x="9952" y="652"/>
                    <a:pt x="8849" y="997"/>
                    <a:pt x="7660" y="1867"/>
                  </a:cubicBezTo>
                  <a:cubicBezTo>
                    <a:pt x="7014" y="2335"/>
                    <a:pt x="6564" y="2519"/>
                    <a:pt x="6240" y="2519"/>
                  </a:cubicBezTo>
                  <a:cubicBezTo>
                    <a:pt x="5042" y="2519"/>
                    <a:pt x="5578" y="0"/>
                    <a:pt x="4419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1"/>
            <p:cNvSpPr/>
            <p:nvPr/>
          </p:nvSpPr>
          <p:spPr>
            <a:xfrm>
              <a:off x="655886" y="985940"/>
              <a:ext cx="327591" cy="208606"/>
            </a:xfrm>
            <a:custGeom>
              <a:avLst/>
              <a:gdLst/>
              <a:ahLst/>
              <a:cxnLst/>
              <a:rect l="l" t="t" r="r" b="b"/>
              <a:pathLst>
                <a:path w="4507" h="2870" extrusionOk="0">
                  <a:moveTo>
                    <a:pt x="2796" y="0"/>
                  </a:moveTo>
                  <a:cubicBezTo>
                    <a:pt x="2516" y="0"/>
                    <a:pt x="2197" y="59"/>
                    <a:pt x="1849" y="202"/>
                  </a:cubicBezTo>
                  <a:cubicBezTo>
                    <a:pt x="321" y="844"/>
                    <a:pt x="1" y="2708"/>
                    <a:pt x="856" y="2860"/>
                  </a:cubicBezTo>
                  <a:cubicBezTo>
                    <a:pt x="897" y="2867"/>
                    <a:pt x="936" y="2870"/>
                    <a:pt x="974" y="2870"/>
                  </a:cubicBezTo>
                  <a:cubicBezTo>
                    <a:pt x="1754" y="2870"/>
                    <a:pt x="2201" y="1595"/>
                    <a:pt x="3438" y="1332"/>
                  </a:cubicBezTo>
                  <a:cubicBezTo>
                    <a:pt x="4506" y="1122"/>
                    <a:pt x="4018" y="0"/>
                    <a:pt x="2796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4" name="Google Shape;8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8154163" y="-259563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8154163" y="1396862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8154163" y="3053287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1675162" y="-259563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1675162" y="1396862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1675162" y="3053287"/>
            <a:ext cx="2661949" cy="240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1"/>
          </p:nvPr>
        </p:nvSpPr>
        <p:spPr>
          <a:xfrm>
            <a:off x="720000" y="22853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2"/>
          </p:nvPr>
        </p:nvSpPr>
        <p:spPr>
          <a:xfrm>
            <a:off x="3419271" y="22853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3"/>
          </p:nvPr>
        </p:nvSpPr>
        <p:spPr>
          <a:xfrm>
            <a:off x="720000" y="40185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4"/>
          </p:nvPr>
        </p:nvSpPr>
        <p:spPr>
          <a:xfrm>
            <a:off x="3419271" y="40185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5" hasCustomPrompt="1"/>
          </p:nvPr>
        </p:nvSpPr>
        <p:spPr>
          <a:xfrm>
            <a:off x="720000" y="1401757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6" hasCustomPrompt="1"/>
          </p:nvPr>
        </p:nvSpPr>
        <p:spPr>
          <a:xfrm>
            <a:off x="720000" y="313435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7" hasCustomPrompt="1"/>
          </p:nvPr>
        </p:nvSpPr>
        <p:spPr>
          <a:xfrm>
            <a:off x="3419271" y="1401757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8" hasCustomPrompt="1"/>
          </p:nvPr>
        </p:nvSpPr>
        <p:spPr>
          <a:xfrm>
            <a:off x="3419271" y="313435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9"/>
          </p:nvPr>
        </p:nvSpPr>
        <p:spPr>
          <a:xfrm>
            <a:off x="720000" y="19535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3"/>
          </p:nvPr>
        </p:nvSpPr>
        <p:spPr>
          <a:xfrm>
            <a:off x="3419271" y="19535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14"/>
          </p:nvPr>
        </p:nvSpPr>
        <p:spPr>
          <a:xfrm>
            <a:off x="720000" y="36861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5"/>
          </p:nvPr>
        </p:nvSpPr>
        <p:spPr>
          <a:xfrm>
            <a:off x="3419271" y="36861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05" name="Google Shape;105;p13"/>
          <p:cNvGrpSpPr/>
          <p:nvPr/>
        </p:nvGrpSpPr>
        <p:grpSpPr>
          <a:xfrm flipH="1">
            <a:off x="2368652" y="128431"/>
            <a:ext cx="9099114" cy="7068299"/>
            <a:chOff x="236864" y="985940"/>
            <a:chExt cx="978631" cy="760212"/>
          </a:xfrm>
        </p:grpSpPr>
        <p:sp>
          <p:nvSpPr>
            <p:cNvPr id="106" name="Google Shape;106;p13"/>
            <p:cNvSpPr/>
            <p:nvPr/>
          </p:nvSpPr>
          <p:spPr>
            <a:xfrm>
              <a:off x="236864" y="1072652"/>
              <a:ext cx="978631" cy="673499"/>
            </a:xfrm>
            <a:custGeom>
              <a:avLst/>
              <a:gdLst/>
              <a:ahLst/>
              <a:cxnLst/>
              <a:rect l="l" t="t" r="r" b="b"/>
              <a:pathLst>
                <a:path w="13464" h="9266" extrusionOk="0">
                  <a:moveTo>
                    <a:pt x="4419" y="0"/>
                  </a:moveTo>
                  <a:cubicBezTo>
                    <a:pt x="4133" y="0"/>
                    <a:pt x="3743" y="154"/>
                    <a:pt x="3199" y="537"/>
                  </a:cubicBezTo>
                  <a:cubicBezTo>
                    <a:pt x="0" y="2791"/>
                    <a:pt x="3014" y="9266"/>
                    <a:pt x="6395" y="9266"/>
                  </a:cubicBezTo>
                  <a:cubicBezTo>
                    <a:pt x="6566" y="9266"/>
                    <a:pt x="6738" y="9249"/>
                    <a:pt x="6911" y="9215"/>
                  </a:cubicBezTo>
                  <a:cubicBezTo>
                    <a:pt x="8096" y="8978"/>
                    <a:pt x="7717" y="7444"/>
                    <a:pt x="9207" y="7444"/>
                  </a:cubicBezTo>
                  <a:cubicBezTo>
                    <a:pt x="9350" y="7444"/>
                    <a:pt x="9511" y="7458"/>
                    <a:pt x="9692" y="7489"/>
                  </a:cubicBezTo>
                  <a:cubicBezTo>
                    <a:pt x="9951" y="7532"/>
                    <a:pt x="10186" y="7553"/>
                    <a:pt x="10396" y="7553"/>
                  </a:cubicBezTo>
                  <a:cubicBezTo>
                    <a:pt x="11588" y="7553"/>
                    <a:pt x="12003" y="6898"/>
                    <a:pt x="11678" y="6067"/>
                  </a:cubicBezTo>
                  <a:cubicBezTo>
                    <a:pt x="11327" y="5151"/>
                    <a:pt x="9952" y="5197"/>
                    <a:pt x="11846" y="3578"/>
                  </a:cubicBezTo>
                  <a:cubicBezTo>
                    <a:pt x="13463" y="2189"/>
                    <a:pt x="12661" y="652"/>
                    <a:pt x="10823" y="652"/>
                  </a:cubicBezTo>
                  <a:cubicBezTo>
                    <a:pt x="9952" y="652"/>
                    <a:pt x="8849" y="997"/>
                    <a:pt x="7660" y="1867"/>
                  </a:cubicBezTo>
                  <a:cubicBezTo>
                    <a:pt x="7014" y="2335"/>
                    <a:pt x="6564" y="2519"/>
                    <a:pt x="6240" y="2519"/>
                  </a:cubicBezTo>
                  <a:cubicBezTo>
                    <a:pt x="5042" y="2519"/>
                    <a:pt x="5578" y="0"/>
                    <a:pt x="4419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655886" y="985940"/>
              <a:ext cx="327591" cy="208606"/>
            </a:xfrm>
            <a:custGeom>
              <a:avLst/>
              <a:gdLst/>
              <a:ahLst/>
              <a:cxnLst/>
              <a:rect l="l" t="t" r="r" b="b"/>
              <a:pathLst>
                <a:path w="4507" h="2870" extrusionOk="0">
                  <a:moveTo>
                    <a:pt x="2796" y="0"/>
                  </a:moveTo>
                  <a:cubicBezTo>
                    <a:pt x="2516" y="0"/>
                    <a:pt x="2197" y="59"/>
                    <a:pt x="1849" y="202"/>
                  </a:cubicBezTo>
                  <a:cubicBezTo>
                    <a:pt x="321" y="844"/>
                    <a:pt x="1" y="2708"/>
                    <a:pt x="856" y="2860"/>
                  </a:cubicBezTo>
                  <a:cubicBezTo>
                    <a:pt x="897" y="2867"/>
                    <a:pt x="936" y="2870"/>
                    <a:pt x="974" y="2870"/>
                  </a:cubicBezTo>
                  <a:cubicBezTo>
                    <a:pt x="1754" y="2870"/>
                    <a:pt x="2201" y="1595"/>
                    <a:pt x="3438" y="1332"/>
                  </a:cubicBezTo>
                  <a:cubicBezTo>
                    <a:pt x="4506" y="1122"/>
                    <a:pt x="4018" y="0"/>
                    <a:pt x="2796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8" name="Google Shape;10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428538" y="-587087"/>
            <a:ext cx="3729976" cy="286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771225" y="3100300"/>
            <a:ext cx="53784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subTitle" idx="1"/>
          </p:nvPr>
        </p:nvSpPr>
        <p:spPr>
          <a:xfrm>
            <a:off x="2771325" y="539500"/>
            <a:ext cx="5378400" cy="245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12" name="Google Shape;112;p14"/>
          <p:cNvGrpSpPr/>
          <p:nvPr/>
        </p:nvGrpSpPr>
        <p:grpSpPr>
          <a:xfrm>
            <a:off x="-2428198" y="178231"/>
            <a:ext cx="9099114" cy="7068299"/>
            <a:chOff x="236864" y="985940"/>
            <a:chExt cx="978631" cy="760212"/>
          </a:xfrm>
        </p:grpSpPr>
        <p:sp>
          <p:nvSpPr>
            <p:cNvPr id="113" name="Google Shape;113;p14"/>
            <p:cNvSpPr/>
            <p:nvPr/>
          </p:nvSpPr>
          <p:spPr>
            <a:xfrm>
              <a:off x="236864" y="1072652"/>
              <a:ext cx="978631" cy="673499"/>
            </a:xfrm>
            <a:custGeom>
              <a:avLst/>
              <a:gdLst/>
              <a:ahLst/>
              <a:cxnLst/>
              <a:rect l="l" t="t" r="r" b="b"/>
              <a:pathLst>
                <a:path w="13464" h="9266" extrusionOk="0">
                  <a:moveTo>
                    <a:pt x="4419" y="0"/>
                  </a:moveTo>
                  <a:cubicBezTo>
                    <a:pt x="4133" y="0"/>
                    <a:pt x="3743" y="154"/>
                    <a:pt x="3199" y="537"/>
                  </a:cubicBezTo>
                  <a:cubicBezTo>
                    <a:pt x="0" y="2791"/>
                    <a:pt x="3014" y="9266"/>
                    <a:pt x="6395" y="9266"/>
                  </a:cubicBezTo>
                  <a:cubicBezTo>
                    <a:pt x="6566" y="9266"/>
                    <a:pt x="6738" y="9249"/>
                    <a:pt x="6911" y="9215"/>
                  </a:cubicBezTo>
                  <a:cubicBezTo>
                    <a:pt x="8096" y="8978"/>
                    <a:pt x="7717" y="7444"/>
                    <a:pt x="9207" y="7444"/>
                  </a:cubicBezTo>
                  <a:cubicBezTo>
                    <a:pt x="9350" y="7444"/>
                    <a:pt x="9511" y="7458"/>
                    <a:pt x="9692" y="7489"/>
                  </a:cubicBezTo>
                  <a:cubicBezTo>
                    <a:pt x="9951" y="7532"/>
                    <a:pt x="10186" y="7553"/>
                    <a:pt x="10396" y="7553"/>
                  </a:cubicBezTo>
                  <a:cubicBezTo>
                    <a:pt x="11588" y="7553"/>
                    <a:pt x="12003" y="6898"/>
                    <a:pt x="11678" y="6067"/>
                  </a:cubicBezTo>
                  <a:cubicBezTo>
                    <a:pt x="11327" y="5151"/>
                    <a:pt x="9952" y="5197"/>
                    <a:pt x="11846" y="3578"/>
                  </a:cubicBezTo>
                  <a:cubicBezTo>
                    <a:pt x="13463" y="2189"/>
                    <a:pt x="12661" y="652"/>
                    <a:pt x="10823" y="652"/>
                  </a:cubicBezTo>
                  <a:cubicBezTo>
                    <a:pt x="9952" y="652"/>
                    <a:pt x="8849" y="997"/>
                    <a:pt x="7660" y="1867"/>
                  </a:cubicBezTo>
                  <a:cubicBezTo>
                    <a:pt x="7014" y="2335"/>
                    <a:pt x="6564" y="2519"/>
                    <a:pt x="6240" y="2519"/>
                  </a:cubicBezTo>
                  <a:cubicBezTo>
                    <a:pt x="5042" y="2519"/>
                    <a:pt x="5578" y="0"/>
                    <a:pt x="4419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655886" y="985940"/>
              <a:ext cx="327591" cy="208606"/>
            </a:xfrm>
            <a:custGeom>
              <a:avLst/>
              <a:gdLst/>
              <a:ahLst/>
              <a:cxnLst/>
              <a:rect l="l" t="t" r="r" b="b"/>
              <a:pathLst>
                <a:path w="4507" h="2870" extrusionOk="0">
                  <a:moveTo>
                    <a:pt x="2796" y="0"/>
                  </a:moveTo>
                  <a:cubicBezTo>
                    <a:pt x="2516" y="0"/>
                    <a:pt x="2197" y="59"/>
                    <a:pt x="1849" y="202"/>
                  </a:cubicBezTo>
                  <a:cubicBezTo>
                    <a:pt x="321" y="844"/>
                    <a:pt x="1" y="2708"/>
                    <a:pt x="856" y="2860"/>
                  </a:cubicBezTo>
                  <a:cubicBezTo>
                    <a:pt x="897" y="2867"/>
                    <a:pt x="936" y="2870"/>
                    <a:pt x="974" y="2870"/>
                  </a:cubicBezTo>
                  <a:cubicBezTo>
                    <a:pt x="1754" y="2870"/>
                    <a:pt x="2201" y="1595"/>
                    <a:pt x="3438" y="1332"/>
                  </a:cubicBezTo>
                  <a:cubicBezTo>
                    <a:pt x="4506" y="1122"/>
                    <a:pt x="4018" y="0"/>
                    <a:pt x="2796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5" name="Google Shape;11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154163" y="3053287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154163" y="1396862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154163" y="-259563"/>
            <a:ext cx="2661949" cy="240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/>
          <p:nvPr/>
        </p:nvSpPr>
        <p:spPr>
          <a:xfrm rot="7102406">
            <a:off x="4281666" y="1197109"/>
            <a:ext cx="6527538" cy="4843746"/>
          </a:xfrm>
          <a:custGeom>
            <a:avLst/>
            <a:gdLst/>
            <a:ahLst/>
            <a:cxnLst/>
            <a:rect l="l" t="t" r="r" b="b"/>
            <a:pathLst>
              <a:path w="18213" h="13515" extrusionOk="0">
                <a:moveTo>
                  <a:pt x="9216" y="1"/>
                </a:moveTo>
                <a:cubicBezTo>
                  <a:pt x="6761" y="1"/>
                  <a:pt x="4342" y="1133"/>
                  <a:pt x="2797" y="3266"/>
                </a:cubicBezTo>
                <a:cubicBezTo>
                  <a:pt x="645" y="6232"/>
                  <a:pt x="0" y="9209"/>
                  <a:pt x="4627" y="9209"/>
                </a:cubicBezTo>
                <a:cubicBezTo>
                  <a:pt x="5553" y="9209"/>
                  <a:pt x="6690" y="9090"/>
                  <a:pt x="8067" y="8827"/>
                </a:cubicBezTo>
                <a:cubicBezTo>
                  <a:pt x="8274" y="8788"/>
                  <a:pt x="8472" y="8770"/>
                  <a:pt x="8662" y="8770"/>
                </a:cubicBezTo>
                <a:cubicBezTo>
                  <a:pt x="11728" y="8770"/>
                  <a:pt x="12787" y="13515"/>
                  <a:pt x="14387" y="13515"/>
                </a:cubicBezTo>
                <a:cubicBezTo>
                  <a:pt x="14761" y="13515"/>
                  <a:pt x="15165" y="13255"/>
                  <a:pt x="15631" y="12616"/>
                </a:cubicBezTo>
                <a:cubicBezTo>
                  <a:pt x="18212" y="9072"/>
                  <a:pt x="17434" y="4106"/>
                  <a:pt x="13889" y="1524"/>
                </a:cubicBezTo>
                <a:cubicBezTo>
                  <a:pt x="12478" y="496"/>
                  <a:pt x="10839" y="1"/>
                  <a:pt x="9216" y="1"/>
                </a:cubicBezTo>
                <a:close/>
              </a:path>
            </a:pathLst>
          </a:custGeom>
          <a:solidFill>
            <a:srgbClr val="509DBC">
              <a:alpha val="9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15"/>
          <p:cNvGrpSpPr/>
          <p:nvPr/>
        </p:nvGrpSpPr>
        <p:grpSpPr>
          <a:xfrm>
            <a:off x="-1237517" y="-347574"/>
            <a:ext cx="2291859" cy="2761651"/>
            <a:chOff x="-1413051" y="2253577"/>
            <a:chExt cx="2504764" cy="3018198"/>
          </a:xfrm>
        </p:grpSpPr>
        <p:pic>
          <p:nvPicPr>
            <p:cNvPr id="121" name="Google Shape;121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-1041839" y="3456786"/>
              <a:ext cx="1819863" cy="1810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3988366">
              <a:off x="-1219229" y="2680366"/>
              <a:ext cx="2117120" cy="18101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" name="Google Shape;123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6" name="Google Shape;126;p16"/>
          <p:cNvGrpSpPr/>
          <p:nvPr/>
        </p:nvGrpSpPr>
        <p:grpSpPr>
          <a:xfrm rot="10800000">
            <a:off x="-676030" y="-3800919"/>
            <a:ext cx="13880571" cy="10076207"/>
            <a:chOff x="236864" y="662432"/>
            <a:chExt cx="1492888" cy="1083719"/>
          </a:xfrm>
        </p:grpSpPr>
        <p:sp>
          <p:nvSpPr>
            <p:cNvPr id="127" name="Google Shape;127;p16"/>
            <p:cNvSpPr/>
            <p:nvPr/>
          </p:nvSpPr>
          <p:spPr>
            <a:xfrm>
              <a:off x="236864" y="1072652"/>
              <a:ext cx="978631" cy="673499"/>
            </a:xfrm>
            <a:custGeom>
              <a:avLst/>
              <a:gdLst/>
              <a:ahLst/>
              <a:cxnLst/>
              <a:rect l="l" t="t" r="r" b="b"/>
              <a:pathLst>
                <a:path w="13464" h="9266" extrusionOk="0">
                  <a:moveTo>
                    <a:pt x="4419" y="0"/>
                  </a:moveTo>
                  <a:cubicBezTo>
                    <a:pt x="4133" y="0"/>
                    <a:pt x="3743" y="154"/>
                    <a:pt x="3199" y="537"/>
                  </a:cubicBezTo>
                  <a:cubicBezTo>
                    <a:pt x="0" y="2791"/>
                    <a:pt x="3014" y="9266"/>
                    <a:pt x="6395" y="9266"/>
                  </a:cubicBezTo>
                  <a:cubicBezTo>
                    <a:pt x="6566" y="9266"/>
                    <a:pt x="6738" y="9249"/>
                    <a:pt x="6911" y="9215"/>
                  </a:cubicBezTo>
                  <a:cubicBezTo>
                    <a:pt x="8096" y="8978"/>
                    <a:pt x="7717" y="7444"/>
                    <a:pt x="9207" y="7444"/>
                  </a:cubicBezTo>
                  <a:cubicBezTo>
                    <a:pt x="9350" y="7444"/>
                    <a:pt x="9511" y="7458"/>
                    <a:pt x="9692" y="7489"/>
                  </a:cubicBezTo>
                  <a:cubicBezTo>
                    <a:pt x="9951" y="7532"/>
                    <a:pt x="10186" y="7553"/>
                    <a:pt x="10396" y="7553"/>
                  </a:cubicBezTo>
                  <a:cubicBezTo>
                    <a:pt x="11588" y="7553"/>
                    <a:pt x="12003" y="6898"/>
                    <a:pt x="11678" y="6067"/>
                  </a:cubicBezTo>
                  <a:cubicBezTo>
                    <a:pt x="11327" y="5151"/>
                    <a:pt x="9952" y="5197"/>
                    <a:pt x="11846" y="3578"/>
                  </a:cubicBezTo>
                  <a:cubicBezTo>
                    <a:pt x="13463" y="2189"/>
                    <a:pt x="12661" y="652"/>
                    <a:pt x="10823" y="652"/>
                  </a:cubicBezTo>
                  <a:cubicBezTo>
                    <a:pt x="9952" y="652"/>
                    <a:pt x="8849" y="997"/>
                    <a:pt x="7660" y="1867"/>
                  </a:cubicBezTo>
                  <a:cubicBezTo>
                    <a:pt x="7014" y="2335"/>
                    <a:pt x="6564" y="2519"/>
                    <a:pt x="6240" y="2519"/>
                  </a:cubicBezTo>
                  <a:cubicBezTo>
                    <a:pt x="5042" y="2519"/>
                    <a:pt x="5578" y="0"/>
                    <a:pt x="4419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6"/>
            <p:cNvSpPr/>
            <p:nvPr/>
          </p:nvSpPr>
          <p:spPr>
            <a:xfrm rot="4784459">
              <a:off x="1434150" y="737882"/>
              <a:ext cx="327589" cy="208605"/>
            </a:xfrm>
            <a:custGeom>
              <a:avLst/>
              <a:gdLst/>
              <a:ahLst/>
              <a:cxnLst/>
              <a:rect l="l" t="t" r="r" b="b"/>
              <a:pathLst>
                <a:path w="4507" h="2870" extrusionOk="0">
                  <a:moveTo>
                    <a:pt x="2796" y="0"/>
                  </a:moveTo>
                  <a:cubicBezTo>
                    <a:pt x="2516" y="0"/>
                    <a:pt x="2197" y="59"/>
                    <a:pt x="1849" y="202"/>
                  </a:cubicBezTo>
                  <a:cubicBezTo>
                    <a:pt x="321" y="844"/>
                    <a:pt x="1" y="2708"/>
                    <a:pt x="856" y="2860"/>
                  </a:cubicBezTo>
                  <a:cubicBezTo>
                    <a:pt x="897" y="2867"/>
                    <a:pt x="936" y="2870"/>
                    <a:pt x="974" y="2870"/>
                  </a:cubicBezTo>
                  <a:cubicBezTo>
                    <a:pt x="1754" y="2870"/>
                    <a:pt x="2201" y="1595"/>
                    <a:pt x="3438" y="1332"/>
                  </a:cubicBezTo>
                  <a:cubicBezTo>
                    <a:pt x="4506" y="1122"/>
                    <a:pt x="4018" y="0"/>
                    <a:pt x="2796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9" name="Google Shape;12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428538" y="-587087"/>
            <a:ext cx="3729976" cy="286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7"/>
          <p:cNvGrpSpPr/>
          <p:nvPr/>
        </p:nvGrpSpPr>
        <p:grpSpPr>
          <a:xfrm rot="10800000">
            <a:off x="2819852" y="-2068569"/>
            <a:ext cx="9099114" cy="7068299"/>
            <a:chOff x="236864" y="985940"/>
            <a:chExt cx="978631" cy="760212"/>
          </a:xfrm>
        </p:grpSpPr>
        <p:sp>
          <p:nvSpPr>
            <p:cNvPr id="132" name="Google Shape;132;p17"/>
            <p:cNvSpPr/>
            <p:nvPr/>
          </p:nvSpPr>
          <p:spPr>
            <a:xfrm>
              <a:off x="236864" y="1072652"/>
              <a:ext cx="978631" cy="673499"/>
            </a:xfrm>
            <a:custGeom>
              <a:avLst/>
              <a:gdLst/>
              <a:ahLst/>
              <a:cxnLst/>
              <a:rect l="l" t="t" r="r" b="b"/>
              <a:pathLst>
                <a:path w="13464" h="9266" extrusionOk="0">
                  <a:moveTo>
                    <a:pt x="4419" y="0"/>
                  </a:moveTo>
                  <a:cubicBezTo>
                    <a:pt x="4133" y="0"/>
                    <a:pt x="3743" y="154"/>
                    <a:pt x="3199" y="537"/>
                  </a:cubicBezTo>
                  <a:cubicBezTo>
                    <a:pt x="0" y="2791"/>
                    <a:pt x="3014" y="9266"/>
                    <a:pt x="6395" y="9266"/>
                  </a:cubicBezTo>
                  <a:cubicBezTo>
                    <a:pt x="6566" y="9266"/>
                    <a:pt x="6738" y="9249"/>
                    <a:pt x="6911" y="9215"/>
                  </a:cubicBezTo>
                  <a:cubicBezTo>
                    <a:pt x="8096" y="8978"/>
                    <a:pt x="7717" y="7444"/>
                    <a:pt x="9207" y="7444"/>
                  </a:cubicBezTo>
                  <a:cubicBezTo>
                    <a:pt x="9350" y="7444"/>
                    <a:pt x="9511" y="7458"/>
                    <a:pt x="9692" y="7489"/>
                  </a:cubicBezTo>
                  <a:cubicBezTo>
                    <a:pt x="9951" y="7532"/>
                    <a:pt x="10186" y="7553"/>
                    <a:pt x="10396" y="7553"/>
                  </a:cubicBezTo>
                  <a:cubicBezTo>
                    <a:pt x="11588" y="7553"/>
                    <a:pt x="12003" y="6898"/>
                    <a:pt x="11678" y="6067"/>
                  </a:cubicBezTo>
                  <a:cubicBezTo>
                    <a:pt x="11327" y="5151"/>
                    <a:pt x="9952" y="5197"/>
                    <a:pt x="11846" y="3578"/>
                  </a:cubicBezTo>
                  <a:cubicBezTo>
                    <a:pt x="13463" y="2189"/>
                    <a:pt x="12661" y="652"/>
                    <a:pt x="10823" y="652"/>
                  </a:cubicBezTo>
                  <a:cubicBezTo>
                    <a:pt x="9952" y="652"/>
                    <a:pt x="8849" y="997"/>
                    <a:pt x="7660" y="1867"/>
                  </a:cubicBezTo>
                  <a:cubicBezTo>
                    <a:pt x="7014" y="2335"/>
                    <a:pt x="6564" y="2519"/>
                    <a:pt x="6240" y="2519"/>
                  </a:cubicBezTo>
                  <a:cubicBezTo>
                    <a:pt x="5042" y="2519"/>
                    <a:pt x="5578" y="0"/>
                    <a:pt x="4419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7"/>
            <p:cNvSpPr/>
            <p:nvPr/>
          </p:nvSpPr>
          <p:spPr>
            <a:xfrm>
              <a:off x="655886" y="985940"/>
              <a:ext cx="327591" cy="208606"/>
            </a:xfrm>
            <a:custGeom>
              <a:avLst/>
              <a:gdLst/>
              <a:ahLst/>
              <a:cxnLst/>
              <a:rect l="l" t="t" r="r" b="b"/>
              <a:pathLst>
                <a:path w="4507" h="2870" extrusionOk="0">
                  <a:moveTo>
                    <a:pt x="2796" y="0"/>
                  </a:moveTo>
                  <a:cubicBezTo>
                    <a:pt x="2516" y="0"/>
                    <a:pt x="2197" y="59"/>
                    <a:pt x="1849" y="202"/>
                  </a:cubicBezTo>
                  <a:cubicBezTo>
                    <a:pt x="321" y="844"/>
                    <a:pt x="1" y="2708"/>
                    <a:pt x="856" y="2860"/>
                  </a:cubicBezTo>
                  <a:cubicBezTo>
                    <a:pt x="897" y="2867"/>
                    <a:pt x="936" y="2870"/>
                    <a:pt x="974" y="2870"/>
                  </a:cubicBezTo>
                  <a:cubicBezTo>
                    <a:pt x="1754" y="2870"/>
                    <a:pt x="2201" y="1595"/>
                    <a:pt x="3438" y="1332"/>
                  </a:cubicBezTo>
                  <a:cubicBezTo>
                    <a:pt x="4506" y="1122"/>
                    <a:pt x="4018" y="0"/>
                    <a:pt x="2796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4" name="Google Shape;13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1675162" y="3053287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1675162" y="1396862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1675162" y="-259563"/>
            <a:ext cx="2661949" cy="24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7"/>
          <p:cNvSpPr txBox="1">
            <a:spLocks noGrp="1"/>
          </p:cNvSpPr>
          <p:nvPr>
            <p:ph type="title"/>
          </p:nvPr>
        </p:nvSpPr>
        <p:spPr>
          <a:xfrm>
            <a:off x="4471713" y="1123700"/>
            <a:ext cx="3711900" cy="177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ubTitle" idx="1"/>
          </p:nvPr>
        </p:nvSpPr>
        <p:spPr>
          <a:xfrm>
            <a:off x="4471713" y="2903500"/>
            <a:ext cx="37119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7"/>
          <p:cNvSpPr>
            <a:spLocks noGrp="1"/>
          </p:cNvSpPr>
          <p:nvPr>
            <p:ph type="pic" idx="2"/>
          </p:nvPr>
        </p:nvSpPr>
        <p:spPr>
          <a:xfrm>
            <a:off x="960388" y="533863"/>
            <a:ext cx="2910000" cy="407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8"/>
          <p:cNvGrpSpPr/>
          <p:nvPr/>
        </p:nvGrpSpPr>
        <p:grpSpPr>
          <a:xfrm>
            <a:off x="-1626748" y="1194681"/>
            <a:ext cx="9099114" cy="7068299"/>
            <a:chOff x="236864" y="985940"/>
            <a:chExt cx="978631" cy="760212"/>
          </a:xfrm>
        </p:grpSpPr>
        <p:sp>
          <p:nvSpPr>
            <p:cNvPr id="142" name="Google Shape;142;p18"/>
            <p:cNvSpPr/>
            <p:nvPr/>
          </p:nvSpPr>
          <p:spPr>
            <a:xfrm>
              <a:off x="236864" y="1072652"/>
              <a:ext cx="978631" cy="673499"/>
            </a:xfrm>
            <a:custGeom>
              <a:avLst/>
              <a:gdLst/>
              <a:ahLst/>
              <a:cxnLst/>
              <a:rect l="l" t="t" r="r" b="b"/>
              <a:pathLst>
                <a:path w="13464" h="9266" extrusionOk="0">
                  <a:moveTo>
                    <a:pt x="4419" y="0"/>
                  </a:moveTo>
                  <a:cubicBezTo>
                    <a:pt x="4133" y="0"/>
                    <a:pt x="3743" y="154"/>
                    <a:pt x="3199" y="537"/>
                  </a:cubicBezTo>
                  <a:cubicBezTo>
                    <a:pt x="0" y="2791"/>
                    <a:pt x="3014" y="9266"/>
                    <a:pt x="6395" y="9266"/>
                  </a:cubicBezTo>
                  <a:cubicBezTo>
                    <a:pt x="6566" y="9266"/>
                    <a:pt x="6738" y="9249"/>
                    <a:pt x="6911" y="9215"/>
                  </a:cubicBezTo>
                  <a:cubicBezTo>
                    <a:pt x="8096" y="8978"/>
                    <a:pt x="7717" y="7444"/>
                    <a:pt x="9207" y="7444"/>
                  </a:cubicBezTo>
                  <a:cubicBezTo>
                    <a:pt x="9350" y="7444"/>
                    <a:pt x="9511" y="7458"/>
                    <a:pt x="9692" y="7489"/>
                  </a:cubicBezTo>
                  <a:cubicBezTo>
                    <a:pt x="9951" y="7532"/>
                    <a:pt x="10186" y="7553"/>
                    <a:pt x="10396" y="7553"/>
                  </a:cubicBezTo>
                  <a:cubicBezTo>
                    <a:pt x="11588" y="7553"/>
                    <a:pt x="12003" y="6898"/>
                    <a:pt x="11678" y="6067"/>
                  </a:cubicBezTo>
                  <a:cubicBezTo>
                    <a:pt x="11327" y="5151"/>
                    <a:pt x="9952" y="5197"/>
                    <a:pt x="11846" y="3578"/>
                  </a:cubicBezTo>
                  <a:cubicBezTo>
                    <a:pt x="13463" y="2189"/>
                    <a:pt x="12661" y="652"/>
                    <a:pt x="10823" y="652"/>
                  </a:cubicBezTo>
                  <a:cubicBezTo>
                    <a:pt x="9952" y="652"/>
                    <a:pt x="8849" y="997"/>
                    <a:pt x="7660" y="1867"/>
                  </a:cubicBezTo>
                  <a:cubicBezTo>
                    <a:pt x="7014" y="2335"/>
                    <a:pt x="6564" y="2519"/>
                    <a:pt x="6240" y="2519"/>
                  </a:cubicBezTo>
                  <a:cubicBezTo>
                    <a:pt x="5042" y="2519"/>
                    <a:pt x="5578" y="0"/>
                    <a:pt x="4419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8"/>
            <p:cNvSpPr/>
            <p:nvPr/>
          </p:nvSpPr>
          <p:spPr>
            <a:xfrm>
              <a:off x="655886" y="985940"/>
              <a:ext cx="327591" cy="208606"/>
            </a:xfrm>
            <a:custGeom>
              <a:avLst/>
              <a:gdLst/>
              <a:ahLst/>
              <a:cxnLst/>
              <a:rect l="l" t="t" r="r" b="b"/>
              <a:pathLst>
                <a:path w="4507" h="2870" extrusionOk="0">
                  <a:moveTo>
                    <a:pt x="2796" y="0"/>
                  </a:moveTo>
                  <a:cubicBezTo>
                    <a:pt x="2516" y="0"/>
                    <a:pt x="2197" y="59"/>
                    <a:pt x="1849" y="202"/>
                  </a:cubicBezTo>
                  <a:cubicBezTo>
                    <a:pt x="321" y="844"/>
                    <a:pt x="1" y="2708"/>
                    <a:pt x="856" y="2860"/>
                  </a:cubicBezTo>
                  <a:cubicBezTo>
                    <a:pt x="897" y="2867"/>
                    <a:pt x="936" y="2870"/>
                    <a:pt x="974" y="2870"/>
                  </a:cubicBezTo>
                  <a:cubicBezTo>
                    <a:pt x="1754" y="2870"/>
                    <a:pt x="2201" y="1595"/>
                    <a:pt x="3438" y="1332"/>
                  </a:cubicBezTo>
                  <a:cubicBezTo>
                    <a:pt x="4506" y="1122"/>
                    <a:pt x="4018" y="0"/>
                    <a:pt x="2796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18"/>
          <p:cNvSpPr txBox="1">
            <a:spLocks noGrp="1"/>
          </p:cNvSpPr>
          <p:nvPr>
            <p:ph type="title"/>
          </p:nvPr>
        </p:nvSpPr>
        <p:spPr>
          <a:xfrm>
            <a:off x="720000" y="735550"/>
            <a:ext cx="3597900" cy="10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1"/>
          </p:nvPr>
        </p:nvSpPr>
        <p:spPr>
          <a:xfrm>
            <a:off x="720000" y="1798750"/>
            <a:ext cx="35979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8154163" y="-259563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8154163" y="1396862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8154163" y="3053287"/>
            <a:ext cx="2661949" cy="240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title"/>
          </p:nvPr>
        </p:nvSpPr>
        <p:spPr>
          <a:xfrm>
            <a:off x="4837200" y="735550"/>
            <a:ext cx="35934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subTitle" idx="1"/>
          </p:nvPr>
        </p:nvSpPr>
        <p:spPr>
          <a:xfrm>
            <a:off x="4837371" y="1796350"/>
            <a:ext cx="3593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2" name="Google Shape;152;p19"/>
          <p:cNvGrpSpPr/>
          <p:nvPr/>
        </p:nvGrpSpPr>
        <p:grpSpPr>
          <a:xfrm rot="10800000">
            <a:off x="2819852" y="-2068569"/>
            <a:ext cx="9099114" cy="7068299"/>
            <a:chOff x="236864" y="985940"/>
            <a:chExt cx="978631" cy="760212"/>
          </a:xfrm>
        </p:grpSpPr>
        <p:sp>
          <p:nvSpPr>
            <p:cNvPr id="153" name="Google Shape;153;p19"/>
            <p:cNvSpPr/>
            <p:nvPr/>
          </p:nvSpPr>
          <p:spPr>
            <a:xfrm>
              <a:off x="236864" y="1072652"/>
              <a:ext cx="978631" cy="673499"/>
            </a:xfrm>
            <a:custGeom>
              <a:avLst/>
              <a:gdLst/>
              <a:ahLst/>
              <a:cxnLst/>
              <a:rect l="l" t="t" r="r" b="b"/>
              <a:pathLst>
                <a:path w="13464" h="9266" extrusionOk="0">
                  <a:moveTo>
                    <a:pt x="4419" y="0"/>
                  </a:moveTo>
                  <a:cubicBezTo>
                    <a:pt x="4133" y="0"/>
                    <a:pt x="3743" y="154"/>
                    <a:pt x="3199" y="537"/>
                  </a:cubicBezTo>
                  <a:cubicBezTo>
                    <a:pt x="0" y="2791"/>
                    <a:pt x="3014" y="9266"/>
                    <a:pt x="6395" y="9266"/>
                  </a:cubicBezTo>
                  <a:cubicBezTo>
                    <a:pt x="6566" y="9266"/>
                    <a:pt x="6738" y="9249"/>
                    <a:pt x="6911" y="9215"/>
                  </a:cubicBezTo>
                  <a:cubicBezTo>
                    <a:pt x="8096" y="8978"/>
                    <a:pt x="7717" y="7444"/>
                    <a:pt x="9207" y="7444"/>
                  </a:cubicBezTo>
                  <a:cubicBezTo>
                    <a:pt x="9350" y="7444"/>
                    <a:pt x="9511" y="7458"/>
                    <a:pt x="9692" y="7489"/>
                  </a:cubicBezTo>
                  <a:cubicBezTo>
                    <a:pt x="9951" y="7532"/>
                    <a:pt x="10186" y="7553"/>
                    <a:pt x="10396" y="7553"/>
                  </a:cubicBezTo>
                  <a:cubicBezTo>
                    <a:pt x="11588" y="7553"/>
                    <a:pt x="12003" y="6898"/>
                    <a:pt x="11678" y="6067"/>
                  </a:cubicBezTo>
                  <a:cubicBezTo>
                    <a:pt x="11327" y="5151"/>
                    <a:pt x="9952" y="5197"/>
                    <a:pt x="11846" y="3578"/>
                  </a:cubicBezTo>
                  <a:cubicBezTo>
                    <a:pt x="13463" y="2189"/>
                    <a:pt x="12661" y="652"/>
                    <a:pt x="10823" y="652"/>
                  </a:cubicBezTo>
                  <a:cubicBezTo>
                    <a:pt x="9952" y="652"/>
                    <a:pt x="8849" y="997"/>
                    <a:pt x="7660" y="1867"/>
                  </a:cubicBezTo>
                  <a:cubicBezTo>
                    <a:pt x="7014" y="2335"/>
                    <a:pt x="6564" y="2519"/>
                    <a:pt x="6240" y="2519"/>
                  </a:cubicBezTo>
                  <a:cubicBezTo>
                    <a:pt x="5042" y="2519"/>
                    <a:pt x="5578" y="0"/>
                    <a:pt x="4419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9"/>
            <p:cNvSpPr/>
            <p:nvPr/>
          </p:nvSpPr>
          <p:spPr>
            <a:xfrm>
              <a:off x="655886" y="985940"/>
              <a:ext cx="327591" cy="208606"/>
            </a:xfrm>
            <a:custGeom>
              <a:avLst/>
              <a:gdLst/>
              <a:ahLst/>
              <a:cxnLst/>
              <a:rect l="l" t="t" r="r" b="b"/>
              <a:pathLst>
                <a:path w="4507" h="2870" extrusionOk="0">
                  <a:moveTo>
                    <a:pt x="2796" y="0"/>
                  </a:moveTo>
                  <a:cubicBezTo>
                    <a:pt x="2516" y="0"/>
                    <a:pt x="2197" y="59"/>
                    <a:pt x="1849" y="202"/>
                  </a:cubicBezTo>
                  <a:cubicBezTo>
                    <a:pt x="321" y="844"/>
                    <a:pt x="1" y="2708"/>
                    <a:pt x="856" y="2860"/>
                  </a:cubicBezTo>
                  <a:cubicBezTo>
                    <a:pt x="897" y="2867"/>
                    <a:pt x="936" y="2870"/>
                    <a:pt x="974" y="2870"/>
                  </a:cubicBezTo>
                  <a:cubicBezTo>
                    <a:pt x="1754" y="2870"/>
                    <a:pt x="2201" y="1595"/>
                    <a:pt x="3438" y="1332"/>
                  </a:cubicBezTo>
                  <a:cubicBezTo>
                    <a:pt x="4506" y="1122"/>
                    <a:pt x="4018" y="0"/>
                    <a:pt x="2796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5" name="Google Shape;15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1675162" y="3053287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1675162" y="1396862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1675162" y="-259563"/>
            <a:ext cx="2661949" cy="240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_ONLY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60" name="Google Shape;16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428538" y="-510887"/>
            <a:ext cx="3729976" cy="286125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/>
          <p:nvPr/>
        </p:nvSpPr>
        <p:spPr>
          <a:xfrm rot="3363977" flipH="1">
            <a:off x="338746" y="3403123"/>
            <a:ext cx="6527512" cy="4843728"/>
          </a:xfrm>
          <a:custGeom>
            <a:avLst/>
            <a:gdLst/>
            <a:ahLst/>
            <a:cxnLst/>
            <a:rect l="l" t="t" r="r" b="b"/>
            <a:pathLst>
              <a:path w="18213" h="13515" extrusionOk="0">
                <a:moveTo>
                  <a:pt x="9216" y="1"/>
                </a:moveTo>
                <a:cubicBezTo>
                  <a:pt x="6761" y="1"/>
                  <a:pt x="4342" y="1133"/>
                  <a:pt x="2797" y="3266"/>
                </a:cubicBezTo>
                <a:cubicBezTo>
                  <a:pt x="645" y="6232"/>
                  <a:pt x="0" y="9209"/>
                  <a:pt x="4627" y="9209"/>
                </a:cubicBezTo>
                <a:cubicBezTo>
                  <a:pt x="5553" y="9209"/>
                  <a:pt x="6690" y="9090"/>
                  <a:pt x="8067" y="8827"/>
                </a:cubicBezTo>
                <a:cubicBezTo>
                  <a:pt x="8274" y="8788"/>
                  <a:pt x="8472" y="8770"/>
                  <a:pt x="8662" y="8770"/>
                </a:cubicBezTo>
                <a:cubicBezTo>
                  <a:pt x="11728" y="8770"/>
                  <a:pt x="12787" y="13515"/>
                  <a:pt x="14387" y="13515"/>
                </a:cubicBezTo>
                <a:cubicBezTo>
                  <a:pt x="14761" y="13515"/>
                  <a:pt x="15165" y="13255"/>
                  <a:pt x="15631" y="12616"/>
                </a:cubicBezTo>
                <a:cubicBezTo>
                  <a:pt x="18212" y="9072"/>
                  <a:pt x="17434" y="4106"/>
                  <a:pt x="13889" y="1524"/>
                </a:cubicBezTo>
                <a:cubicBezTo>
                  <a:pt x="12478" y="496"/>
                  <a:pt x="10839" y="1"/>
                  <a:pt x="9216" y="1"/>
                </a:cubicBezTo>
                <a:close/>
              </a:path>
            </a:pathLst>
          </a:custGeom>
          <a:solidFill>
            <a:srgbClr val="509DBC">
              <a:alpha val="9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0"/>
          <p:cNvSpPr/>
          <p:nvPr/>
        </p:nvSpPr>
        <p:spPr>
          <a:xfrm rot="5400000">
            <a:off x="6808172" y="-163544"/>
            <a:ext cx="3045864" cy="1939568"/>
          </a:xfrm>
          <a:custGeom>
            <a:avLst/>
            <a:gdLst/>
            <a:ahLst/>
            <a:cxnLst/>
            <a:rect l="l" t="t" r="r" b="b"/>
            <a:pathLst>
              <a:path w="4507" h="2870" extrusionOk="0">
                <a:moveTo>
                  <a:pt x="2796" y="0"/>
                </a:moveTo>
                <a:cubicBezTo>
                  <a:pt x="2516" y="0"/>
                  <a:pt x="2197" y="59"/>
                  <a:pt x="1849" y="202"/>
                </a:cubicBezTo>
                <a:cubicBezTo>
                  <a:pt x="321" y="844"/>
                  <a:pt x="1" y="2708"/>
                  <a:pt x="856" y="2860"/>
                </a:cubicBezTo>
                <a:cubicBezTo>
                  <a:pt x="897" y="2867"/>
                  <a:pt x="936" y="2870"/>
                  <a:pt x="974" y="2870"/>
                </a:cubicBezTo>
                <a:cubicBezTo>
                  <a:pt x="1754" y="2870"/>
                  <a:pt x="2201" y="1595"/>
                  <a:pt x="3438" y="1332"/>
                </a:cubicBezTo>
                <a:cubicBezTo>
                  <a:pt x="4506" y="1122"/>
                  <a:pt x="4018" y="0"/>
                  <a:pt x="2796" y="0"/>
                </a:cubicBezTo>
                <a:close/>
              </a:path>
            </a:pathLst>
          </a:custGeom>
          <a:solidFill>
            <a:srgbClr val="509DBC">
              <a:alpha val="9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subTitle" idx="1"/>
          </p:nvPr>
        </p:nvSpPr>
        <p:spPr>
          <a:xfrm>
            <a:off x="783575" y="1591425"/>
            <a:ext cx="3016500" cy="26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930125" y="2600350"/>
            <a:ext cx="3240300" cy="97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6991229" y="698350"/>
            <a:ext cx="9963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4930125" y="3727125"/>
            <a:ext cx="3240300" cy="6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-3605048" y="-292444"/>
            <a:ext cx="9099114" cy="7068299"/>
            <a:chOff x="236864" y="985940"/>
            <a:chExt cx="978631" cy="760212"/>
          </a:xfrm>
        </p:grpSpPr>
        <p:sp>
          <p:nvSpPr>
            <p:cNvPr id="22" name="Google Shape;22;p3"/>
            <p:cNvSpPr/>
            <p:nvPr/>
          </p:nvSpPr>
          <p:spPr>
            <a:xfrm>
              <a:off x="236864" y="1072652"/>
              <a:ext cx="978631" cy="673499"/>
            </a:xfrm>
            <a:custGeom>
              <a:avLst/>
              <a:gdLst/>
              <a:ahLst/>
              <a:cxnLst/>
              <a:rect l="l" t="t" r="r" b="b"/>
              <a:pathLst>
                <a:path w="13464" h="9266" extrusionOk="0">
                  <a:moveTo>
                    <a:pt x="4419" y="0"/>
                  </a:moveTo>
                  <a:cubicBezTo>
                    <a:pt x="4133" y="0"/>
                    <a:pt x="3743" y="154"/>
                    <a:pt x="3199" y="537"/>
                  </a:cubicBezTo>
                  <a:cubicBezTo>
                    <a:pt x="0" y="2791"/>
                    <a:pt x="3014" y="9266"/>
                    <a:pt x="6395" y="9266"/>
                  </a:cubicBezTo>
                  <a:cubicBezTo>
                    <a:pt x="6566" y="9266"/>
                    <a:pt x="6738" y="9249"/>
                    <a:pt x="6911" y="9215"/>
                  </a:cubicBezTo>
                  <a:cubicBezTo>
                    <a:pt x="8096" y="8978"/>
                    <a:pt x="7717" y="7444"/>
                    <a:pt x="9207" y="7444"/>
                  </a:cubicBezTo>
                  <a:cubicBezTo>
                    <a:pt x="9350" y="7444"/>
                    <a:pt x="9511" y="7458"/>
                    <a:pt x="9692" y="7489"/>
                  </a:cubicBezTo>
                  <a:cubicBezTo>
                    <a:pt x="9951" y="7532"/>
                    <a:pt x="10186" y="7553"/>
                    <a:pt x="10396" y="7553"/>
                  </a:cubicBezTo>
                  <a:cubicBezTo>
                    <a:pt x="11588" y="7553"/>
                    <a:pt x="12003" y="6898"/>
                    <a:pt x="11678" y="6067"/>
                  </a:cubicBezTo>
                  <a:cubicBezTo>
                    <a:pt x="11327" y="5151"/>
                    <a:pt x="9952" y="5197"/>
                    <a:pt x="11846" y="3578"/>
                  </a:cubicBezTo>
                  <a:cubicBezTo>
                    <a:pt x="13463" y="2189"/>
                    <a:pt x="12661" y="652"/>
                    <a:pt x="10823" y="652"/>
                  </a:cubicBezTo>
                  <a:cubicBezTo>
                    <a:pt x="9952" y="652"/>
                    <a:pt x="8849" y="997"/>
                    <a:pt x="7660" y="1867"/>
                  </a:cubicBezTo>
                  <a:cubicBezTo>
                    <a:pt x="7014" y="2335"/>
                    <a:pt x="6564" y="2519"/>
                    <a:pt x="6240" y="2519"/>
                  </a:cubicBezTo>
                  <a:cubicBezTo>
                    <a:pt x="5042" y="2519"/>
                    <a:pt x="5578" y="0"/>
                    <a:pt x="4419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655886" y="985940"/>
              <a:ext cx="327591" cy="208606"/>
            </a:xfrm>
            <a:custGeom>
              <a:avLst/>
              <a:gdLst/>
              <a:ahLst/>
              <a:cxnLst/>
              <a:rect l="l" t="t" r="r" b="b"/>
              <a:pathLst>
                <a:path w="4507" h="2870" extrusionOk="0">
                  <a:moveTo>
                    <a:pt x="2796" y="0"/>
                  </a:moveTo>
                  <a:cubicBezTo>
                    <a:pt x="2516" y="0"/>
                    <a:pt x="2197" y="59"/>
                    <a:pt x="1849" y="202"/>
                  </a:cubicBezTo>
                  <a:cubicBezTo>
                    <a:pt x="321" y="844"/>
                    <a:pt x="1" y="2708"/>
                    <a:pt x="856" y="2860"/>
                  </a:cubicBezTo>
                  <a:cubicBezTo>
                    <a:pt x="897" y="2867"/>
                    <a:pt x="936" y="2870"/>
                    <a:pt x="974" y="2870"/>
                  </a:cubicBezTo>
                  <a:cubicBezTo>
                    <a:pt x="1754" y="2870"/>
                    <a:pt x="2201" y="1595"/>
                    <a:pt x="3438" y="1332"/>
                  </a:cubicBezTo>
                  <a:cubicBezTo>
                    <a:pt x="4506" y="1122"/>
                    <a:pt x="4018" y="0"/>
                    <a:pt x="2796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Google Shape;2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8154163" y="-259563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8154163" y="1396862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8154163" y="3053287"/>
            <a:ext cx="2661949" cy="240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1"/>
          </p:nvPr>
        </p:nvSpPr>
        <p:spPr>
          <a:xfrm>
            <a:off x="4923075" y="3029565"/>
            <a:ext cx="2640000" cy="11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2"/>
          </p:nvPr>
        </p:nvSpPr>
        <p:spPr>
          <a:xfrm>
            <a:off x="1580900" y="3029565"/>
            <a:ext cx="2640000" cy="11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3"/>
          </p:nvPr>
        </p:nvSpPr>
        <p:spPr>
          <a:xfrm>
            <a:off x="1580911" y="2524963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4"/>
          </p:nvPr>
        </p:nvSpPr>
        <p:spPr>
          <a:xfrm>
            <a:off x="4923089" y="2524963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70" name="Google Shape;170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428538" y="-587087"/>
            <a:ext cx="3729976" cy="28612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21"/>
          <p:cNvGrpSpPr/>
          <p:nvPr/>
        </p:nvGrpSpPr>
        <p:grpSpPr>
          <a:xfrm rot="10800000">
            <a:off x="-676030" y="-3800919"/>
            <a:ext cx="13880571" cy="10076207"/>
            <a:chOff x="236864" y="662432"/>
            <a:chExt cx="1492888" cy="1083719"/>
          </a:xfrm>
        </p:grpSpPr>
        <p:sp>
          <p:nvSpPr>
            <p:cNvPr id="172" name="Google Shape;172;p21"/>
            <p:cNvSpPr/>
            <p:nvPr/>
          </p:nvSpPr>
          <p:spPr>
            <a:xfrm>
              <a:off x="236864" y="1072652"/>
              <a:ext cx="978631" cy="673499"/>
            </a:xfrm>
            <a:custGeom>
              <a:avLst/>
              <a:gdLst/>
              <a:ahLst/>
              <a:cxnLst/>
              <a:rect l="l" t="t" r="r" b="b"/>
              <a:pathLst>
                <a:path w="13464" h="9266" extrusionOk="0">
                  <a:moveTo>
                    <a:pt x="4419" y="0"/>
                  </a:moveTo>
                  <a:cubicBezTo>
                    <a:pt x="4133" y="0"/>
                    <a:pt x="3743" y="154"/>
                    <a:pt x="3199" y="537"/>
                  </a:cubicBezTo>
                  <a:cubicBezTo>
                    <a:pt x="0" y="2791"/>
                    <a:pt x="3014" y="9266"/>
                    <a:pt x="6395" y="9266"/>
                  </a:cubicBezTo>
                  <a:cubicBezTo>
                    <a:pt x="6566" y="9266"/>
                    <a:pt x="6738" y="9249"/>
                    <a:pt x="6911" y="9215"/>
                  </a:cubicBezTo>
                  <a:cubicBezTo>
                    <a:pt x="8096" y="8978"/>
                    <a:pt x="7717" y="7444"/>
                    <a:pt x="9207" y="7444"/>
                  </a:cubicBezTo>
                  <a:cubicBezTo>
                    <a:pt x="9350" y="7444"/>
                    <a:pt x="9511" y="7458"/>
                    <a:pt x="9692" y="7489"/>
                  </a:cubicBezTo>
                  <a:cubicBezTo>
                    <a:pt x="9951" y="7532"/>
                    <a:pt x="10186" y="7553"/>
                    <a:pt x="10396" y="7553"/>
                  </a:cubicBezTo>
                  <a:cubicBezTo>
                    <a:pt x="11588" y="7553"/>
                    <a:pt x="12003" y="6898"/>
                    <a:pt x="11678" y="6067"/>
                  </a:cubicBezTo>
                  <a:cubicBezTo>
                    <a:pt x="11327" y="5151"/>
                    <a:pt x="9952" y="5197"/>
                    <a:pt x="11846" y="3578"/>
                  </a:cubicBezTo>
                  <a:cubicBezTo>
                    <a:pt x="13463" y="2189"/>
                    <a:pt x="12661" y="652"/>
                    <a:pt x="10823" y="652"/>
                  </a:cubicBezTo>
                  <a:cubicBezTo>
                    <a:pt x="9952" y="652"/>
                    <a:pt x="8849" y="997"/>
                    <a:pt x="7660" y="1867"/>
                  </a:cubicBezTo>
                  <a:cubicBezTo>
                    <a:pt x="7014" y="2335"/>
                    <a:pt x="6564" y="2519"/>
                    <a:pt x="6240" y="2519"/>
                  </a:cubicBezTo>
                  <a:cubicBezTo>
                    <a:pt x="5042" y="2519"/>
                    <a:pt x="5578" y="0"/>
                    <a:pt x="4419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1"/>
            <p:cNvSpPr/>
            <p:nvPr/>
          </p:nvSpPr>
          <p:spPr>
            <a:xfrm rot="4784459">
              <a:off x="1434150" y="737882"/>
              <a:ext cx="327589" cy="208605"/>
            </a:xfrm>
            <a:custGeom>
              <a:avLst/>
              <a:gdLst/>
              <a:ahLst/>
              <a:cxnLst/>
              <a:rect l="l" t="t" r="r" b="b"/>
              <a:pathLst>
                <a:path w="4507" h="2870" extrusionOk="0">
                  <a:moveTo>
                    <a:pt x="2796" y="0"/>
                  </a:moveTo>
                  <a:cubicBezTo>
                    <a:pt x="2516" y="0"/>
                    <a:pt x="2197" y="59"/>
                    <a:pt x="1849" y="202"/>
                  </a:cubicBezTo>
                  <a:cubicBezTo>
                    <a:pt x="321" y="844"/>
                    <a:pt x="1" y="2708"/>
                    <a:pt x="856" y="2860"/>
                  </a:cubicBezTo>
                  <a:cubicBezTo>
                    <a:pt x="897" y="2867"/>
                    <a:pt x="936" y="2870"/>
                    <a:pt x="974" y="2870"/>
                  </a:cubicBezTo>
                  <a:cubicBezTo>
                    <a:pt x="1754" y="2870"/>
                    <a:pt x="2201" y="1595"/>
                    <a:pt x="3438" y="1332"/>
                  </a:cubicBezTo>
                  <a:cubicBezTo>
                    <a:pt x="4506" y="1122"/>
                    <a:pt x="4018" y="0"/>
                    <a:pt x="2796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subTitle" idx="1"/>
          </p:nvPr>
        </p:nvSpPr>
        <p:spPr>
          <a:xfrm>
            <a:off x="4321204" y="1487050"/>
            <a:ext cx="3412500" cy="28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2"/>
          <p:cNvSpPr txBox="1">
            <a:spLocks noGrp="1"/>
          </p:cNvSpPr>
          <p:nvPr>
            <p:ph type="subTitle" idx="2"/>
          </p:nvPr>
        </p:nvSpPr>
        <p:spPr>
          <a:xfrm>
            <a:off x="720000" y="1487050"/>
            <a:ext cx="3412500" cy="28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22"/>
          <p:cNvGrpSpPr/>
          <p:nvPr/>
        </p:nvGrpSpPr>
        <p:grpSpPr>
          <a:xfrm>
            <a:off x="-1237517" y="-347574"/>
            <a:ext cx="2291859" cy="2761651"/>
            <a:chOff x="-1413051" y="2253577"/>
            <a:chExt cx="2504764" cy="3018198"/>
          </a:xfrm>
        </p:grpSpPr>
        <p:pic>
          <p:nvPicPr>
            <p:cNvPr id="179" name="Google Shape;179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-1041839" y="3456786"/>
              <a:ext cx="1819863" cy="1810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3988366">
              <a:off x="-1219229" y="2680366"/>
              <a:ext cx="2117120" cy="18101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1" name="Google Shape;18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8154163" y="3053287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8154163" y="1396862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8154163" y="-259563"/>
            <a:ext cx="2661949" cy="240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3"/>
          <p:cNvSpPr txBox="1">
            <a:spLocks noGrp="1"/>
          </p:cNvSpPr>
          <p:nvPr>
            <p:ph type="subTitle" idx="1"/>
          </p:nvPr>
        </p:nvSpPr>
        <p:spPr>
          <a:xfrm>
            <a:off x="937625" y="302814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3"/>
          <p:cNvSpPr txBox="1">
            <a:spLocks noGrp="1"/>
          </p:cNvSpPr>
          <p:nvPr>
            <p:ph type="subTitle" idx="2"/>
          </p:nvPr>
        </p:nvSpPr>
        <p:spPr>
          <a:xfrm>
            <a:off x="3484347" y="302814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3"/>
          <p:cNvSpPr txBox="1">
            <a:spLocks noGrp="1"/>
          </p:cNvSpPr>
          <p:nvPr>
            <p:ph type="subTitle" idx="3"/>
          </p:nvPr>
        </p:nvSpPr>
        <p:spPr>
          <a:xfrm>
            <a:off x="6031075" y="302814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3"/>
          <p:cNvSpPr txBox="1">
            <a:spLocks noGrp="1"/>
          </p:cNvSpPr>
          <p:nvPr>
            <p:ph type="subTitle" idx="4"/>
          </p:nvPr>
        </p:nvSpPr>
        <p:spPr>
          <a:xfrm>
            <a:off x="937625" y="2481198"/>
            <a:ext cx="2175300" cy="54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0" name="Google Shape;190;p23"/>
          <p:cNvSpPr txBox="1">
            <a:spLocks noGrp="1"/>
          </p:cNvSpPr>
          <p:nvPr>
            <p:ph type="subTitle" idx="5"/>
          </p:nvPr>
        </p:nvSpPr>
        <p:spPr>
          <a:xfrm>
            <a:off x="3484350" y="2481198"/>
            <a:ext cx="2175300" cy="54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subTitle" idx="6"/>
          </p:nvPr>
        </p:nvSpPr>
        <p:spPr>
          <a:xfrm>
            <a:off x="6031075" y="2481198"/>
            <a:ext cx="2175300" cy="54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92" name="Google Shape;192;p23"/>
          <p:cNvGrpSpPr/>
          <p:nvPr/>
        </p:nvGrpSpPr>
        <p:grpSpPr>
          <a:xfrm>
            <a:off x="-1237517" y="-347574"/>
            <a:ext cx="2291859" cy="2761651"/>
            <a:chOff x="-1413051" y="2253577"/>
            <a:chExt cx="2504764" cy="3018198"/>
          </a:xfrm>
        </p:grpSpPr>
        <p:pic>
          <p:nvPicPr>
            <p:cNvPr id="193" name="Google Shape;193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-1041839" y="3456786"/>
              <a:ext cx="1819863" cy="1810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3988366">
              <a:off x="-1219229" y="2680366"/>
              <a:ext cx="2117120" cy="18101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5" name="Google Shape;195;p23"/>
          <p:cNvSpPr/>
          <p:nvPr/>
        </p:nvSpPr>
        <p:spPr>
          <a:xfrm rot="7102406">
            <a:off x="4281666" y="1197109"/>
            <a:ext cx="6527538" cy="4843746"/>
          </a:xfrm>
          <a:custGeom>
            <a:avLst/>
            <a:gdLst/>
            <a:ahLst/>
            <a:cxnLst/>
            <a:rect l="l" t="t" r="r" b="b"/>
            <a:pathLst>
              <a:path w="18213" h="13515" extrusionOk="0">
                <a:moveTo>
                  <a:pt x="9216" y="1"/>
                </a:moveTo>
                <a:cubicBezTo>
                  <a:pt x="6761" y="1"/>
                  <a:pt x="4342" y="1133"/>
                  <a:pt x="2797" y="3266"/>
                </a:cubicBezTo>
                <a:cubicBezTo>
                  <a:pt x="645" y="6232"/>
                  <a:pt x="0" y="9209"/>
                  <a:pt x="4627" y="9209"/>
                </a:cubicBezTo>
                <a:cubicBezTo>
                  <a:pt x="5553" y="9209"/>
                  <a:pt x="6690" y="9090"/>
                  <a:pt x="8067" y="8827"/>
                </a:cubicBezTo>
                <a:cubicBezTo>
                  <a:pt x="8274" y="8788"/>
                  <a:pt x="8472" y="8770"/>
                  <a:pt x="8662" y="8770"/>
                </a:cubicBezTo>
                <a:cubicBezTo>
                  <a:pt x="11728" y="8770"/>
                  <a:pt x="12787" y="13515"/>
                  <a:pt x="14387" y="13515"/>
                </a:cubicBezTo>
                <a:cubicBezTo>
                  <a:pt x="14761" y="13515"/>
                  <a:pt x="15165" y="13255"/>
                  <a:pt x="15631" y="12616"/>
                </a:cubicBezTo>
                <a:cubicBezTo>
                  <a:pt x="18212" y="9072"/>
                  <a:pt x="17434" y="4106"/>
                  <a:pt x="13889" y="1524"/>
                </a:cubicBezTo>
                <a:cubicBezTo>
                  <a:pt x="12478" y="496"/>
                  <a:pt x="10839" y="1"/>
                  <a:pt x="9216" y="1"/>
                </a:cubicBezTo>
                <a:close/>
              </a:path>
            </a:pathLst>
          </a:custGeom>
          <a:solidFill>
            <a:srgbClr val="509DBC">
              <a:alpha val="9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subTitle" idx="1"/>
          </p:nvPr>
        </p:nvSpPr>
        <p:spPr>
          <a:xfrm>
            <a:off x="2041541" y="19943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subTitle" idx="2"/>
          </p:nvPr>
        </p:nvSpPr>
        <p:spPr>
          <a:xfrm>
            <a:off x="5830469" y="19943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3"/>
          </p:nvPr>
        </p:nvSpPr>
        <p:spPr>
          <a:xfrm>
            <a:off x="2041541" y="363725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subTitle" idx="4"/>
          </p:nvPr>
        </p:nvSpPr>
        <p:spPr>
          <a:xfrm>
            <a:off x="5830469" y="363725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4"/>
          <p:cNvSpPr txBox="1">
            <a:spLocks noGrp="1"/>
          </p:cNvSpPr>
          <p:nvPr>
            <p:ph type="subTitle" idx="5"/>
          </p:nvPr>
        </p:nvSpPr>
        <p:spPr>
          <a:xfrm>
            <a:off x="2041541" y="164117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3" name="Google Shape;203;p24"/>
          <p:cNvSpPr txBox="1">
            <a:spLocks noGrp="1"/>
          </p:cNvSpPr>
          <p:nvPr>
            <p:ph type="subTitle" idx="6"/>
          </p:nvPr>
        </p:nvSpPr>
        <p:spPr>
          <a:xfrm>
            <a:off x="2041541" y="328415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4" name="Google Shape;204;p24"/>
          <p:cNvSpPr txBox="1">
            <a:spLocks noGrp="1"/>
          </p:cNvSpPr>
          <p:nvPr>
            <p:ph type="subTitle" idx="7"/>
          </p:nvPr>
        </p:nvSpPr>
        <p:spPr>
          <a:xfrm>
            <a:off x="5830466" y="164117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5" name="Google Shape;205;p24"/>
          <p:cNvSpPr txBox="1">
            <a:spLocks noGrp="1"/>
          </p:cNvSpPr>
          <p:nvPr>
            <p:ph type="subTitle" idx="8"/>
          </p:nvPr>
        </p:nvSpPr>
        <p:spPr>
          <a:xfrm>
            <a:off x="5830466" y="328415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6" name="Google Shape;206;p24"/>
          <p:cNvSpPr/>
          <p:nvPr/>
        </p:nvSpPr>
        <p:spPr>
          <a:xfrm rot="-7102406" flipH="1">
            <a:off x="-1711409" y="2045759"/>
            <a:ext cx="6527538" cy="4843746"/>
          </a:xfrm>
          <a:custGeom>
            <a:avLst/>
            <a:gdLst/>
            <a:ahLst/>
            <a:cxnLst/>
            <a:rect l="l" t="t" r="r" b="b"/>
            <a:pathLst>
              <a:path w="18213" h="13515" extrusionOk="0">
                <a:moveTo>
                  <a:pt x="9216" y="1"/>
                </a:moveTo>
                <a:cubicBezTo>
                  <a:pt x="6761" y="1"/>
                  <a:pt x="4342" y="1133"/>
                  <a:pt x="2797" y="3266"/>
                </a:cubicBezTo>
                <a:cubicBezTo>
                  <a:pt x="645" y="6232"/>
                  <a:pt x="0" y="9209"/>
                  <a:pt x="4627" y="9209"/>
                </a:cubicBezTo>
                <a:cubicBezTo>
                  <a:pt x="5553" y="9209"/>
                  <a:pt x="6690" y="9090"/>
                  <a:pt x="8067" y="8827"/>
                </a:cubicBezTo>
                <a:cubicBezTo>
                  <a:pt x="8274" y="8788"/>
                  <a:pt x="8472" y="8770"/>
                  <a:pt x="8662" y="8770"/>
                </a:cubicBezTo>
                <a:cubicBezTo>
                  <a:pt x="11728" y="8770"/>
                  <a:pt x="12787" y="13515"/>
                  <a:pt x="14387" y="13515"/>
                </a:cubicBezTo>
                <a:cubicBezTo>
                  <a:pt x="14761" y="13515"/>
                  <a:pt x="15165" y="13255"/>
                  <a:pt x="15631" y="12616"/>
                </a:cubicBezTo>
                <a:cubicBezTo>
                  <a:pt x="18212" y="9072"/>
                  <a:pt x="17434" y="4106"/>
                  <a:pt x="13889" y="1524"/>
                </a:cubicBezTo>
                <a:cubicBezTo>
                  <a:pt x="12478" y="496"/>
                  <a:pt x="10839" y="1"/>
                  <a:pt x="9216" y="1"/>
                </a:cubicBezTo>
                <a:close/>
              </a:path>
            </a:pathLst>
          </a:custGeom>
          <a:solidFill>
            <a:srgbClr val="509DBC">
              <a:alpha val="9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" name="Google Shape;207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428538" y="-510887"/>
            <a:ext cx="3729976" cy="286125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4"/>
          <p:cNvSpPr/>
          <p:nvPr/>
        </p:nvSpPr>
        <p:spPr>
          <a:xfrm rot="5400000">
            <a:off x="6480522" y="418931"/>
            <a:ext cx="3045864" cy="1939568"/>
          </a:xfrm>
          <a:custGeom>
            <a:avLst/>
            <a:gdLst/>
            <a:ahLst/>
            <a:cxnLst/>
            <a:rect l="l" t="t" r="r" b="b"/>
            <a:pathLst>
              <a:path w="4507" h="2870" extrusionOk="0">
                <a:moveTo>
                  <a:pt x="2796" y="0"/>
                </a:moveTo>
                <a:cubicBezTo>
                  <a:pt x="2516" y="0"/>
                  <a:pt x="2197" y="59"/>
                  <a:pt x="1849" y="202"/>
                </a:cubicBezTo>
                <a:cubicBezTo>
                  <a:pt x="321" y="844"/>
                  <a:pt x="1" y="2708"/>
                  <a:pt x="856" y="2860"/>
                </a:cubicBezTo>
                <a:cubicBezTo>
                  <a:pt x="897" y="2867"/>
                  <a:pt x="936" y="2870"/>
                  <a:pt x="974" y="2870"/>
                </a:cubicBezTo>
                <a:cubicBezTo>
                  <a:pt x="1754" y="2870"/>
                  <a:pt x="2201" y="1595"/>
                  <a:pt x="3438" y="1332"/>
                </a:cubicBezTo>
                <a:cubicBezTo>
                  <a:pt x="4506" y="1122"/>
                  <a:pt x="4018" y="0"/>
                  <a:pt x="2796" y="0"/>
                </a:cubicBezTo>
                <a:close/>
              </a:path>
            </a:pathLst>
          </a:custGeom>
          <a:solidFill>
            <a:srgbClr val="509DBC">
              <a:alpha val="9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subTitle" idx="1"/>
          </p:nvPr>
        </p:nvSpPr>
        <p:spPr>
          <a:xfrm>
            <a:off x="1109152" y="2185911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5"/>
          <p:cNvSpPr txBox="1">
            <a:spLocks noGrp="1"/>
          </p:cNvSpPr>
          <p:nvPr>
            <p:ph type="subTitle" idx="2"/>
          </p:nvPr>
        </p:nvSpPr>
        <p:spPr>
          <a:xfrm>
            <a:off x="3579000" y="2185911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5"/>
          <p:cNvSpPr txBox="1">
            <a:spLocks noGrp="1"/>
          </p:cNvSpPr>
          <p:nvPr>
            <p:ph type="subTitle" idx="3"/>
          </p:nvPr>
        </p:nvSpPr>
        <p:spPr>
          <a:xfrm>
            <a:off x="1109152" y="3977391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5"/>
          <p:cNvSpPr txBox="1">
            <a:spLocks noGrp="1"/>
          </p:cNvSpPr>
          <p:nvPr>
            <p:ph type="subTitle" idx="4"/>
          </p:nvPr>
        </p:nvSpPr>
        <p:spPr>
          <a:xfrm>
            <a:off x="3579000" y="3977391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5"/>
          <p:cNvSpPr txBox="1">
            <a:spLocks noGrp="1"/>
          </p:cNvSpPr>
          <p:nvPr>
            <p:ph type="subTitle" idx="5"/>
          </p:nvPr>
        </p:nvSpPr>
        <p:spPr>
          <a:xfrm>
            <a:off x="6048848" y="2185911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5"/>
          <p:cNvSpPr txBox="1">
            <a:spLocks noGrp="1"/>
          </p:cNvSpPr>
          <p:nvPr>
            <p:ph type="subTitle" idx="6"/>
          </p:nvPr>
        </p:nvSpPr>
        <p:spPr>
          <a:xfrm>
            <a:off x="6048848" y="3977391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5"/>
          <p:cNvSpPr txBox="1">
            <a:spLocks noGrp="1"/>
          </p:cNvSpPr>
          <p:nvPr>
            <p:ph type="subTitle" idx="7"/>
          </p:nvPr>
        </p:nvSpPr>
        <p:spPr>
          <a:xfrm>
            <a:off x="1113052" y="18089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25"/>
          <p:cNvSpPr txBox="1">
            <a:spLocks noGrp="1"/>
          </p:cNvSpPr>
          <p:nvPr>
            <p:ph type="subTitle" idx="8"/>
          </p:nvPr>
        </p:nvSpPr>
        <p:spPr>
          <a:xfrm>
            <a:off x="3582900" y="18089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9" name="Google Shape;219;p25"/>
          <p:cNvSpPr txBox="1">
            <a:spLocks noGrp="1"/>
          </p:cNvSpPr>
          <p:nvPr>
            <p:ph type="subTitle" idx="9"/>
          </p:nvPr>
        </p:nvSpPr>
        <p:spPr>
          <a:xfrm>
            <a:off x="6052748" y="18089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25"/>
          <p:cNvSpPr txBox="1">
            <a:spLocks noGrp="1"/>
          </p:cNvSpPr>
          <p:nvPr>
            <p:ph type="subTitle" idx="13"/>
          </p:nvPr>
        </p:nvSpPr>
        <p:spPr>
          <a:xfrm>
            <a:off x="1113052" y="3600455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25"/>
          <p:cNvSpPr txBox="1">
            <a:spLocks noGrp="1"/>
          </p:cNvSpPr>
          <p:nvPr>
            <p:ph type="subTitle" idx="14"/>
          </p:nvPr>
        </p:nvSpPr>
        <p:spPr>
          <a:xfrm>
            <a:off x="3582900" y="3600455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2" name="Google Shape;222;p25"/>
          <p:cNvSpPr txBox="1">
            <a:spLocks noGrp="1"/>
          </p:cNvSpPr>
          <p:nvPr>
            <p:ph type="subTitle" idx="15"/>
          </p:nvPr>
        </p:nvSpPr>
        <p:spPr>
          <a:xfrm>
            <a:off x="6052748" y="3600455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23" name="Google Shape;223;p25"/>
          <p:cNvGrpSpPr/>
          <p:nvPr/>
        </p:nvGrpSpPr>
        <p:grpSpPr>
          <a:xfrm rot="10800000">
            <a:off x="-676030" y="-3800919"/>
            <a:ext cx="13880571" cy="10076207"/>
            <a:chOff x="236864" y="662432"/>
            <a:chExt cx="1492888" cy="1083719"/>
          </a:xfrm>
        </p:grpSpPr>
        <p:sp>
          <p:nvSpPr>
            <p:cNvPr id="224" name="Google Shape;224;p25"/>
            <p:cNvSpPr/>
            <p:nvPr/>
          </p:nvSpPr>
          <p:spPr>
            <a:xfrm>
              <a:off x="236864" y="1072652"/>
              <a:ext cx="978631" cy="673499"/>
            </a:xfrm>
            <a:custGeom>
              <a:avLst/>
              <a:gdLst/>
              <a:ahLst/>
              <a:cxnLst/>
              <a:rect l="l" t="t" r="r" b="b"/>
              <a:pathLst>
                <a:path w="13464" h="9266" extrusionOk="0">
                  <a:moveTo>
                    <a:pt x="4419" y="0"/>
                  </a:moveTo>
                  <a:cubicBezTo>
                    <a:pt x="4133" y="0"/>
                    <a:pt x="3743" y="154"/>
                    <a:pt x="3199" y="537"/>
                  </a:cubicBezTo>
                  <a:cubicBezTo>
                    <a:pt x="0" y="2791"/>
                    <a:pt x="3014" y="9266"/>
                    <a:pt x="6395" y="9266"/>
                  </a:cubicBezTo>
                  <a:cubicBezTo>
                    <a:pt x="6566" y="9266"/>
                    <a:pt x="6738" y="9249"/>
                    <a:pt x="6911" y="9215"/>
                  </a:cubicBezTo>
                  <a:cubicBezTo>
                    <a:pt x="8096" y="8978"/>
                    <a:pt x="7717" y="7444"/>
                    <a:pt x="9207" y="7444"/>
                  </a:cubicBezTo>
                  <a:cubicBezTo>
                    <a:pt x="9350" y="7444"/>
                    <a:pt x="9511" y="7458"/>
                    <a:pt x="9692" y="7489"/>
                  </a:cubicBezTo>
                  <a:cubicBezTo>
                    <a:pt x="9951" y="7532"/>
                    <a:pt x="10186" y="7553"/>
                    <a:pt x="10396" y="7553"/>
                  </a:cubicBezTo>
                  <a:cubicBezTo>
                    <a:pt x="11588" y="7553"/>
                    <a:pt x="12003" y="6898"/>
                    <a:pt x="11678" y="6067"/>
                  </a:cubicBezTo>
                  <a:cubicBezTo>
                    <a:pt x="11327" y="5151"/>
                    <a:pt x="9952" y="5197"/>
                    <a:pt x="11846" y="3578"/>
                  </a:cubicBezTo>
                  <a:cubicBezTo>
                    <a:pt x="13463" y="2189"/>
                    <a:pt x="12661" y="652"/>
                    <a:pt x="10823" y="652"/>
                  </a:cubicBezTo>
                  <a:cubicBezTo>
                    <a:pt x="9952" y="652"/>
                    <a:pt x="8849" y="997"/>
                    <a:pt x="7660" y="1867"/>
                  </a:cubicBezTo>
                  <a:cubicBezTo>
                    <a:pt x="7014" y="2335"/>
                    <a:pt x="6564" y="2519"/>
                    <a:pt x="6240" y="2519"/>
                  </a:cubicBezTo>
                  <a:cubicBezTo>
                    <a:pt x="5042" y="2519"/>
                    <a:pt x="5578" y="0"/>
                    <a:pt x="4419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5"/>
            <p:cNvSpPr/>
            <p:nvPr/>
          </p:nvSpPr>
          <p:spPr>
            <a:xfrm rot="4784459">
              <a:off x="1434150" y="737882"/>
              <a:ext cx="327589" cy="208605"/>
            </a:xfrm>
            <a:custGeom>
              <a:avLst/>
              <a:gdLst/>
              <a:ahLst/>
              <a:cxnLst/>
              <a:rect l="l" t="t" r="r" b="b"/>
              <a:pathLst>
                <a:path w="4507" h="2870" extrusionOk="0">
                  <a:moveTo>
                    <a:pt x="2796" y="0"/>
                  </a:moveTo>
                  <a:cubicBezTo>
                    <a:pt x="2516" y="0"/>
                    <a:pt x="2197" y="59"/>
                    <a:pt x="1849" y="202"/>
                  </a:cubicBezTo>
                  <a:cubicBezTo>
                    <a:pt x="321" y="844"/>
                    <a:pt x="1" y="2708"/>
                    <a:pt x="856" y="2860"/>
                  </a:cubicBezTo>
                  <a:cubicBezTo>
                    <a:pt x="897" y="2867"/>
                    <a:pt x="936" y="2870"/>
                    <a:pt x="974" y="2870"/>
                  </a:cubicBezTo>
                  <a:cubicBezTo>
                    <a:pt x="1754" y="2870"/>
                    <a:pt x="2201" y="1595"/>
                    <a:pt x="3438" y="1332"/>
                  </a:cubicBezTo>
                  <a:cubicBezTo>
                    <a:pt x="4506" y="1122"/>
                    <a:pt x="4018" y="0"/>
                    <a:pt x="2796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6" name="Google Shape;22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428538" y="-587087"/>
            <a:ext cx="3729976" cy="286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CUSTOM_7_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6"/>
          <p:cNvSpPr txBox="1">
            <a:spLocks noGrp="1"/>
          </p:cNvSpPr>
          <p:nvPr>
            <p:ph type="subTitle" idx="1"/>
          </p:nvPr>
        </p:nvSpPr>
        <p:spPr>
          <a:xfrm>
            <a:off x="720000" y="2149201"/>
            <a:ext cx="1803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6"/>
          <p:cNvSpPr txBox="1">
            <a:spLocks noGrp="1"/>
          </p:cNvSpPr>
          <p:nvPr>
            <p:ph type="subTitle" idx="2"/>
          </p:nvPr>
        </p:nvSpPr>
        <p:spPr>
          <a:xfrm>
            <a:off x="2686660" y="2149201"/>
            <a:ext cx="1803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6"/>
          <p:cNvSpPr txBox="1">
            <a:spLocks noGrp="1"/>
          </p:cNvSpPr>
          <p:nvPr>
            <p:ph type="subTitle" idx="3"/>
          </p:nvPr>
        </p:nvSpPr>
        <p:spPr>
          <a:xfrm>
            <a:off x="720000" y="3579425"/>
            <a:ext cx="1803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6"/>
          <p:cNvSpPr txBox="1">
            <a:spLocks noGrp="1"/>
          </p:cNvSpPr>
          <p:nvPr>
            <p:ph type="subTitle" idx="4"/>
          </p:nvPr>
        </p:nvSpPr>
        <p:spPr>
          <a:xfrm>
            <a:off x="2686660" y="3579425"/>
            <a:ext cx="1803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6"/>
          <p:cNvSpPr txBox="1">
            <a:spLocks noGrp="1"/>
          </p:cNvSpPr>
          <p:nvPr>
            <p:ph type="subTitle" idx="5"/>
          </p:nvPr>
        </p:nvSpPr>
        <p:spPr>
          <a:xfrm>
            <a:off x="4653320" y="2149201"/>
            <a:ext cx="1803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26"/>
          <p:cNvSpPr txBox="1">
            <a:spLocks noGrp="1"/>
          </p:cNvSpPr>
          <p:nvPr>
            <p:ph type="subTitle" idx="6"/>
          </p:nvPr>
        </p:nvSpPr>
        <p:spPr>
          <a:xfrm>
            <a:off x="4653320" y="3579425"/>
            <a:ext cx="1803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6"/>
          <p:cNvSpPr txBox="1">
            <a:spLocks noGrp="1"/>
          </p:cNvSpPr>
          <p:nvPr>
            <p:ph type="subTitle" idx="7"/>
          </p:nvPr>
        </p:nvSpPr>
        <p:spPr>
          <a:xfrm>
            <a:off x="723543" y="1809000"/>
            <a:ext cx="1797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236" name="Google Shape;236;p26"/>
          <p:cNvSpPr txBox="1">
            <a:spLocks noGrp="1"/>
          </p:cNvSpPr>
          <p:nvPr>
            <p:ph type="subTitle" idx="8"/>
          </p:nvPr>
        </p:nvSpPr>
        <p:spPr>
          <a:xfrm>
            <a:off x="2690203" y="1809000"/>
            <a:ext cx="1797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237" name="Google Shape;237;p26"/>
          <p:cNvSpPr txBox="1">
            <a:spLocks noGrp="1"/>
          </p:cNvSpPr>
          <p:nvPr>
            <p:ph type="subTitle" idx="9"/>
          </p:nvPr>
        </p:nvSpPr>
        <p:spPr>
          <a:xfrm>
            <a:off x="4656863" y="1809000"/>
            <a:ext cx="1797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238" name="Google Shape;238;p26"/>
          <p:cNvSpPr txBox="1">
            <a:spLocks noGrp="1"/>
          </p:cNvSpPr>
          <p:nvPr>
            <p:ph type="subTitle" idx="13"/>
          </p:nvPr>
        </p:nvSpPr>
        <p:spPr>
          <a:xfrm>
            <a:off x="723543" y="3239200"/>
            <a:ext cx="1797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239" name="Google Shape;239;p26"/>
          <p:cNvSpPr txBox="1">
            <a:spLocks noGrp="1"/>
          </p:cNvSpPr>
          <p:nvPr>
            <p:ph type="subTitle" idx="14"/>
          </p:nvPr>
        </p:nvSpPr>
        <p:spPr>
          <a:xfrm>
            <a:off x="2690203" y="3239200"/>
            <a:ext cx="1797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240" name="Google Shape;240;p26"/>
          <p:cNvSpPr txBox="1">
            <a:spLocks noGrp="1"/>
          </p:cNvSpPr>
          <p:nvPr>
            <p:ph type="subTitle" idx="15"/>
          </p:nvPr>
        </p:nvSpPr>
        <p:spPr>
          <a:xfrm>
            <a:off x="4656863" y="3239200"/>
            <a:ext cx="1797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241" name="Google Shape;241;p26"/>
          <p:cNvSpPr txBox="1">
            <a:spLocks noGrp="1"/>
          </p:cNvSpPr>
          <p:nvPr>
            <p:ph type="subTitle" idx="16"/>
          </p:nvPr>
        </p:nvSpPr>
        <p:spPr>
          <a:xfrm>
            <a:off x="6620746" y="2149201"/>
            <a:ext cx="1803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6"/>
          <p:cNvSpPr txBox="1">
            <a:spLocks noGrp="1"/>
          </p:cNvSpPr>
          <p:nvPr>
            <p:ph type="subTitle" idx="17"/>
          </p:nvPr>
        </p:nvSpPr>
        <p:spPr>
          <a:xfrm>
            <a:off x="6620746" y="3579425"/>
            <a:ext cx="1803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6"/>
          <p:cNvSpPr txBox="1">
            <a:spLocks noGrp="1"/>
          </p:cNvSpPr>
          <p:nvPr>
            <p:ph type="subTitle" idx="18"/>
          </p:nvPr>
        </p:nvSpPr>
        <p:spPr>
          <a:xfrm>
            <a:off x="6624196" y="1809000"/>
            <a:ext cx="1797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244" name="Google Shape;244;p26"/>
          <p:cNvSpPr txBox="1">
            <a:spLocks noGrp="1"/>
          </p:cNvSpPr>
          <p:nvPr>
            <p:ph type="subTitle" idx="19"/>
          </p:nvPr>
        </p:nvSpPr>
        <p:spPr>
          <a:xfrm>
            <a:off x="6619996" y="3239200"/>
            <a:ext cx="18054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skervville"/>
              <a:buNone/>
              <a:defRPr sz="2400" b="1"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245" name="Google Shape;245;p26"/>
          <p:cNvSpPr/>
          <p:nvPr/>
        </p:nvSpPr>
        <p:spPr>
          <a:xfrm rot="7102406">
            <a:off x="4281666" y="1197109"/>
            <a:ext cx="6527538" cy="4843746"/>
          </a:xfrm>
          <a:custGeom>
            <a:avLst/>
            <a:gdLst/>
            <a:ahLst/>
            <a:cxnLst/>
            <a:rect l="l" t="t" r="r" b="b"/>
            <a:pathLst>
              <a:path w="18213" h="13515" extrusionOk="0">
                <a:moveTo>
                  <a:pt x="9216" y="1"/>
                </a:moveTo>
                <a:cubicBezTo>
                  <a:pt x="6761" y="1"/>
                  <a:pt x="4342" y="1133"/>
                  <a:pt x="2797" y="3266"/>
                </a:cubicBezTo>
                <a:cubicBezTo>
                  <a:pt x="645" y="6232"/>
                  <a:pt x="0" y="9209"/>
                  <a:pt x="4627" y="9209"/>
                </a:cubicBezTo>
                <a:cubicBezTo>
                  <a:pt x="5553" y="9209"/>
                  <a:pt x="6690" y="9090"/>
                  <a:pt x="8067" y="8827"/>
                </a:cubicBezTo>
                <a:cubicBezTo>
                  <a:pt x="8274" y="8788"/>
                  <a:pt x="8472" y="8770"/>
                  <a:pt x="8662" y="8770"/>
                </a:cubicBezTo>
                <a:cubicBezTo>
                  <a:pt x="11728" y="8770"/>
                  <a:pt x="12787" y="13515"/>
                  <a:pt x="14387" y="13515"/>
                </a:cubicBezTo>
                <a:cubicBezTo>
                  <a:pt x="14761" y="13515"/>
                  <a:pt x="15165" y="13255"/>
                  <a:pt x="15631" y="12616"/>
                </a:cubicBezTo>
                <a:cubicBezTo>
                  <a:pt x="18212" y="9072"/>
                  <a:pt x="17434" y="4106"/>
                  <a:pt x="13889" y="1524"/>
                </a:cubicBezTo>
                <a:cubicBezTo>
                  <a:pt x="12478" y="496"/>
                  <a:pt x="10839" y="1"/>
                  <a:pt x="9216" y="1"/>
                </a:cubicBezTo>
                <a:close/>
              </a:path>
            </a:pathLst>
          </a:custGeom>
          <a:solidFill>
            <a:srgbClr val="509DBC">
              <a:alpha val="9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26"/>
          <p:cNvGrpSpPr/>
          <p:nvPr/>
        </p:nvGrpSpPr>
        <p:grpSpPr>
          <a:xfrm>
            <a:off x="-1237517" y="-347574"/>
            <a:ext cx="2291859" cy="2761651"/>
            <a:chOff x="-1413051" y="2253577"/>
            <a:chExt cx="2504764" cy="3018198"/>
          </a:xfrm>
        </p:grpSpPr>
        <p:pic>
          <p:nvPicPr>
            <p:cNvPr id="247" name="Google Shape;247;p2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-1041839" y="3456786"/>
              <a:ext cx="1819863" cy="1810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3988366">
              <a:off x="-1219229" y="2680366"/>
              <a:ext cx="2117120" cy="181011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7"/>
          <p:cNvSpPr txBox="1">
            <a:spLocks noGrp="1"/>
          </p:cNvSpPr>
          <p:nvPr>
            <p:ph type="title" hasCustomPrompt="1"/>
          </p:nvPr>
        </p:nvSpPr>
        <p:spPr>
          <a:xfrm>
            <a:off x="963475" y="552100"/>
            <a:ext cx="39954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1" name="Google Shape;251;p27"/>
          <p:cNvSpPr txBox="1">
            <a:spLocks noGrp="1"/>
          </p:cNvSpPr>
          <p:nvPr>
            <p:ph type="subTitle" idx="1"/>
          </p:nvPr>
        </p:nvSpPr>
        <p:spPr>
          <a:xfrm>
            <a:off x="963475" y="1288069"/>
            <a:ext cx="39954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52" name="Google Shape;252;p27"/>
          <p:cNvSpPr txBox="1">
            <a:spLocks noGrp="1"/>
          </p:cNvSpPr>
          <p:nvPr>
            <p:ph type="title" idx="2" hasCustomPrompt="1"/>
          </p:nvPr>
        </p:nvSpPr>
        <p:spPr>
          <a:xfrm>
            <a:off x="963475" y="1904364"/>
            <a:ext cx="39954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3" name="Google Shape;253;p27"/>
          <p:cNvSpPr txBox="1">
            <a:spLocks noGrp="1"/>
          </p:cNvSpPr>
          <p:nvPr>
            <p:ph type="subTitle" idx="3"/>
          </p:nvPr>
        </p:nvSpPr>
        <p:spPr>
          <a:xfrm>
            <a:off x="963475" y="2640333"/>
            <a:ext cx="39954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54" name="Google Shape;254;p27"/>
          <p:cNvSpPr txBox="1">
            <a:spLocks noGrp="1"/>
          </p:cNvSpPr>
          <p:nvPr>
            <p:ph type="title" idx="4" hasCustomPrompt="1"/>
          </p:nvPr>
        </p:nvSpPr>
        <p:spPr>
          <a:xfrm>
            <a:off x="963475" y="3256628"/>
            <a:ext cx="39954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5" name="Google Shape;255;p27"/>
          <p:cNvSpPr txBox="1">
            <a:spLocks noGrp="1"/>
          </p:cNvSpPr>
          <p:nvPr>
            <p:ph type="subTitle" idx="5"/>
          </p:nvPr>
        </p:nvSpPr>
        <p:spPr>
          <a:xfrm>
            <a:off x="963475" y="3992597"/>
            <a:ext cx="39954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256" name="Google Shape;256;p27"/>
          <p:cNvGrpSpPr/>
          <p:nvPr/>
        </p:nvGrpSpPr>
        <p:grpSpPr>
          <a:xfrm rot="10800000">
            <a:off x="4105427" y="-3800919"/>
            <a:ext cx="9099114" cy="8944426"/>
            <a:chOff x="236864" y="784158"/>
            <a:chExt cx="978631" cy="961994"/>
          </a:xfrm>
        </p:grpSpPr>
        <p:sp>
          <p:nvSpPr>
            <p:cNvPr id="257" name="Google Shape;257;p27"/>
            <p:cNvSpPr/>
            <p:nvPr/>
          </p:nvSpPr>
          <p:spPr>
            <a:xfrm>
              <a:off x="236864" y="1072652"/>
              <a:ext cx="978631" cy="673499"/>
            </a:xfrm>
            <a:custGeom>
              <a:avLst/>
              <a:gdLst/>
              <a:ahLst/>
              <a:cxnLst/>
              <a:rect l="l" t="t" r="r" b="b"/>
              <a:pathLst>
                <a:path w="13464" h="9266" extrusionOk="0">
                  <a:moveTo>
                    <a:pt x="4419" y="0"/>
                  </a:moveTo>
                  <a:cubicBezTo>
                    <a:pt x="4133" y="0"/>
                    <a:pt x="3743" y="154"/>
                    <a:pt x="3199" y="537"/>
                  </a:cubicBezTo>
                  <a:cubicBezTo>
                    <a:pt x="0" y="2791"/>
                    <a:pt x="3014" y="9266"/>
                    <a:pt x="6395" y="9266"/>
                  </a:cubicBezTo>
                  <a:cubicBezTo>
                    <a:pt x="6566" y="9266"/>
                    <a:pt x="6738" y="9249"/>
                    <a:pt x="6911" y="9215"/>
                  </a:cubicBezTo>
                  <a:cubicBezTo>
                    <a:pt x="8096" y="8978"/>
                    <a:pt x="7717" y="7444"/>
                    <a:pt x="9207" y="7444"/>
                  </a:cubicBezTo>
                  <a:cubicBezTo>
                    <a:pt x="9350" y="7444"/>
                    <a:pt x="9511" y="7458"/>
                    <a:pt x="9692" y="7489"/>
                  </a:cubicBezTo>
                  <a:cubicBezTo>
                    <a:pt x="9951" y="7532"/>
                    <a:pt x="10186" y="7553"/>
                    <a:pt x="10396" y="7553"/>
                  </a:cubicBezTo>
                  <a:cubicBezTo>
                    <a:pt x="11588" y="7553"/>
                    <a:pt x="12003" y="6898"/>
                    <a:pt x="11678" y="6067"/>
                  </a:cubicBezTo>
                  <a:cubicBezTo>
                    <a:pt x="11327" y="5151"/>
                    <a:pt x="9952" y="5197"/>
                    <a:pt x="11846" y="3578"/>
                  </a:cubicBezTo>
                  <a:cubicBezTo>
                    <a:pt x="13463" y="2189"/>
                    <a:pt x="12661" y="652"/>
                    <a:pt x="10823" y="652"/>
                  </a:cubicBezTo>
                  <a:cubicBezTo>
                    <a:pt x="9952" y="652"/>
                    <a:pt x="8849" y="997"/>
                    <a:pt x="7660" y="1867"/>
                  </a:cubicBezTo>
                  <a:cubicBezTo>
                    <a:pt x="7014" y="2335"/>
                    <a:pt x="6564" y="2519"/>
                    <a:pt x="6240" y="2519"/>
                  </a:cubicBezTo>
                  <a:cubicBezTo>
                    <a:pt x="5042" y="2519"/>
                    <a:pt x="5578" y="0"/>
                    <a:pt x="4419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7"/>
            <p:cNvSpPr/>
            <p:nvPr/>
          </p:nvSpPr>
          <p:spPr>
            <a:xfrm rot="851638">
              <a:off x="722898" y="821137"/>
              <a:ext cx="327587" cy="208603"/>
            </a:xfrm>
            <a:custGeom>
              <a:avLst/>
              <a:gdLst/>
              <a:ahLst/>
              <a:cxnLst/>
              <a:rect l="l" t="t" r="r" b="b"/>
              <a:pathLst>
                <a:path w="4507" h="2870" extrusionOk="0">
                  <a:moveTo>
                    <a:pt x="2796" y="0"/>
                  </a:moveTo>
                  <a:cubicBezTo>
                    <a:pt x="2516" y="0"/>
                    <a:pt x="2197" y="59"/>
                    <a:pt x="1849" y="202"/>
                  </a:cubicBezTo>
                  <a:cubicBezTo>
                    <a:pt x="321" y="844"/>
                    <a:pt x="1" y="2708"/>
                    <a:pt x="856" y="2860"/>
                  </a:cubicBezTo>
                  <a:cubicBezTo>
                    <a:pt x="897" y="2867"/>
                    <a:pt x="936" y="2870"/>
                    <a:pt x="974" y="2870"/>
                  </a:cubicBezTo>
                  <a:cubicBezTo>
                    <a:pt x="1754" y="2870"/>
                    <a:pt x="2201" y="1595"/>
                    <a:pt x="3438" y="1332"/>
                  </a:cubicBezTo>
                  <a:cubicBezTo>
                    <a:pt x="4506" y="1122"/>
                    <a:pt x="4018" y="0"/>
                    <a:pt x="2796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9" name="Google Shape;25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1675162" y="2977087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1675162" y="1320662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1675162" y="-335763"/>
            <a:ext cx="2661949" cy="240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428538" y="-510887"/>
            <a:ext cx="3729976" cy="28612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28"/>
          <p:cNvGrpSpPr/>
          <p:nvPr/>
        </p:nvGrpSpPr>
        <p:grpSpPr>
          <a:xfrm flipH="1">
            <a:off x="4531877" y="-4569244"/>
            <a:ext cx="9099114" cy="8944426"/>
            <a:chOff x="236864" y="784158"/>
            <a:chExt cx="978631" cy="961994"/>
          </a:xfrm>
        </p:grpSpPr>
        <p:sp>
          <p:nvSpPr>
            <p:cNvPr id="265" name="Google Shape;265;p28"/>
            <p:cNvSpPr/>
            <p:nvPr/>
          </p:nvSpPr>
          <p:spPr>
            <a:xfrm>
              <a:off x="236864" y="1072652"/>
              <a:ext cx="978631" cy="673499"/>
            </a:xfrm>
            <a:custGeom>
              <a:avLst/>
              <a:gdLst/>
              <a:ahLst/>
              <a:cxnLst/>
              <a:rect l="l" t="t" r="r" b="b"/>
              <a:pathLst>
                <a:path w="13464" h="9266" extrusionOk="0">
                  <a:moveTo>
                    <a:pt x="4419" y="0"/>
                  </a:moveTo>
                  <a:cubicBezTo>
                    <a:pt x="4133" y="0"/>
                    <a:pt x="3743" y="154"/>
                    <a:pt x="3199" y="537"/>
                  </a:cubicBezTo>
                  <a:cubicBezTo>
                    <a:pt x="0" y="2791"/>
                    <a:pt x="3014" y="9266"/>
                    <a:pt x="6395" y="9266"/>
                  </a:cubicBezTo>
                  <a:cubicBezTo>
                    <a:pt x="6566" y="9266"/>
                    <a:pt x="6738" y="9249"/>
                    <a:pt x="6911" y="9215"/>
                  </a:cubicBezTo>
                  <a:cubicBezTo>
                    <a:pt x="8096" y="8978"/>
                    <a:pt x="7717" y="7444"/>
                    <a:pt x="9207" y="7444"/>
                  </a:cubicBezTo>
                  <a:cubicBezTo>
                    <a:pt x="9350" y="7444"/>
                    <a:pt x="9511" y="7458"/>
                    <a:pt x="9692" y="7489"/>
                  </a:cubicBezTo>
                  <a:cubicBezTo>
                    <a:pt x="9951" y="7532"/>
                    <a:pt x="10186" y="7553"/>
                    <a:pt x="10396" y="7553"/>
                  </a:cubicBezTo>
                  <a:cubicBezTo>
                    <a:pt x="11588" y="7553"/>
                    <a:pt x="12003" y="6898"/>
                    <a:pt x="11678" y="6067"/>
                  </a:cubicBezTo>
                  <a:cubicBezTo>
                    <a:pt x="11327" y="5151"/>
                    <a:pt x="9952" y="5197"/>
                    <a:pt x="11846" y="3578"/>
                  </a:cubicBezTo>
                  <a:cubicBezTo>
                    <a:pt x="13463" y="2189"/>
                    <a:pt x="12661" y="652"/>
                    <a:pt x="10823" y="652"/>
                  </a:cubicBezTo>
                  <a:cubicBezTo>
                    <a:pt x="9952" y="652"/>
                    <a:pt x="8849" y="997"/>
                    <a:pt x="7660" y="1867"/>
                  </a:cubicBezTo>
                  <a:cubicBezTo>
                    <a:pt x="7014" y="2335"/>
                    <a:pt x="6564" y="2519"/>
                    <a:pt x="6240" y="2519"/>
                  </a:cubicBezTo>
                  <a:cubicBezTo>
                    <a:pt x="5042" y="2519"/>
                    <a:pt x="5578" y="0"/>
                    <a:pt x="4419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/>
            <p:nvPr/>
          </p:nvSpPr>
          <p:spPr>
            <a:xfrm rot="851638">
              <a:off x="722898" y="821137"/>
              <a:ext cx="327587" cy="208603"/>
            </a:xfrm>
            <a:custGeom>
              <a:avLst/>
              <a:gdLst/>
              <a:ahLst/>
              <a:cxnLst/>
              <a:rect l="l" t="t" r="r" b="b"/>
              <a:pathLst>
                <a:path w="4507" h="2870" extrusionOk="0">
                  <a:moveTo>
                    <a:pt x="2796" y="0"/>
                  </a:moveTo>
                  <a:cubicBezTo>
                    <a:pt x="2516" y="0"/>
                    <a:pt x="2197" y="59"/>
                    <a:pt x="1849" y="202"/>
                  </a:cubicBezTo>
                  <a:cubicBezTo>
                    <a:pt x="321" y="844"/>
                    <a:pt x="1" y="2708"/>
                    <a:pt x="856" y="2860"/>
                  </a:cubicBezTo>
                  <a:cubicBezTo>
                    <a:pt x="897" y="2867"/>
                    <a:pt x="936" y="2870"/>
                    <a:pt x="974" y="2870"/>
                  </a:cubicBezTo>
                  <a:cubicBezTo>
                    <a:pt x="1754" y="2870"/>
                    <a:pt x="2201" y="1595"/>
                    <a:pt x="3438" y="1332"/>
                  </a:cubicBezTo>
                  <a:cubicBezTo>
                    <a:pt x="4506" y="1122"/>
                    <a:pt x="4018" y="0"/>
                    <a:pt x="2796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28"/>
          <p:cNvSpPr txBox="1">
            <a:spLocks noGrp="1"/>
          </p:cNvSpPr>
          <p:nvPr>
            <p:ph type="title" hasCustomPrompt="1"/>
          </p:nvPr>
        </p:nvSpPr>
        <p:spPr>
          <a:xfrm>
            <a:off x="1499350" y="1897201"/>
            <a:ext cx="1051500" cy="657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8" name="Google Shape;268;p28"/>
          <p:cNvSpPr txBox="1">
            <a:spLocks noGrp="1"/>
          </p:cNvSpPr>
          <p:nvPr>
            <p:ph type="subTitle" idx="1"/>
          </p:nvPr>
        </p:nvSpPr>
        <p:spPr>
          <a:xfrm>
            <a:off x="938500" y="3629175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69" name="Google Shape;269;p28"/>
          <p:cNvSpPr txBox="1">
            <a:spLocks noGrp="1"/>
          </p:cNvSpPr>
          <p:nvPr>
            <p:ph type="subTitle" idx="2"/>
          </p:nvPr>
        </p:nvSpPr>
        <p:spPr>
          <a:xfrm>
            <a:off x="938500" y="3132150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0" name="Google Shape;270;p28"/>
          <p:cNvSpPr txBox="1">
            <a:spLocks noGrp="1"/>
          </p:cNvSpPr>
          <p:nvPr>
            <p:ph type="title" idx="3" hasCustomPrompt="1"/>
          </p:nvPr>
        </p:nvSpPr>
        <p:spPr>
          <a:xfrm>
            <a:off x="4046250" y="1897201"/>
            <a:ext cx="1051500" cy="657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1" name="Google Shape;271;p28"/>
          <p:cNvSpPr txBox="1">
            <a:spLocks noGrp="1"/>
          </p:cNvSpPr>
          <p:nvPr>
            <p:ph type="subTitle" idx="4"/>
          </p:nvPr>
        </p:nvSpPr>
        <p:spPr>
          <a:xfrm>
            <a:off x="3485400" y="3629175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2" name="Google Shape;272;p28"/>
          <p:cNvSpPr txBox="1">
            <a:spLocks noGrp="1"/>
          </p:cNvSpPr>
          <p:nvPr>
            <p:ph type="subTitle" idx="5"/>
          </p:nvPr>
        </p:nvSpPr>
        <p:spPr>
          <a:xfrm>
            <a:off x="3485400" y="3132150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3" name="Google Shape;273;p28"/>
          <p:cNvSpPr txBox="1">
            <a:spLocks noGrp="1"/>
          </p:cNvSpPr>
          <p:nvPr>
            <p:ph type="title" idx="6" hasCustomPrompt="1"/>
          </p:nvPr>
        </p:nvSpPr>
        <p:spPr>
          <a:xfrm>
            <a:off x="6590150" y="1897200"/>
            <a:ext cx="1056000" cy="657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28"/>
          <p:cNvSpPr txBox="1">
            <a:spLocks noGrp="1"/>
          </p:cNvSpPr>
          <p:nvPr>
            <p:ph type="subTitle" idx="7"/>
          </p:nvPr>
        </p:nvSpPr>
        <p:spPr>
          <a:xfrm>
            <a:off x="6032300" y="3629175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5" name="Google Shape;275;p28"/>
          <p:cNvSpPr txBox="1">
            <a:spLocks noGrp="1"/>
          </p:cNvSpPr>
          <p:nvPr>
            <p:ph type="subTitle" idx="8"/>
          </p:nvPr>
        </p:nvSpPr>
        <p:spPr>
          <a:xfrm>
            <a:off x="6032300" y="3132150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6" name="Google Shape;276;p28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9"/>
          <p:cNvSpPr txBox="1">
            <a:spLocks noGrp="1"/>
          </p:cNvSpPr>
          <p:nvPr>
            <p:ph type="title"/>
          </p:nvPr>
        </p:nvSpPr>
        <p:spPr>
          <a:xfrm>
            <a:off x="941825" y="53950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9"/>
          <p:cNvSpPr txBox="1">
            <a:spLocks noGrp="1"/>
          </p:cNvSpPr>
          <p:nvPr>
            <p:ph type="subTitle" idx="1"/>
          </p:nvPr>
        </p:nvSpPr>
        <p:spPr>
          <a:xfrm>
            <a:off x="941825" y="1703425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9"/>
          <p:cNvSpPr txBox="1"/>
          <p:nvPr/>
        </p:nvSpPr>
        <p:spPr>
          <a:xfrm>
            <a:off x="941825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CREDITS:</a:t>
            </a:r>
            <a:r>
              <a:rPr lang="en" sz="12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 </a:t>
            </a:r>
            <a:endParaRPr sz="1200" b="1" u="sng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grpSp>
        <p:nvGrpSpPr>
          <p:cNvPr id="281" name="Google Shape;281;p29"/>
          <p:cNvGrpSpPr/>
          <p:nvPr/>
        </p:nvGrpSpPr>
        <p:grpSpPr>
          <a:xfrm flipH="1">
            <a:off x="2063752" y="178231"/>
            <a:ext cx="9099114" cy="7068299"/>
            <a:chOff x="236864" y="985940"/>
            <a:chExt cx="978631" cy="760212"/>
          </a:xfrm>
        </p:grpSpPr>
        <p:sp>
          <p:nvSpPr>
            <p:cNvPr id="282" name="Google Shape;282;p29"/>
            <p:cNvSpPr/>
            <p:nvPr/>
          </p:nvSpPr>
          <p:spPr>
            <a:xfrm>
              <a:off x="236864" y="1072652"/>
              <a:ext cx="978631" cy="673499"/>
            </a:xfrm>
            <a:custGeom>
              <a:avLst/>
              <a:gdLst/>
              <a:ahLst/>
              <a:cxnLst/>
              <a:rect l="l" t="t" r="r" b="b"/>
              <a:pathLst>
                <a:path w="13464" h="9266" extrusionOk="0">
                  <a:moveTo>
                    <a:pt x="4419" y="0"/>
                  </a:moveTo>
                  <a:cubicBezTo>
                    <a:pt x="4133" y="0"/>
                    <a:pt x="3743" y="154"/>
                    <a:pt x="3199" y="537"/>
                  </a:cubicBezTo>
                  <a:cubicBezTo>
                    <a:pt x="0" y="2791"/>
                    <a:pt x="3014" y="9266"/>
                    <a:pt x="6395" y="9266"/>
                  </a:cubicBezTo>
                  <a:cubicBezTo>
                    <a:pt x="6566" y="9266"/>
                    <a:pt x="6738" y="9249"/>
                    <a:pt x="6911" y="9215"/>
                  </a:cubicBezTo>
                  <a:cubicBezTo>
                    <a:pt x="8096" y="8978"/>
                    <a:pt x="7717" y="7444"/>
                    <a:pt x="9207" y="7444"/>
                  </a:cubicBezTo>
                  <a:cubicBezTo>
                    <a:pt x="9350" y="7444"/>
                    <a:pt x="9511" y="7458"/>
                    <a:pt x="9692" y="7489"/>
                  </a:cubicBezTo>
                  <a:cubicBezTo>
                    <a:pt x="9951" y="7532"/>
                    <a:pt x="10186" y="7553"/>
                    <a:pt x="10396" y="7553"/>
                  </a:cubicBezTo>
                  <a:cubicBezTo>
                    <a:pt x="11588" y="7553"/>
                    <a:pt x="12003" y="6898"/>
                    <a:pt x="11678" y="6067"/>
                  </a:cubicBezTo>
                  <a:cubicBezTo>
                    <a:pt x="11327" y="5151"/>
                    <a:pt x="9952" y="5197"/>
                    <a:pt x="11846" y="3578"/>
                  </a:cubicBezTo>
                  <a:cubicBezTo>
                    <a:pt x="13463" y="2189"/>
                    <a:pt x="12661" y="652"/>
                    <a:pt x="10823" y="652"/>
                  </a:cubicBezTo>
                  <a:cubicBezTo>
                    <a:pt x="9952" y="652"/>
                    <a:pt x="8849" y="997"/>
                    <a:pt x="7660" y="1867"/>
                  </a:cubicBezTo>
                  <a:cubicBezTo>
                    <a:pt x="7014" y="2335"/>
                    <a:pt x="6564" y="2519"/>
                    <a:pt x="6240" y="2519"/>
                  </a:cubicBezTo>
                  <a:cubicBezTo>
                    <a:pt x="5042" y="2519"/>
                    <a:pt x="5578" y="0"/>
                    <a:pt x="4419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655886" y="985940"/>
              <a:ext cx="327591" cy="208606"/>
            </a:xfrm>
            <a:custGeom>
              <a:avLst/>
              <a:gdLst/>
              <a:ahLst/>
              <a:cxnLst/>
              <a:rect l="l" t="t" r="r" b="b"/>
              <a:pathLst>
                <a:path w="4507" h="2870" extrusionOk="0">
                  <a:moveTo>
                    <a:pt x="2796" y="0"/>
                  </a:moveTo>
                  <a:cubicBezTo>
                    <a:pt x="2516" y="0"/>
                    <a:pt x="2197" y="59"/>
                    <a:pt x="1849" y="202"/>
                  </a:cubicBezTo>
                  <a:cubicBezTo>
                    <a:pt x="321" y="844"/>
                    <a:pt x="1" y="2708"/>
                    <a:pt x="856" y="2860"/>
                  </a:cubicBezTo>
                  <a:cubicBezTo>
                    <a:pt x="897" y="2867"/>
                    <a:pt x="936" y="2870"/>
                    <a:pt x="974" y="2870"/>
                  </a:cubicBezTo>
                  <a:cubicBezTo>
                    <a:pt x="1754" y="2870"/>
                    <a:pt x="2201" y="1595"/>
                    <a:pt x="3438" y="1332"/>
                  </a:cubicBezTo>
                  <a:cubicBezTo>
                    <a:pt x="4506" y="1122"/>
                    <a:pt x="4018" y="0"/>
                    <a:pt x="2796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4" name="Google Shape;28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-1675162" y="-259563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-1675162" y="1396862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-1675162" y="3053287"/>
            <a:ext cx="2661949" cy="240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76612" y="4309262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50158" y="4309262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76928" y="4309262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03698" y="4309262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30468" y="4309262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57238" y="4309262"/>
            <a:ext cx="2661949" cy="2407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4" name="Google Shape;294;p30"/>
          <p:cNvGrpSpPr/>
          <p:nvPr/>
        </p:nvGrpSpPr>
        <p:grpSpPr>
          <a:xfrm rot="10800000">
            <a:off x="4105427" y="-3800919"/>
            <a:ext cx="9099114" cy="8944426"/>
            <a:chOff x="236864" y="784158"/>
            <a:chExt cx="978631" cy="961994"/>
          </a:xfrm>
        </p:grpSpPr>
        <p:sp>
          <p:nvSpPr>
            <p:cNvPr id="295" name="Google Shape;295;p30"/>
            <p:cNvSpPr/>
            <p:nvPr/>
          </p:nvSpPr>
          <p:spPr>
            <a:xfrm>
              <a:off x="236864" y="1072652"/>
              <a:ext cx="978631" cy="673499"/>
            </a:xfrm>
            <a:custGeom>
              <a:avLst/>
              <a:gdLst/>
              <a:ahLst/>
              <a:cxnLst/>
              <a:rect l="l" t="t" r="r" b="b"/>
              <a:pathLst>
                <a:path w="13464" h="9266" extrusionOk="0">
                  <a:moveTo>
                    <a:pt x="4419" y="0"/>
                  </a:moveTo>
                  <a:cubicBezTo>
                    <a:pt x="4133" y="0"/>
                    <a:pt x="3743" y="154"/>
                    <a:pt x="3199" y="537"/>
                  </a:cubicBezTo>
                  <a:cubicBezTo>
                    <a:pt x="0" y="2791"/>
                    <a:pt x="3014" y="9266"/>
                    <a:pt x="6395" y="9266"/>
                  </a:cubicBezTo>
                  <a:cubicBezTo>
                    <a:pt x="6566" y="9266"/>
                    <a:pt x="6738" y="9249"/>
                    <a:pt x="6911" y="9215"/>
                  </a:cubicBezTo>
                  <a:cubicBezTo>
                    <a:pt x="8096" y="8978"/>
                    <a:pt x="7717" y="7444"/>
                    <a:pt x="9207" y="7444"/>
                  </a:cubicBezTo>
                  <a:cubicBezTo>
                    <a:pt x="9350" y="7444"/>
                    <a:pt x="9511" y="7458"/>
                    <a:pt x="9692" y="7489"/>
                  </a:cubicBezTo>
                  <a:cubicBezTo>
                    <a:pt x="9951" y="7532"/>
                    <a:pt x="10186" y="7553"/>
                    <a:pt x="10396" y="7553"/>
                  </a:cubicBezTo>
                  <a:cubicBezTo>
                    <a:pt x="11588" y="7553"/>
                    <a:pt x="12003" y="6898"/>
                    <a:pt x="11678" y="6067"/>
                  </a:cubicBezTo>
                  <a:cubicBezTo>
                    <a:pt x="11327" y="5151"/>
                    <a:pt x="9952" y="5197"/>
                    <a:pt x="11846" y="3578"/>
                  </a:cubicBezTo>
                  <a:cubicBezTo>
                    <a:pt x="13463" y="2189"/>
                    <a:pt x="12661" y="652"/>
                    <a:pt x="10823" y="652"/>
                  </a:cubicBezTo>
                  <a:cubicBezTo>
                    <a:pt x="9952" y="652"/>
                    <a:pt x="8849" y="997"/>
                    <a:pt x="7660" y="1867"/>
                  </a:cubicBezTo>
                  <a:cubicBezTo>
                    <a:pt x="7014" y="2335"/>
                    <a:pt x="6564" y="2519"/>
                    <a:pt x="6240" y="2519"/>
                  </a:cubicBezTo>
                  <a:cubicBezTo>
                    <a:pt x="5042" y="2519"/>
                    <a:pt x="5578" y="0"/>
                    <a:pt x="4419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0"/>
            <p:cNvSpPr/>
            <p:nvPr/>
          </p:nvSpPr>
          <p:spPr>
            <a:xfrm rot="851638">
              <a:off x="722898" y="821137"/>
              <a:ext cx="327587" cy="208603"/>
            </a:xfrm>
            <a:custGeom>
              <a:avLst/>
              <a:gdLst/>
              <a:ahLst/>
              <a:cxnLst/>
              <a:rect l="l" t="t" r="r" b="b"/>
              <a:pathLst>
                <a:path w="4507" h="2870" extrusionOk="0">
                  <a:moveTo>
                    <a:pt x="2796" y="0"/>
                  </a:moveTo>
                  <a:cubicBezTo>
                    <a:pt x="2516" y="0"/>
                    <a:pt x="2197" y="59"/>
                    <a:pt x="1849" y="202"/>
                  </a:cubicBezTo>
                  <a:cubicBezTo>
                    <a:pt x="321" y="844"/>
                    <a:pt x="1" y="2708"/>
                    <a:pt x="856" y="2860"/>
                  </a:cubicBezTo>
                  <a:cubicBezTo>
                    <a:pt x="897" y="2867"/>
                    <a:pt x="936" y="2870"/>
                    <a:pt x="974" y="2870"/>
                  </a:cubicBezTo>
                  <a:cubicBezTo>
                    <a:pt x="1754" y="2870"/>
                    <a:pt x="2201" y="1595"/>
                    <a:pt x="3438" y="1332"/>
                  </a:cubicBezTo>
                  <a:cubicBezTo>
                    <a:pt x="4506" y="1122"/>
                    <a:pt x="4018" y="0"/>
                    <a:pt x="2796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4"/>
          <p:cNvGrpSpPr/>
          <p:nvPr/>
        </p:nvGrpSpPr>
        <p:grpSpPr>
          <a:xfrm rot="10800000">
            <a:off x="-676030" y="-3800919"/>
            <a:ext cx="13880571" cy="10076207"/>
            <a:chOff x="236864" y="662432"/>
            <a:chExt cx="1492888" cy="1083719"/>
          </a:xfrm>
        </p:grpSpPr>
        <p:sp>
          <p:nvSpPr>
            <p:cNvPr id="29" name="Google Shape;29;p4"/>
            <p:cNvSpPr/>
            <p:nvPr/>
          </p:nvSpPr>
          <p:spPr>
            <a:xfrm>
              <a:off x="236864" y="1072652"/>
              <a:ext cx="978631" cy="673499"/>
            </a:xfrm>
            <a:custGeom>
              <a:avLst/>
              <a:gdLst/>
              <a:ahLst/>
              <a:cxnLst/>
              <a:rect l="l" t="t" r="r" b="b"/>
              <a:pathLst>
                <a:path w="13464" h="9266" extrusionOk="0">
                  <a:moveTo>
                    <a:pt x="4419" y="0"/>
                  </a:moveTo>
                  <a:cubicBezTo>
                    <a:pt x="4133" y="0"/>
                    <a:pt x="3743" y="154"/>
                    <a:pt x="3199" y="537"/>
                  </a:cubicBezTo>
                  <a:cubicBezTo>
                    <a:pt x="0" y="2791"/>
                    <a:pt x="3014" y="9266"/>
                    <a:pt x="6395" y="9266"/>
                  </a:cubicBezTo>
                  <a:cubicBezTo>
                    <a:pt x="6566" y="9266"/>
                    <a:pt x="6738" y="9249"/>
                    <a:pt x="6911" y="9215"/>
                  </a:cubicBezTo>
                  <a:cubicBezTo>
                    <a:pt x="8096" y="8978"/>
                    <a:pt x="7717" y="7444"/>
                    <a:pt x="9207" y="7444"/>
                  </a:cubicBezTo>
                  <a:cubicBezTo>
                    <a:pt x="9350" y="7444"/>
                    <a:pt x="9511" y="7458"/>
                    <a:pt x="9692" y="7489"/>
                  </a:cubicBezTo>
                  <a:cubicBezTo>
                    <a:pt x="9951" y="7532"/>
                    <a:pt x="10186" y="7553"/>
                    <a:pt x="10396" y="7553"/>
                  </a:cubicBezTo>
                  <a:cubicBezTo>
                    <a:pt x="11588" y="7553"/>
                    <a:pt x="12003" y="6898"/>
                    <a:pt x="11678" y="6067"/>
                  </a:cubicBezTo>
                  <a:cubicBezTo>
                    <a:pt x="11327" y="5151"/>
                    <a:pt x="9952" y="5197"/>
                    <a:pt x="11846" y="3578"/>
                  </a:cubicBezTo>
                  <a:cubicBezTo>
                    <a:pt x="13463" y="2189"/>
                    <a:pt x="12661" y="652"/>
                    <a:pt x="10823" y="652"/>
                  </a:cubicBezTo>
                  <a:cubicBezTo>
                    <a:pt x="9952" y="652"/>
                    <a:pt x="8849" y="997"/>
                    <a:pt x="7660" y="1867"/>
                  </a:cubicBezTo>
                  <a:cubicBezTo>
                    <a:pt x="7014" y="2335"/>
                    <a:pt x="6564" y="2519"/>
                    <a:pt x="6240" y="2519"/>
                  </a:cubicBezTo>
                  <a:cubicBezTo>
                    <a:pt x="5042" y="2519"/>
                    <a:pt x="5578" y="0"/>
                    <a:pt x="4419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4784459">
              <a:off x="1434150" y="737882"/>
              <a:ext cx="327589" cy="208605"/>
            </a:xfrm>
            <a:custGeom>
              <a:avLst/>
              <a:gdLst/>
              <a:ahLst/>
              <a:cxnLst/>
              <a:rect l="l" t="t" r="r" b="b"/>
              <a:pathLst>
                <a:path w="4507" h="2870" extrusionOk="0">
                  <a:moveTo>
                    <a:pt x="2796" y="0"/>
                  </a:moveTo>
                  <a:cubicBezTo>
                    <a:pt x="2516" y="0"/>
                    <a:pt x="2197" y="59"/>
                    <a:pt x="1849" y="202"/>
                  </a:cubicBezTo>
                  <a:cubicBezTo>
                    <a:pt x="321" y="844"/>
                    <a:pt x="1" y="2708"/>
                    <a:pt x="856" y="2860"/>
                  </a:cubicBezTo>
                  <a:cubicBezTo>
                    <a:pt x="897" y="2867"/>
                    <a:pt x="936" y="2870"/>
                    <a:pt x="974" y="2870"/>
                  </a:cubicBezTo>
                  <a:cubicBezTo>
                    <a:pt x="1754" y="2870"/>
                    <a:pt x="2201" y="1595"/>
                    <a:pt x="3438" y="1332"/>
                  </a:cubicBezTo>
                  <a:cubicBezTo>
                    <a:pt x="4506" y="1122"/>
                    <a:pt x="4018" y="0"/>
                    <a:pt x="2796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Google Shape;3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428538" y="-587087"/>
            <a:ext cx="3729976" cy="286125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720000" y="1155150"/>
            <a:ext cx="7704000" cy="3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676612" y="-1525938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950158" y="-1525938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2576928" y="-1525938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203698" y="-1525938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30468" y="-1525938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7457238" y="-1525938"/>
            <a:ext cx="2661949" cy="2407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" name="Google Shape;304;p31"/>
          <p:cNvGrpSpPr/>
          <p:nvPr/>
        </p:nvGrpSpPr>
        <p:grpSpPr>
          <a:xfrm>
            <a:off x="-2133211" y="-77219"/>
            <a:ext cx="9099114" cy="8944426"/>
            <a:chOff x="236864" y="784158"/>
            <a:chExt cx="978631" cy="961994"/>
          </a:xfrm>
        </p:grpSpPr>
        <p:sp>
          <p:nvSpPr>
            <p:cNvPr id="305" name="Google Shape;305;p31"/>
            <p:cNvSpPr/>
            <p:nvPr/>
          </p:nvSpPr>
          <p:spPr>
            <a:xfrm>
              <a:off x="236864" y="1072652"/>
              <a:ext cx="978631" cy="673499"/>
            </a:xfrm>
            <a:custGeom>
              <a:avLst/>
              <a:gdLst/>
              <a:ahLst/>
              <a:cxnLst/>
              <a:rect l="l" t="t" r="r" b="b"/>
              <a:pathLst>
                <a:path w="13464" h="9266" extrusionOk="0">
                  <a:moveTo>
                    <a:pt x="4419" y="0"/>
                  </a:moveTo>
                  <a:cubicBezTo>
                    <a:pt x="4133" y="0"/>
                    <a:pt x="3743" y="154"/>
                    <a:pt x="3199" y="537"/>
                  </a:cubicBezTo>
                  <a:cubicBezTo>
                    <a:pt x="0" y="2791"/>
                    <a:pt x="3014" y="9266"/>
                    <a:pt x="6395" y="9266"/>
                  </a:cubicBezTo>
                  <a:cubicBezTo>
                    <a:pt x="6566" y="9266"/>
                    <a:pt x="6738" y="9249"/>
                    <a:pt x="6911" y="9215"/>
                  </a:cubicBezTo>
                  <a:cubicBezTo>
                    <a:pt x="8096" y="8978"/>
                    <a:pt x="7717" y="7444"/>
                    <a:pt x="9207" y="7444"/>
                  </a:cubicBezTo>
                  <a:cubicBezTo>
                    <a:pt x="9350" y="7444"/>
                    <a:pt x="9511" y="7458"/>
                    <a:pt x="9692" y="7489"/>
                  </a:cubicBezTo>
                  <a:cubicBezTo>
                    <a:pt x="9951" y="7532"/>
                    <a:pt x="10186" y="7553"/>
                    <a:pt x="10396" y="7553"/>
                  </a:cubicBezTo>
                  <a:cubicBezTo>
                    <a:pt x="11588" y="7553"/>
                    <a:pt x="12003" y="6898"/>
                    <a:pt x="11678" y="6067"/>
                  </a:cubicBezTo>
                  <a:cubicBezTo>
                    <a:pt x="11327" y="5151"/>
                    <a:pt x="9952" y="5197"/>
                    <a:pt x="11846" y="3578"/>
                  </a:cubicBezTo>
                  <a:cubicBezTo>
                    <a:pt x="13463" y="2189"/>
                    <a:pt x="12661" y="652"/>
                    <a:pt x="10823" y="652"/>
                  </a:cubicBezTo>
                  <a:cubicBezTo>
                    <a:pt x="9952" y="652"/>
                    <a:pt x="8849" y="997"/>
                    <a:pt x="7660" y="1867"/>
                  </a:cubicBezTo>
                  <a:cubicBezTo>
                    <a:pt x="7014" y="2335"/>
                    <a:pt x="6564" y="2519"/>
                    <a:pt x="6240" y="2519"/>
                  </a:cubicBezTo>
                  <a:cubicBezTo>
                    <a:pt x="5042" y="2519"/>
                    <a:pt x="5578" y="0"/>
                    <a:pt x="4419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1"/>
            <p:cNvSpPr/>
            <p:nvPr/>
          </p:nvSpPr>
          <p:spPr>
            <a:xfrm rot="851638">
              <a:off x="722898" y="821137"/>
              <a:ext cx="327587" cy="208603"/>
            </a:xfrm>
            <a:custGeom>
              <a:avLst/>
              <a:gdLst/>
              <a:ahLst/>
              <a:cxnLst/>
              <a:rect l="l" t="t" r="r" b="b"/>
              <a:pathLst>
                <a:path w="4507" h="2870" extrusionOk="0">
                  <a:moveTo>
                    <a:pt x="2796" y="0"/>
                  </a:moveTo>
                  <a:cubicBezTo>
                    <a:pt x="2516" y="0"/>
                    <a:pt x="2197" y="59"/>
                    <a:pt x="1849" y="202"/>
                  </a:cubicBezTo>
                  <a:cubicBezTo>
                    <a:pt x="321" y="844"/>
                    <a:pt x="1" y="2708"/>
                    <a:pt x="856" y="2860"/>
                  </a:cubicBezTo>
                  <a:cubicBezTo>
                    <a:pt x="897" y="2867"/>
                    <a:pt x="936" y="2870"/>
                    <a:pt x="974" y="2870"/>
                  </a:cubicBezTo>
                  <a:cubicBezTo>
                    <a:pt x="1754" y="2870"/>
                    <a:pt x="2201" y="1595"/>
                    <a:pt x="3438" y="1332"/>
                  </a:cubicBezTo>
                  <a:cubicBezTo>
                    <a:pt x="4506" y="1122"/>
                    <a:pt x="4018" y="0"/>
                    <a:pt x="2796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3554905" y="3695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713445" y="3695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3554896" y="31987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713220" y="31987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40" name="Google Shape;4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428538" y="-510887"/>
            <a:ext cx="3729976" cy="286125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5"/>
          <p:cNvSpPr/>
          <p:nvPr/>
        </p:nvSpPr>
        <p:spPr>
          <a:xfrm rot="3363977" flipH="1">
            <a:off x="338746" y="3403123"/>
            <a:ext cx="6527512" cy="4843728"/>
          </a:xfrm>
          <a:custGeom>
            <a:avLst/>
            <a:gdLst/>
            <a:ahLst/>
            <a:cxnLst/>
            <a:rect l="l" t="t" r="r" b="b"/>
            <a:pathLst>
              <a:path w="18213" h="13515" extrusionOk="0">
                <a:moveTo>
                  <a:pt x="9216" y="1"/>
                </a:moveTo>
                <a:cubicBezTo>
                  <a:pt x="6761" y="1"/>
                  <a:pt x="4342" y="1133"/>
                  <a:pt x="2797" y="3266"/>
                </a:cubicBezTo>
                <a:cubicBezTo>
                  <a:pt x="645" y="6232"/>
                  <a:pt x="0" y="9209"/>
                  <a:pt x="4627" y="9209"/>
                </a:cubicBezTo>
                <a:cubicBezTo>
                  <a:pt x="5553" y="9209"/>
                  <a:pt x="6690" y="9090"/>
                  <a:pt x="8067" y="8827"/>
                </a:cubicBezTo>
                <a:cubicBezTo>
                  <a:pt x="8274" y="8788"/>
                  <a:pt x="8472" y="8770"/>
                  <a:pt x="8662" y="8770"/>
                </a:cubicBezTo>
                <a:cubicBezTo>
                  <a:pt x="11728" y="8770"/>
                  <a:pt x="12787" y="13515"/>
                  <a:pt x="14387" y="13515"/>
                </a:cubicBezTo>
                <a:cubicBezTo>
                  <a:pt x="14761" y="13515"/>
                  <a:pt x="15165" y="13255"/>
                  <a:pt x="15631" y="12616"/>
                </a:cubicBezTo>
                <a:cubicBezTo>
                  <a:pt x="18212" y="9072"/>
                  <a:pt x="17434" y="4106"/>
                  <a:pt x="13889" y="1524"/>
                </a:cubicBezTo>
                <a:cubicBezTo>
                  <a:pt x="12478" y="496"/>
                  <a:pt x="10839" y="1"/>
                  <a:pt x="9216" y="1"/>
                </a:cubicBezTo>
                <a:close/>
              </a:path>
            </a:pathLst>
          </a:custGeom>
          <a:solidFill>
            <a:srgbClr val="509DBC">
              <a:alpha val="9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5"/>
          <p:cNvSpPr/>
          <p:nvPr/>
        </p:nvSpPr>
        <p:spPr>
          <a:xfrm rot="5400000">
            <a:off x="6808172" y="-163544"/>
            <a:ext cx="3045864" cy="1939568"/>
          </a:xfrm>
          <a:custGeom>
            <a:avLst/>
            <a:gdLst/>
            <a:ahLst/>
            <a:cxnLst/>
            <a:rect l="l" t="t" r="r" b="b"/>
            <a:pathLst>
              <a:path w="4507" h="2870" extrusionOk="0">
                <a:moveTo>
                  <a:pt x="2796" y="0"/>
                </a:moveTo>
                <a:cubicBezTo>
                  <a:pt x="2516" y="0"/>
                  <a:pt x="2197" y="59"/>
                  <a:pt x="1849" y="202"/>
                </a:cubicBezTo>
                <a:cubicBezTo>
                  <a:pt x="321" y="844"/>
                  <a:pt x="1" y="2708"/>
                  <a:pt x="856" y="2860"/>
                </a:cubicBezTo>
                <a:cubicBezTo>
                  <a:pt x="897" y="2867"/>
                  <a:pt x="936" y="2870"/>
                  <a:pt x="974" y="2870"/>
                </a:cubicBezTo>
                <a:cubicBezTo>
                  <a:pt x="1754" y="2870"/>
                  <a:pt x="2201" y="1595"/>
                  <a:pt x="3438" y="1332"/>
                </a:cubicBezTo>
                <a:cubicBezTo>
                  <a:pt x="4506" y="1122"/>
                  <a:pt x="4018" y="0"/>
                  <a:pt x="2796" y="0"/>
                </a:cubicBezTo>
                <a:close/>
              </a:path>
            </a:pathLst>
          </a:custGeom>
          <a:solidFill>
            <a:srgbClr val="509DBC">
              <a:alpha val="9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5" name="Google Shape;45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428538" y="-510887"/>
            <a:ext cx="3729976" cy="286125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"/>
          <p:cNvSpPr/>
          <p:nvPr/>
        </p:nvSpPr>
        <p:spPr>
          <a:xfrm rot="3363977" flipH="1">
            <a:off x="338746" y="3403123"/>
            <a:ext cx="6527512" cy="4843728"/>
          </a:xfrm>
          <a:custGeom>
            <a:avLst/>
            <a:gdLst/>
            <a:ahLst/>
            <a:cxnLst/>
            <a:rect l="l" t="t" r="r" b="b"/>
            <a:pathLst>
              <a:path w="18213" h="13515" extrusionOk="0">
                <a:moveTo>
                  <a:pt x="9216" y="1"/>
                </a:moveTo>
                <a:cubicBezTo>
                  <a:pt x="6761" y="1"/>
                  <a:pt x="4342" y="1133"/>
                  <a:pt x="2797" y="3266"/>
                </a:cubicBezTo>
                <a:cubicBezTo>
                  <a:pt x="645" y="6232"/>
                  <a:pt x="0" y="9209"/>
                  <a:pt x="4627" y="9209"/>
                </a:cubicBezTo>
                <a:cubicBezTo>
                  <a:pt x="5553" y="9209"/>
                  <a:pt x="6690" y="9090"/>
                  <a:pt x="8067" y="8827"/>
                </a:cubicBezTo>
                <a:cubicBezTo>
                  <a:pt x="8274" y="8788"/>
                  <a:pt x="8472" y="8770"/>
                  <a:pt x="8662" y="8770"/>
                </a:cubicBezTo>
                <a:cubicBezTo>
                  <a:pt x="11728" y="8770"/>
                  <a:pt x="12787" y="13515"/>
                  <a:pt x="14387" y="13515"/>
                </a:cubicBezTo>
                <a:cubicBezTo>
                  <a:pt x="14761" y="13515"/>
                  <a:pt x="15165" y="13255"/>
                  <a:pt x="15631" y="12616"/>
                </a:cubicBezTo>
                <a:cubicBezTo>
                  <a:pt x="18212" y="9072"/>
                  <a:pt x="17434" y="4106"/>
                  <a:pt x="13889" y="1524"/>
                </a:cubicBezTo>
                <a:cubicBezTo>
                  <a:pt x="12478" y="496"/>
                  <a:pt x="10839" y="1"/>
                  <a:pt x="9216" y="1"/>
                </a:cubicBezTo>
                <a:close/>
              </a:path>
            </a:pathLst>
          </a:custGeom>
          <a:solidFill>
            <a:srgbClr val="509DBC">
              <a:alpha val="9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 rot="5400000">
            <a:off x="6808172" y="-163544"/>
            <a:ext cx="3045864" cy="1939568"/>
          </a:xfrm>
          <a:custGeom>
            <a:avLst/>
            <a:gdLst/>
            <a:ahLst/>
            <a:cxnLst/>
            <a:rect l="l" t="t" r="r" b="b"/>
            <a:pathLst>
              <a:path w="4507" h="2870" extrusionOk="0">
                <a:moveTo>
                  <a:pt x="2796" y="0"/>
                </a:moveTo>
                <a:cubicBezTo>
                  <a:pt x="2516" y="0"/>
                  <a:pt x="2197" y="59"/>
                  <a:pt x="1849" y="202"/>
                </a:cubicBezTo>
                <a:cubicBezTo>
                  <a:pt x="321" y="844"/>
                  <a:pt x="1" y="2708"/>
                  <a:pt x="856" y="2860"/>
                </a:cubicBezTo>
                <a:cubicBezTo>
                  <a:pt x="897" y="2867"/>
                  <a:pt x="936" y="2870"/>
                  <a:pt x="974" y="2870"/>
                </a:cubicBezTo>
                <a:cubicBezTo>
                  <a:pt x="1754" y="2870"/>
                  <a:pt x="2201" y="1595"/>
                  <a:pt x="3438" y="1332"/>
                </a:cubicBezTo>
                <a:cubicBezTo>
                  <a:pt x="4506" y="1122"/>
                  <a:pt x="4018" y="0"/>
                  <a:pt x="2796" y="0"/>
                </a:cubicBezTo>
                <a:close/>
              </a:path>
            </a:pathLst>
          </a:custGeom>
          <a:solidFill>
            <a:srgbClr val="509DBC">
              <a:alpha val="9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ubTitle" idx="1"/>
          </p:nvPr>
        </p:nvSpPr>
        <p:spPr>
          <a:xfrm>
            <a:off x="720000" y="17003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/>
          <p:nvPr/>
        </p:nvSpPr>
        <p:spPr>
          <a:xfrm rot="7102406">
            <a:off x="4045541" y="933234"/>
            <a:ext cx="6527538" cy="4843746"/>
          </a:xfrm>
          <a:custGeom>
            <a:avLst/>
            <a:gdLst/>
            <a:ahLst/>
            <a:cxnLst/>
            <a:rect l="l" t="t" r="r" b="b"/>
            <a:pathLst>
              <a:path w="18213" h="13515" extrusionOk="0">
                <a:moveTo>
                  <a:pt x="9216" y="1"/>
                </a:moveTo>
                <a:cubicBezTo>
                  <a:pt x="6761" y="1"/>
                  <a:pt x="4342" y="1133"/>
                  <a:pt x="2797" y="3266"/>
                </a:cubicBezTo>
                <a:cubicBezTo>
                  <a:pt x="645" y="6232"/>
                  <a:pt x="0" y="9209"/>
                  <a:pt x="4627" y="9209"/>
                </a:cubicBezTo>
                <a:cubicBezTo>
                  <a:pt x="5553" y="9209"/>
                  <a:pt x="6690" y="9090"/>
                  <a:pt x="8067" y="8827"/>
                </a:cubicBezTo>
                <a:cubicBezTo>
                  <a:pt x="8274" y="8788"/>
                  <a:pt x="8472" y="8770"/>
                  <a:pt x="8662" y="8770"/>
                </a:cubicBezTo>
                <a:cubicBezTo>
                  <a:pt x="11728" y="8770"/>
                  <a:pt x="12787" y="13515"/>
                  <a:pt x="14387" y="13515"/>
                </a:cubicBezTo>
                <a:cubicBezTo>
                  <a:pt x="14761" y="13515"/>
                  <a:pt x="15165" y="13255"/>
                  <a:pt x="15631" y="12616"/>
                </a:cubicBezTo>
                <a:cubicBezTo>
                  <a:pt x="18212" y="9072"/>
                  <a:pt x="17434" y="4106"/>
                  <a:pt x="13889" y="1524"/>
                </a:cubicBezTo>
                <a:cubicBezTo>
                  <a:pt x="12478" y="496"/>
                  <a:pt x="10839" y="1"/>
                  <a:pt x="9216" y="1"/>
                </a:cubicBezTo>
                <a:close/>
              </a:path>
            </a:pathLst>
          </a:custGeom>
          <a:solidFill>
            <a:srgbClr val="509DBC">
              <a:alpha val="9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" name="Google Shape;5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428538" y="-510887"/>
            <a:ext cx="3729976" cy="286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8"/>
          <p:cNvGrpSpPr/>
          <p:nvPr/>
        </p:nvGrpSpPr>
        <p:grpSpPr>
          <a:xfrm rot="10800000">
            <a:off x="2063752" y="-2238019"/>
            <a:ext cx="9099114" cy="7068299"/>
            <a:chOff x="236864" y="985940"/>
            <a:chExt cx="978631" cy="760212"/>
          </a:xfrm>
        </p:grpSpPr>
        <p:sp>
          <p:nvSpPr>
            <p:cNvPr id="55" name="Google Shape;55;p8"/>
            <p:cNvSpPr/>
            <p:nvPr/>
          </p:nvSpPr>
          <p:spPr>
            <a:xfrm>
              <a:off x="236864" y="1072652"/>
              <a:ext cx="978631" cy="673499"/>
            </a:xfrm>
            <a:custGeom>
              <a:avLst/>
              <a:gdLst/>
              <a:ahLst/>
              <a:cxnLst/>
              <a:rect l="l" t="t" r="r" b="b"/>
              <a:pathLst>
                <a:path w="13464" h="9266" extrusionOk="0">
                  <a:moveTo>
                    <a:pt x="4419" y="0"/>
                  </a:moveTo>
                  <a:cubicBezTo>
                    <a:pt x="4133" y="0"/>
                    <a:pt x="3743" y="154"/>
                    <a:pt x="3199" y="537"/>
                  </a:cubicBezTo>
                  <a:cubicBezTo>
                    <a:pt x="0" y="2791"/>
                    <a:pt x="3014" y="9266"/>
                    <a:pt x="6395" y="9266"/>
                  </a:cubicBezTo>
                  <a:cubicBezTo>
                    <a:pt x="6566" y="9266"/>
                    <a:pt x="6738" y="9249"/>
                    <a:pt x="6911" y="9215"/>
                  </a:cubicBezTo>
                  <a:cubicBezTo>
                    <a:pt x="8096" y="8978"/>
                    <a:pt x="7717" y="7444"/>
                    <a:pt x="9207" y="7444"/>
                  </a:cubicBezTo>
                  <a:cubicBezTo>
                    <a:pt x="9350" y="7444"/>
                    <a:pt x="9511" y="7458"/>
                    <a:pt x="9692" y="7489"/>
                  </a:cubicBezTo>
                  <a:cubicBezTo>
                    <a:pt x="9951" y="7532"/>
                    <a:pt x="10186" y="7553"/>
                    <a:pt x="10396" y="7553"/>
                  </a:cubicBezTo>
                  <a:cubicBezTo>
                    <a:pt x="11588" y="7553"/>
                    <a:pt x="12003" y="6898"/>
                    <a:pt x="11678" y="6067"/>
                  </a:cubicBezTo>
                  <a:cubicBezTo>
                    <a:pt x="11327" y="5151"/>
                    <a:pt x="9952" y="5197"/>
                    <a:pt x="11846" y="3578"/>
                  </a:cubicBezTo>
                  <a:cubicBezTo>
                    <a:pt x="13463" y="2189"/>
                    <a:pt x="12661" y="652"/>
                    <a:pt x="10823" y="652"/>
                  </a:cubicBezTo>
                  <a:cubicBezTo>
                    <a:pt x="9952" y="652"/>
                    <a:pt x="8849" y="997"/>
                    <a:pt x="7660" y="1867"/>
                  </a:cubicBezTo>
                  <a:cubicBezTo>
                    <a:pt x="7014" y="2335"/>
                    <a:pt x="6564" y="2519"/>
                    <a:pt x="6240" y="2519"/>
                  </a:cubicBezTo>
                  <a:cubicBezTo>
                    <a:pt x="5042" y="2519"/>
                    <a:pt x="5578" y="0"/>
                    <a:pt x="4419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>
              <a:off x="655886" y="985940"/>
              <a:ext cx="327591" cy="208606"/>
            </a:xfrm>
            <a:custGeom>
              <a:avLst/>
              <a:gdLst/>
              <a:ahLst/>
              <a:cxnLst/>
              <a:rect l="l" t="t" r="r" b="b"/>
              <a:pathLst>
                <a:path w="4507" h="2870" extrusionOk="0">
                  <a:moveTo>
                    <a:pt x="2796" y="0"/>
                  </a:moveTo>
                  <a:cubicBezTo>
                    <a:pt x="2516" y="0"/>
                    <a:pt x="2197" y="59"/>
                    <a:pt x="1849" y="202"/>
                  </a:cubicBezTo>
                  <a:cubicBezTo>
                    <a:pt x="321" y="844"/>
                    <a:pt x="1" y="2708"/>
                    <a:pt x="856" y="2860"/>
                  </a:cubicBezTo>
                  <a:cubicBezTo>
                    <a:pt x="897" y="2867"/>
                    <a:pt x="936" y="2870"/>
                    <a:pt x="974" y="2870"/>
                  </a:cubicBezTo>
                  <a:cubicBezTo>
                    <a:pt x="1754" y="2870"/>
                    <a:pt x="2201" y="1595"/>
                    <a:pt x="3438" y="1332"/>
                  </a:cubicBezTo>
                  <a:cubicBezTo>
                    <a:pt x="4506" y="1122"/>
                    <a:pt x="4018" y="0"/>
                    <a:pt x="2796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7" name="Google Shape;5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8154163" y="-259563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8154163" y="1396862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8154163" y="3053287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1675162" y="-259563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1675162" y="1396862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1675162" y="3053287"/>
            <a:ext cx="2661949" cy="24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888625" y="539500"/>
            <a:ext cx="7249500" cy="300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7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918700" y="1095600"/>
            <a:ext cx="3610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8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ubTitle" idx="1"/>
          </p:nvPr>
        </p:nvSpPr>
        <p:spPr>
          <a:xfrm>
            <a:off x="918700" y="3060000"/>
            <a:ext cx="3610200" cy="9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7" name="Google Shape;67;p9"/>
          <p:cNvGrpSpPr/>
          <p:nvPr/>
        </p:nvGrpSpPr>
        <p:grpSpPr>
          <a:xfrm rot="10800000">
            <a:off x="4115138" y="220292"/>
            <a:ext cx="6054104" cy="4702899"/>
            <a:chOff x="236864" y="985940"/>
            <a:chExt cx="978631" cy="760212"/>
          </a:xfrm>
        </p:grpSpPr>
        <p:sp>
          <p:nvSpPr>
            <p:cNvPr id="68" name="Google Shape;68;p9"/>
            <p:cNvSpPr/>
            <p:nvPr/>
          </p:nvSpPr>
          <p:spPr>
            <a:xfrm>
              <a:off x="236864" y="1072652"/>
              <a:ext cx="978631" cy="673499"/>
            </a:xfrm>
            <a:custGeom>
              <a:avLst/>
              <a:gdLst/>
              <a:ahLst/>
              <a:cxnLst/>
              <a:rect l="l" t="t" r="r" b="b"/>
              <a:pathLst>
                <a:path w="13464" h="9266" extrusionOk="0">
                  <a:moveTo>
                    <a:pt x="4419" y="0"/>
                  </a:moveTo>
                  <a:cubicBezTo>
                    <a:pt x="4133" y="0"/>
                    <a:pt x="3743" y="154"/>
                    <a:pt x="3199" y="537"/>
                  </a:cubicBezTo>
                  <a:cubicBezTo>
                    <a:pt x="0" y="2791"/>
                    <a:pt x="3014" y="9266"/>
                    <a:pt x="6395" y="9266"/>
                  </a:cubicBezTo>
                  <a:cubicBezTo>
                    <a:pt x="6566" y="9266"/>
                    <a:pt x="6738" y="9249"/>
                    <a:pt x="6911" y="9215"/>
                  </a:cubicBezTo>
                  <a:cubicBezTo>
                    <a:pt x="8096" y="8978"/>
                    <a:pt x="7717" y="7444"/>
                    <a:pt x="9207" y="7444"/>
                  </a:cubicBezTo>
                  <a:cubicBezTo>
                    <a:pt x="9350" y="7444"/>
                    <a:pt x="9511" y="7458"/>
                    <a:pt x="9692" y="7489"/>
                  </a:cubicBezTo>
                  <a:cubicBezTo>
                    <a:pt x="9951" y="7532"/>
                    <a:pt x="10186" y="7553"/>
                    <a:pt x="10396" y="7553"/>
                  </a:cubicBezTo>
                  <a:cubicBezTo>
                    <a:pt x="11588" y="7553"/>
                    <a:pt x="12003" y="6898"/>
                    <a:pt x="11678" y="6067"/>
                  </a:cubicBezTo>
                  <a:cubicBezTo>
                    <a:pt x="11327" y="5151"/>
                    <a:pt x="9952" y="5197"/>
                    <a:pt x="11846" y="3578"/>
                  </a:cubicBezTo>
                  <a:cubicBezTo>
                    <a:pt x="13463" y="2189"/>
                    <a:pt x="12661" y="652"/>
                    <a:pt x="10823" y="652"/>
                  </a:cubicBezTo>
                  <a:cubicBezTo>
                    <a:pt x="9952" y="652"/>
                    <a:pt x="8849" y="997"/>
                    <a:pt x="7660" y="1867"/>
                  </a:cubicBezTo>
                  <a:cubicBezTo>
                    <a:pt x="7014" y="2335"/>
                    <a:pt x="6564" y="2519"/>
                    <a:pt x="6240" y="2519"/>
                  </a:cubicBezTo>
                  <a:cubicBezTo>
                    <a:pt x="5042" y="2519"/>
                    <a:pt x="5578" y="0"/>
                    <a:pt x="4419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9"/>
            <p:cNvSpPr/>
            <p:nvPr/>
          </p:nvSpPr>
          <p:spPr>
            <a:xfrm>
              <a:off x="655886" y="985940"/>
              <a:ext cx="327591" cy="208606"/>
            </a:xfrm>
            <a:custGeom>
              <a:avLst/>
              <a:gdLst/>
              <a:ahLst/>
              <a:cxnLst/>
              <a:rect l="l" t="t" r="r" b="b"/>
              <a:pathLst>
                <a:path w="4507" h="2870" extrusionOk="0">
                  <a:moveTo>
                    <a:pt x="2796" y="0"/>
                  </a:moveTo>
                  <a:cubicBezTo>
                    <a:pt x="2516" y="0"/>
                    <a:pt x="2197" y="59"/>
                    <a:pt x="1849" y="202"/>
                  </a:cubicBezTo>
                  <a:cubicBezTo>
                    <a:pt x="321" y="844"/>
                    <a:pt x="1" y="2708"/>
                    <a:pt x="856" y="2860"/>
                  </a:cubicBezTo>
                  <a:cubicBezTo>
                    <a:pt x="897" y="2867"/>
                    <a:pt x="936" y="2870"/>
                    <a:pt x="974" y="2870"/>
                  </a:cubicBezTo>
                  <a:cubicBezTo>
                    <a:pt x="1754" y="2870"/>
                    <a:pt x="2201" y="1595"/>
                    <a:pt x="3438" y="1332"/>
                  </a:cubicBezTo>
                  <a:cubicBezTo>
                    <a:pt x="4506" y="1122"/>
                    <a:pt x="4018" y="0"/>
                    <a:pt x="2796" y="0"/>
                  </a:cubicBezTo>
                  <a:close/>
                </a:path>
              </a:pathLst>
            </a:custGeom>
            <a:solidFill>
              <a:srgbClr val="509DBC">
                <a:alpha val="9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0" name="Google Shape;7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1675162" y="-259563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1675162" y="1396862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1675162" y="3053287"/>
            <a:ext cx="2661949" cy="240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5102700" cy="56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75" name="Google Shape;75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1675162" y="-259563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1675162" y="1396862"/>
            <a:ext cx="2661949" cy="24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1675162" y="3053287"/>
            <a:ext cx="2661949" cy="240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skervville"/>
              <a:buNone/>
              <a:defRPr sz="35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skervville"/>
              <a:buNone/>
              <a:defRPr sz="35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skervville"/>
              <a:buNone/>
              <a:defRPr sz="35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skervville"/>
              <a:buNone/>
              <a:defRPr sz="35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skervville"/>
              <a:buNone/>
              <a:defRPr sz="35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skervville"/>
              <a:buNone/>
              <a:defRPr sz="35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skervville"/>
              <a:buNone/>
              <a:defRPr sz="35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skervville"/>
              <a:buNone/>
              <a:defRPr sz="35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skervville"/>
              <a:buNone/>
              <a:defRPr sz="35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kinson Hyperlegible"/>
              <a:buChar char="●"/>
              <a:defRPr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kinson Hyperlegible"/>
              <a:buChar char="○"/>
              <a:defRPr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kinson Hyperlegible"/>
              <a:buChar char="■"/>
              <a:defRPr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kinson Hyperlegible"/>
              <a:buChar char="●"/>
              <a:defRPr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kinson Hyperlegible"/>
              <a:buChar char="○"/>
              <a:defRPr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kinson Hyperlegible"/>
              <a:buChar char="■"/>
              <a:defRPr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kinson Hyperlegible"/>
              <a:buChar char="●"/>
              <a:defRPr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kinson Hyperlegible"/>
              <a:buChar char="○"/>
              <a:defRPr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kinson Hyperlegible"/>
              <a:buChar char="■"/>
              <a:defRPr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7/s41748-025-00625-y" TargetMode="External"/><Relationship Id="rId3" Type="http://schemas.openxmlformats.org/officeDocument/2006/relationships/hyperlink" Target="https://doi.org/10.1016/j.marpolbul.2020.111766" TargetMode="External"/><Relationship Id="rId7" Type="http://schemas.openxmlformats.org/officeDocument/2006/relationships/hyperlink" Target="https://doi.org/10.1029/2024GL109898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doi.org/10.3389/frwa.2025.1672360" TargetMode="External"/><Relationship Id="rId5" Type="http://schemas.openxmlformats.org/officeDocument/2006/relationships/hyperlink" Target="https://doi.org/10.1016/j.marpolbul.2012.09.006" TargetMode="External"/><Relationship Id="rId4" Type="http://schemas.openxmlformats.org/officeDocument/2006/relationships/hyperlink" Target="https://doi.org/10.3389/fmars.2024.1331045" TargetMode="External"/><Relationship Id="rId9" Type="http://schemas.openxmlformats.org/officeDocument/2006/relationships/hyperlink" Target="https://www.newsweek.com/sea-surface-temperatures-persian-gulf-record-breaking-climate-change-1944898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3390/w14040634" TargetMode="External"/><Relationship Id="rId3" Type="http://schemas.openxmlformats.org/officeDocument/2006/relationships/hyperlink" Target="https://resourcewatch.org/dashboards/coral-reefs-persian-gulf-and-gulf-of-oman" TargetMode="External"/><Relationship Id="rId7" Type="http://schemas.openxmlformats.org/officeDocument/2006/relationships/hyperlink" Target="https://doi.org/10.1016/j.ocecoaman.2021.105566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earthna.qa/sites/default/files/publications/attachments/2025-04/Qatar%27s%20Ecology-An%20Assessment%20with%20Recommendations.pdf" TargetMode="External"/><Relationship Id="rId5" Type="http://schemas.openxmlformats.org/officeDocument/2006/relationships/hyperlink" Target="https://en.arij.net/marine-desertification/" TargetMode="External"/><Relationship Id="rId4" Type="http://schemas.openxmlformats.org/officeDocument/2006/relationships/hyperlink" Target="https://doi.org/10.1016/j.marpolbul.2012.07.036" TargetMode="External"/><Relationship Id="rId9" Type="http://schemas.openxmlformats.org/officeDocument/2006/relationships/hyperlink" Target="https://doi.org/10.1016/j.ocecoaman.2014.12.009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98-022-25167-5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bnature.info/wp-content/uploads/2022/09/Impacts-of-reclamation-and-dredging.pdf" TargetMode="External"/><Relationship Id="rId5" Type="http://schemas.openxmlformats.org/officeDocument/2006/relationships/hyperlink" Target="https://doi.org/10.1016/j.marpolbul.2015.10.005" TargetMode="External"/><Relationship Id="rId4" Type="http://schemas.openxmlformats.org/officeDocument/2006/relationships/hyperlink" Target="https://hdl.handle.net/10161/104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isheries.noaa.gov/national/habitat-conservation/restoring-coral-reefs" TargetMode="External"/><Relationship Id="rId13" Type="http://schemas.openxmlformats.org/officeDocument/2006/relationships/hyperlink" Target="https://www.nature.org/en-us/what-we-do/our-insights/perspectives/how-tourism-can-be-good-for-coral-reefs/" TargetMode="External"/><Relationship Id="rId3" Type="http://schemas.openxmlformats.org/officeDocument/2006/relationships/hyperlink" Target="https://nsuworks.nova.edu/occ_facreports/45/" TargetMode="External"/><Relationship Id="rId7" Type="http://schemas.openxmlformats.org/officeDocument/2006/relationships/hyperlink" Target="https://www.sciencedirect.com/science/article/pii/S0308597X23004724" TargetMode="External"/><Relationship Id="rId12" Type="http://schemas.openxmlformats.org/officeDocument/2006/relationships/hyperlink" Target="https://www.nature.com/articles/s41598-022-25167-5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sciencedirect.com/science/article/abs/pii/S0025326X19302085" TargetMode="External"/><Relationship Id="rId11" Type="http://schemas.openxmlformats.org/officeDocument/2006/relationships/hyperlink" Target="https://pubmed.ncbi.nlm.nih.gov/34537571/" TargetMode="External"/><Relationship Id="rId5" Type="http://schemas.openxmlformats.org/officeDocument/2006/relationships/hyperlink" Target="https://pmc.ncbi.nlm.nih.gov/articles/PMC3357718/" TargetMode="External"/><Relationship Id="rId10" Type="http://schemas.openxmlformats.org/officeDocument/2006/relationships/hyperlink" Target="https://www.sciencedirect.com/science/article/abs/pii/S0308597X19302386" TargetMode="External"/><Relationship Id="rId4" Type="http://schemas.openxmlformats.org/officeDocument/2006/relationships/hyperlink" Target="https://link.springer.com/article/10.1007/s00338-024-02562-0" TargetMode="External"/><Relationship Id="rId9" Type="http://schemas.openxmlformats.org/officeDocument/2006/relationships/hyperlink" Target="https://esajournals.onlinelibrary.wiley.com/doi/10.1002/ecs2.2879" TargetMode="External"/><Relationship Id="rId14" Type="http://schemas.openxmlformats.org/officeDocument/2006/relationships/hyperlink" Target="https://coralvita.co/coral-cafe/economic-impact-of-coral-reef-los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2"/>
          <p:cNvSpPr txBox="1">
            <a:spLocks noGrp="1"/>
          </p:cNvSpPr>
          <p:nvPr>
            <p:ph type="ctrTitle"/>
          </p:nvPr>
        </p:nvSpPr>
        <p:spPr>
          <a:xfrm>
            <a:off x="961100" y="539500"/>
            <a:ext cx="6301800" cy="21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Coral Reef Degradation and Coastal Development in the Gulf</a:t>
            </a:r>
            <a:endParaRPr sz="6500"/>
          </a:p>
        </p:txBody>
      </p:sp>
      <p:sp>
        <p:nvSpPr>
          <p:cNvPr id="312" name="Google Shape;312;p32"/>
          <p:cNvSpPr txBox="1">
            <a:spLocks noGrp="1"/>
          </p:cNvSpPr>
          <p:nvPr>
            <p:ph type="subTitle" idx="1"/>
          </p:nvPr>
        </p:nvSpPr>
        <p:spPr>
          <a:xfrm>
            <a:off x="961100" y="3923300"/>
            <a:ext cx="45561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Laila Al-Hadad, Noof Al-Ibrahim, Dalal Al-Muftah</a:t>
            </a:r>
            <a:endParaRPr/>
          </a:p>
        </p:txBody>
      </p:sp>
      <p:grpSp>
        <p:nvGrpSpPr>
          <p:cNvPr id="313" name="Google Shape;313;p32"/>
          <p:cNvGrpSpPr/>
          <p:nvPr/>
        </p:nvGrpSpPr>
        <p:grpSpPr>
          <a:xfrm>
            <a:off x="5402689" y="2944888"/>
            <a:ext cx="4448441" cy="2412474"/>
            <a:chOff x="9144003" y="3879725"/>
            <a:chExt cx="5776445" cy="3132676"/>
          </a:xfrm>
        </p:grpSpPr>
        <p:pic>
          <p:nvPicPr>
            <p:cNvPr id="314" name="Google Shape;314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836649" y="3879725"/>
              <a:ext cx="4083799" cy="3132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9144003" y="4366209"/>
              <a:ext cx="2926193" cy="264618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1"/>
          <p:cNvSpPr txBox="1">
            <a:spLocks noGrp="1"/>
          </p:cNvSpPr>
          <p:nvPr>
            <p:ph type="subTitle" idx="1"/>
          </p:nvPr>
        </p:nvSpPr>
        <p:spPr>
          <a:xfrm>
            <a:off x="937625" y="302814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 and the smallest of them all</a:t>
            </a:r>
            <a:endParaRPr/>
          </a:p>
        </p:txBody>
      </p:sp>
      <p:sp>
        <p:nvSpPr>
          <p:cNvPr id="387" name="Google Shape;387;p41"/>
          <p:cNvSpPr txBox="1">
            <a:spLocks noGrp="1"/>
          </p:cNvSpPr>
          <p:nvPr>
            <p:ph type="subTitle" idx="2"/>
          </p:nvPr>
        </p:nvSpPr>
        <p:spPr>
          <a:xfrm>
            <a:off x="3484347" y="302814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 and is the second planet from the Sun</a:t>
            </a:r>
            <a:endParaRPr/>
          </a:p>
        </p:txBody>
      </p:sp>
      <p:sp>
        <p:nvSpPr>
          <p:cNvPr id="388" name="Google Shape;388;p41"/>
          <p:cNvSpPr txBox="1">
            <a:spLocks noGrp="1"/>
          </p:cNvSpPr>
          <p:nvPr>
            <p:ph type="subTitle" idx="3"/>
          </p:nvPr>
        </p:nvSpPr>
        <p:spPr>
          <a:xfrm>
            <a:off x="6031075" y="302814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a cold place. It’s full of iron oxide dust</a:t>
            </a:r>
            <a:endParaRPr/>
          </a:p>
        </p:txBody>
      </p:sp>
      <p:sp>
        <p:nvSpPr>
          <p:cNvPr id="389" name="Google Shape;389;p41"/>
          <p:cNvSpPr txBox="1">
            <a:spLocks noGrp="1"/>
          </p:cNvSpPr>
          <p:nvPr>
            <p:ph type="subTitle" idx="4"/>
          </p:nvPr>
        </p:nvSpPr>
        <p:spPr>
          <a:xfrm>
            <a:off x="937625" y="2481198"/>
            <a:ext cx="2175300" cy="54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390" name="Google Shape;390;p41"/>
          <p:cNvSpPr txBox="1">
            <a:spLocks noGrp="1"/>
          </p:cNvSpPr>
          <p:nvPr>
            <p:ph type="subTitle" idx="5"/>
          </p:nvPr>
        </p:nvSpPr>
        <p:spPr>
          <a:xfrm>
            <a:off x="3484350" y="2481198"/>
            <a:ext cx="2175300" cy="54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391" name="Google Shape;391;p41"/>
          <p:cNvSpPr txBox="1">
            <a:spLocks noGrp="1"/>
          </p:cNvSpPr>
          <p:nvPr>
            <p:ph type="subTitle" idx="6"/>
          </p:nvPr>
        </p:nvSpPr>
        <p:spPr>
          <a:xfrm>
            <a:off x="6031075" y="2481198"/>
            <a:ext cx="2175300" cy="54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grpSp>
        <p:nvGrpSpPr>
          <p:cNvPr id="392" name="Google Shape;392;p41"/>
          <p:cNvGrpSpPr/>
          <p:nvPr/>
        </p:nvGrpSpPr>
        <p:grpSpPr>
          <a:xfrm>
            <a:off x="1787200" y="1752669"/>
            <a:ext cx="476169" cy="508923"/>
            <a:chOff x="5405412" y="2611619"/>
            <a:chExt cx="476169" cy="508923"/>
          </a:xfrm>
        </p:grpSpPr>
        <p:sp>
          <p:nvSpPr>
            <p:cNvPr id="393" name="Google Shape;393;p41"/>
            <p:cNvSpPr/>
            <p:nvPr/>
          </p:nvSpPr>
          <p:spPr>
            <a:xfrm>
              <a:off x="5475556" y="3026484"/>
              <a:ext cx="108274" cy="86644"/>
            </a:xfrm>
            <a:custGeom>
              <a:avLst/>
              <a:gdLst/>
              <a:ahLst/>
              <a:cxnLst/>
              <a:rect l="l" t="t" r="r" b="b"/>
              <a:pathLst>
                <a:path w="1752" h="1402" extrusionOk="0">
                  <a:moveTo>
                    <a:pt x="870" y="0"/>
                  </a:moveTo>
                  <a:cubicBezTo>
                    <a:pt x="399" y="0"/>
                    <a:pt x="1" y="387"/>
                    <a:pt x="1" y="870"/>
                  </a:cubicBezTo>
                  <a:cubicBezTo>
                    <a:pt x="1" y="1160"/>
                    <a:pt x="242" y="1401"/>
                    <a:pt x="544" y="1401"/>
                  </a:cubicBezTo>
                  <a:lnTo>
                    <a:pt x="1208" y="1401"/>
                  </a:lnTo>
                  <a:cubicBezTo>
                    <a:pt x="1365" y="1401"/>
                    <a:pt x="1498" y="1341"/>
                    <a:pt x="1595" y="1232"/>
                  </a:cubicBezTo>
                  <a:lnTo>
                    <a:pt x="1751" y="1003"/>
                  </a:lnTo>
                  <a:lnTo>
                    <a:pt x="1751" y="617"/>
                  </a:lnTo>
                  <a:lnTo>
                    <a:pt x="1595" y="387"/>
                  </a:lnTo>
                  <a:cubicBezTo>
                    <a:pt x="1437" y="158"/>
                    <a:pt x="1172" y="0"/>
                    <a:pt x="870" y="0"/>
                  </a:cubicBezTo>
                  <a:close/>
                </a:path>
              </a:pathLst>
            </a:custGeom>
            <a:solidFill>
              <a:srgbClr val="E29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1"/>
            <p:cNvSpPr/>
            <p:nvPr/>
          </p:nvSpPr>
          <p:spPr>
            <a:xfrm>
              <a:off x="5691981" y="3026484"/>
              <a:ext cx="115690" cy="86644"/>
            </a:xfrm>
            <a:custGeom>
              <a:avLst/>
              <a:gdLst/>
              <a:ahLst/>
              <a:cxnLst/>
              <a:rect l="l" t="t" r="r" b="b"/>
              <a:pathLst>
                <a:path w="1872" h="1402" extrusionOk="0">
                  <a:moveTo>
                    <a:pt x="1002" y="0"/>
                  </a:moveTo>
                  <a:cubicBezTo>
                    <a:pt x="701" y="0"/>
                    <a:pt x="435" y="158"/>
                    <a:pt x="278" y="387"/>
                  </a:cubicBezTo>
                  <a:lnTo>
                    <a:pt x="0" y="931"/>
                  </a:lnTo>
                  <a:lnTo>
                    <a:pt x="278" y="1232"/>
                  </a:lnTo>
                  <a:cubicBezTo>
                    <a:pt x="374" y="1341"/>
                    <a:pt x="507" y="1401"/>
                    <a:pt x="664" y="1401"/>
                  </a:cubicBezTo>
                  <a:lnTo>
                    <a:pt x="1328" y="1401"/>
                  </a:lnTo>
                  <a:cubicBezTo>
                    <a:pt x="1630" y="1401"/>
                    <a:pt x="1871" y="1160"/>
                    <a:pt x="1871" y="870"/>
                  </a:cubicBezTo>
                  <a:cubicBezTo>
                    <a:pt x="1871" y="387"/>
                    <a:pt x="1473" y="0"/>
                    <a:pt x="1002" y="0"/>
                  </a:cubicBezTo>
                  <a:close/>
                </a:path>
              </a:pathLst>
            </a:custGeom>
            <a:solidFill>
              <a:srgbClr val="E29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1"/>
            <p:cNvSpPr/>
            <p:nvPr/>
          </p:nvSpPr>
          <p:spPr>
            <a:xfrm>
              <a:off x="5613618" y="2640727"/>
              <a:ext cx="46288" cy="59019"/>
            </a:xfrm>
            <a:custGeom>
              <a:avLst/>
              <a:gdLst/>
              <a:ahLst/>
              <a:cxnLst/>
              <a:rect l="l" t="t" r="r" b="b"/>
              <a:pathLst>
                <a:path w="749" h="955" extrusionOk="0">
                  <a:moveTo>
                    <a:pt x="375" y="1"/>
                  </a:moveTo>
                  <a:cubicBezTo>
                    <a:pt x="169" y="1"/>
                    <a:pt x="0" y="170"/>
                    <a:pt x="0" y="374"/>
                  </a:cubicBezTo>
                  <a:cubicBezTo>
                    <a:pt x="0" y="580"/>
                    <a:pt x="375" y="954"/>
                    <a:pt x="375" y="954"/>
                  </a:cubicBezTo>
                  <a:cubicBezTo>
                    <a:pt x="375" y="954"/>
                    <a:pt x="749" y="580"/>
                    <a:pt x="749" y="374"/>
                  </a:cubicBezTo>
                  <a:cubicBezTo>
                    <a:pt x="749" y="170"/>
                    <a:pt x="580" y="1"/>
                    <a:pt x="375" y="1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1"/>
            <p:cNvSpPr/>
            <p:nvPr/>
          </p:nvSpPr>
          <p:spPr>
            <a:xfrm>
              <a:off x="5410604" y="2685470"/>
              <a:ext cx="50800" cy="51788"/>
            </a:xfrm>
            <a:custGeom>
              <a:avLst/>
              <a:gdLst/>
              <a:ahLst/>
              <a:cxnLst/>
              <a:rect l="l" t="t" r="r" b="b"/>
              <a:pathLst>
                <a:path w="822" h="838" extrusionOk="0">
                  <a:moveTo>
                    <a:pt x="424" y="0"/>
                  </a:moveTo>
                  <a:cubicBezTo>
                    <a:pt x="354" y="0"/>
                    <a:pt x="282" y="20"/>
                    <a:pt x="218" y="61"/>
                  </a:cubicBezTo>
                  <a:cubicBezTo>
                    <a:pt x="49" y="170"/>
                    <a:pt x="1" y="399"/>
                    <a:pt x="110" y="568"/>
                  </a:cubicBezTo>
                  <a:cubicBezTo>
                    <a:pt x="207" y="701"/>
                    <a:pt x="532" y="798"/>
                    <a:pt x="677" y="834"/>
                  </a:cubicBezTo>
                  <a:cubicBezTo>
                    <a:pt x="684" y="836"/>
                    <a:pt x="690" y="837"/>
                    <a:pt x="697" y="837"/>
                  </a:cubicBezTo>
                  <a:cubicBezTo>
                    <a:pt x="726" y="837"/>
                    <a:pt x="752" y="815"/>
                    <a:pt x="762" y="785"/>
                  </a:cubicBezTo>
                  <a:cubicBezTo>
                    <a:pt x="774" y="629"/>
                    <a:pt x="822" y="291"/>
                    <a:pt x="725" y="170"/>
                  </a:cubicBezTo>
                  <a:cubicBezTo>
                    <a:pt x="658" y="57"/>
                    <a:pt x="543" y="0"/>
                    <a:pt x="424" y="0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1"/>
            <p:cNvSpPr/>
            <p:nvPr/>
          </p:nvSpPr>
          <p:spPr>
            <a:xfrm>
              <a:off x="5636731" y="2715381"/>
              <a:ext cx="50800" cy="35102"/>
            </a:xfrm>
            <a:custGeom>
              <a:avLst/>
              <a:gdLst/>
              <a:ahLst/>
              <a:cxnLst/>
              <a:rect l="l" t="t" r="r" b="b"/>
              <a:pathLst>
                <a:path w="822" h="568" extrusionOk="0">
                  <a:moveTo>
                    <a:pt x="508" y="0"/>
                  </a:moveTo>
                  <a:cubicBezTo>
                    <a:pt x="326" y="0"/>
                    <a:pt x="1" y="277"/>
                    <a:pt x="1" y="277"/>
                  </a:cubicBezTo>
                  <a:cubicBezTo>
                    <a:pt x="1" y="277"/>
                    <a:pt x="326" y="567"/>
                    <a:pt x="508" y="567"/>
                  </a:cubicBezTo>
                  <a:cubicBezTo>
                    <a:pt x="677" y="567"/>
                    <a:pt x="822" y="435"/>
                    <a:pt x="822" y="277"/>
                  </a:cubicBezTo>
                  <a:cubicBezTo>
                    <a:pt x="822" y="121"/>
                    <a:pt x="677" y="0"/>
                    <a:pt x="508" y="0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1"/>
            <p:cNvSpPr/>
            <p:nvPr/>
          </p:nvSpPr>
          <p:spPr>
            <a:xfrm>
              <a:off x="5585993" y="2715381"/>
              <a:ext cx="50800" cy="35102"/>
            </a:xfrm>
            <a:custGeom>
              <a:avLst/>
              <a:gdLst/>
              <a:ahLst/>
              <a:cxnLst/>
              <a:rect l="l" t="t" r="r" b="b"/>
              <a:pathLst>
                <a:path w="822" h="568" extrusionOk="0">
                  <a:moveTo>
                    <a:pt x="315" y="0"/>
                  </a:moveTo>
                  <a:cubicBezTo>
                    <a:pt x="146" y="0"/>
                    <a:pt x="1" y="121"/>
                    <a:pt x="1" y="277"/>
                  </a:cubicBezTo>
                  <a:cubicBezTo>
                    <a:pt x="1" y="435"/>
                    <a:pt x="146" y="567"/>
                    <a:pt x="315" y="567"/>
                  </a:cubicBezTo>
                  <a:cubicBezTo>
                    <a:pt x="495" y="567"/>
                    <a:pt x="822" y="277"/>
                    <a:pt x="822" y="277"/>
                  </a:cubicBezTo>
                  <a:cubicBezTo>
                    <a:pt x="822" y="277"/>
                    <a:pt x="495" y="0"/>
                    <a:pt x="315" y="0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1"/>
            <p:cNvSpPr/>
            <p:nvPr/>
          </p:nvSpPr>
          <p:spPr>
            <a:xfrm>
              <a:off x="5477781" y="2737877"/>
              <a:ext cx="49316" cy="35782"/>
            </a:xfrm>
            <a:custGeom>
              <a:avLst/>
              <a:gdLst/>
              <a:ahLst/>
              <a:cxnLst/>
              <a:rect l="l" t="t" r="r" b="b"/>
              <a:pathLst>
                <a:path w="798" h="579" extrusionOk="0">
                  <a:moveTo>
                    <a:pt x="472" y="1"/>
                  </a:moveTo>
                  <a:cubicBezTo>
                    <a:pt x="415" y="1"/>
                    <a:pt x="356" y="16"/>
                    <a:pt x="303" y="47"/>
                  </a:cubicBezTo>
                  <a:cubicBezTo>
                    <a:pt x="145" y="131"/>
                    <a:pt x="1" y="541"/>
                    <a:pt x="1" y="541"/>
                  </a:cubicBezTo>
                  <a:cubicBezTo>
                    <a:pt x="1" y="541"/>
                    <a:pt x="194" y="579"/>
                    <a:pt x="366" y="579"/>
                  </a:cubicBezTo>
                  <a:cubicBezTo>
                    <a:pt x="451" y="579"/>
                    <a:pt x="532" y="569"/>
                    <a:pt x="580" y="541"/>
                  </a:cubicBezTo>
                  <a:cubicBezTo>
                    <a:pt x="738" y="445"/>
                    <a:pt x="797" y="275"/>
                    <a:pt x="713" y="131"/>
                  </a:cubicBezTo>
                  <a:cubicBezTo>
                    <a:pt x="667" y="46"/>
                    <a:pt x="572" y="1"/>
                    <a:pt x="472" y="1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1"/>
            <p:cNvSpPr/>
            <p:nvPr/>
          </p:nvSpPr>
          <p:spPr>
            <a:xfrm>
              <a:off x="5429329" y="2769519"/>
              <a:ext cx="48513" cy="35597"/>
            </a:xfrm>
            <a:custGeom>
              <a:avLst/>
              <a:gdLst/>
              <a:ahLst/>
              <a:cxnLst/>
              <a:rect l="l" t="t" r="r" b="b"/>
              <a:pathLst>
                <a:path w="785" h="576" extrusionOk="0">
                  <a:moveTo>
                    <a:pt x="454" y="0"/>
                  </a:moveTo>
                  <a:cubicBezTo>
                    <a:pt x="358" y="0"/>
                    <a:pt x="263" y="10"/>
                    <a:pt x="205" y="42"/>
                  </a:cubicBezTo>
                  <a:cubicBezTo>
                    <a:pt x="60" y="126"/>
                    <a:pt x="0" y="307"/>
                    <a:pt x="84" y="440"/>
                  </a:cubicBezTo>
                  <a:cubicBezTo>
                    <a:pt x="131" y="525"/>
                    <a:pt x="222" y="575"/>
                    <a:pt x="322" y="575"/>
                  </a:cubicBezTo>
                  <a:cubicBezTo>
                    <a:pt x="379" y="575"/>
                    <a:pt x="438" y="559"/>
                    <a:pt x="495" y="525"/>
                  </a:cubicBezTo>
                  <a:cubicBezTo>
                    <a:pt x="652" y="440"/>
                    <a:pt x="785" y="29"/>
                    <a:pt x="785" y="29"/>
                  </a:cubicBezTo>
                  <a:cubicBezTo>
                    <a:pt x="785" y="29"/>
                    <a:pt x="617" y="0"/>
                    <a:pt x="454" y="0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1"/>
            <p:cNvSpPr/>
            <p:nvPr/>
          </p:nvSpPr>
          <p:spPr>
            <a:xfrm>
              <a:off x="5507630" y="2805054"/>
              <a:ext cx="49316" cy="35782"/>
            </a:xfrm>
            <a:custGeom>
              <a:avLst/>
              <a:gdLst/>
              <a:ahLst/>
              <a:cxnLst/>
              <a:rect l="l" t="t" r="r" b="b"/>
              <a:pathLst>
                <a:path w="798" h="579" extrusionOk="0">
                  <a:moveTo>
                    <a:pt x="472" y="1"/>
                  </a:moveTo>
                  <a:cubicBezTo>
                    <a:pt x="415" y="1"/>
                    <a:pt x="356" y="15"/>
                    <a:pt x="303" y="46"/>
                  </a:cubicBezTo>
                  <a:cubicBezTo>
                    <a:pt x="145" y="130"/>
                    <a:pt x="1" y="541"/>
                    <a:pt x="1" y="541"/>
                  </a:cubicBezTo>
                  <a:cubicBezTo>
                    <a:pt x="1" y="541"/>
                    <a:pt x="194" y="579"/>
                    <a:pt x="365" y="579"/>
                  </a:cubicBezTo>
                  <a:cubicBezTo>
                    <a:pt x="451" y="579"/>
                    <a:pt x="532" y="569"/>
                    <a:pt x="580" y="541"/>
                  </a:cubicBezTo>
                  <a:cubicBezTo>
                    <a:pt x="738" y="444"/>
                    <a:pt x="797" y="264"/>
                    <a:pt x="713" y="130"/>
                  </a:cubicBezTo>
                  <a:cubicBezTo>
                    <a:pt x="667" y="46"/>
                    <a:pt x="572" y="1"/>
                    <a:pt x="472" y="1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1"/>
            <p:cNvSpPr/>
            <p:nvPr/>
          </p:nvSpPr>
          <p:spPr>
            <a:xfrm>
              <a:off x="5459179" y="2836325"/>
              <a:ext cx="48513" cy="35968"/>
            </a:xfrm>
            <a:custGeom>
              <a:avLst/>
              <a:gdLst/>
              <a:ahLst/>
              <a:cxnLst/>
              <a:rect l="l" t="t" r="r" b="b"/>
              <a:pathLst>
                <a:path w="785" h="582" extrusionOk="0">
                  <a:moveTo>
                    <a:pt x="453" y="1"/>
                  </a:moveTo>
                  <a:cubicBezTo>
                    <a:pt x="360" y="1"/>
                    <a:pt x="270" y="12"/>
                    <a:pt x="218" y="47"/>
                  </a:cubicBezTo>
                  <a:cubicBezTo>
                    <a:pt x="60" y="131"/>
                    <a:pt x="0" y="313"/>
                    <a:pt x="84" y="445"/>
                  </a:cubicBezTo>
                  <a:cubicBezTo>
                    <a:pt x="131" y="531"/>
                    <a:pt x="226" y="581"/>
                    <a:pt x="327" y="581"/>
                  </a:cubicBezTo>
                  <a:cubicBezTo>
                    <a:pt x="384" y="581"/>
                    <a:pt x="443" y="565"/>
                    <a:pt x="495" y="530"/>
                  </a:cubicBezTo>
                  <a:cubicBezTo>
                    <a:pt x="652" y="445"/>
                    <a:pt x="785" y="35"/>
                    <a:pt x="785" y="35"/>
                  </a:cubicBezTo>
                  <a:cubicBezTo>
                    <a:pt x="785" y="35"/>
                    <a:pt x="614" y="1"/>
                    <a:pt x="453" y="1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1"/>
            <p:cNvSpPr/>
            <p:nvPr/>
          </p:nvSpPr>
          <p:spPr>
            <a:xfrm>
              <a:off x="5512883" y="2887990"/>
              <a:ext cx="52283" cy="35102"/>
            </a:xfrm>
            <a:custGeom>
              <a:avLst/>
              <a:gdLst/>
              <a:ahLst/>
              <a:cxnLst/>
              <a:rect l="l" t="t" r="r" b="b"/>
              <a:pathLst>
                <a:path w="846" h="568" extrusionOk="0">
                  <a:moveTo>
                    <a:pt x="507" y="0"/>
                  </a:moveTo>
                  <a:cubicBezTo>
                    <a:pt x="484" y="0"/>
                    <a:pt x="459" y="3"/>
                    <a:pt x="435" y="8"/>
                  </a:cubicBezTo>
                  <a:cubicBezTo>
                    <a:pt x="266" y="44"/>
                    <a:pt x="1" y="395"/>
                    <a:pt x="1" y="395"/>
                  </a:cubicBezTo>
                  <a:cubicBezTo>
                    <a:pt x="1" y="395"/>
                    <a:pt x="327" y="568"/>
                    <a:pt x="511" y="568"/>
                  </a:cubicBezTo>
                  <a:cubicBezTo>
                    <a:pt x="527" y="568"/>
                    <a:pt x="542" y="567"/>
                    <a:pt x="556" y="564"/>
                  </a:cubicBezTo>
                  <a:cubicBezTo>
                    <a:pt x="725" y="527"/>
                    <a:pt x="846" y="370"/>
                    <a:pt x="809" y="226"/>
                  </a:cubicBezTo>
                  <a:cubicBezTo>
                    <a:pt x="778" y="91"/>
                    <a:pt x="650" y="0"/>
                    <a:pt x="507" y="0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1"/>
            <p:cNvSpPr/>
            <p:nvPr/>
          </p:nvSpPr>
          <p:spPr>
            <a:xfrm>
              <a:off x="5461342" y="2901648"/>
              <a:ext cx="51603" cy="35102"/>
            </a:xfrm>
            <a:custGeom>
              <a:avLst/>
              <a:gdLst/>
              <a:ahLst/>
              <a:cxnLst/>
              <a:rect l="l" t="t" r="r" b="b"/>
              <a:pathLst>
                <a:path w="835" h="568" extrusionOk="0">
                  <a:moveTo>
                    <a:pt x="336" y="0"/>
                  </a:moveTo>
                  <a:cubicBezTo>
                    <a:pt x="320" y="0"/>
                    <a:pt x="305" y="2"/>
                    <a:pt x="291" y="5"/>
                  </a:cubicBezTo>
                  <a:cubicBezTo>
                    <a:pt x="122" y="40"/>
                    <a:pt x="1" y="185"/>
                    <a:pt x="38" y="343"/>
                  </a:cubicBezTo>
                  <a:cubicBezTo>
                    <a:pt x="68" y="477"/>
                    <a:pt x="198" y="567"/>
                    <a:pt x="341" y="567"/>
                  </a:cubicBezTo>
                  <a:cubicBezTo>
                    <a:pt x="364" y="567"/>
                    <a:pt x="388" y="565"/>
                    <a:pt x="411" y="560"/>
                  </a:cubicBezTo>
                  <a:cubicBezTo>
                    <a:pt x="581" y="523"/>
                    <a:pt x="835" y="174"/>
                    <a:pt x="835" y="174"/>
                  </a:cubicBezTo>
                  <a:cubicBezTo>
                    <a:pt x="835" y="174"/>
                    <a:pt x="519" y="0"/>
                    <a:pt x="336" y="0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1"/>
            <p:cNvSpPr/>
            <p:nvPr/>
          </p:nvSpPr>
          <p:spPr>
            <a:xfrm>
              <a:off x="5521041" y="2945464"/>
              <a:ext cx="51603" cy="35102"/>
            </a:xfrm>
            <a:custGeom>
              <a:avLst/>
              <a:gdLst/>
              <a:ahLst/>
              <a:cxnLst/>
              <a:rect l="l" t="t" r="r" b="b"/>
              <a:pathLst>
                <a:path w="835" h="568" extrusionOk="0">
                  <a:moveTo>
                    <a:pt x="506" y="0"/>
                  </a:moveTo>
                  <a:cubicBezTo>
                    <a:pt x="483" y="0"/>
                    <a:pt x="459" y="2"/>
                    <a:pt x="436" y="7"/>
                  </a:cubicBezTo>
                  <a:cubicBezTo>
                    <a:pt x="267" y="44"/>
                    <a:pt x="1" y="394"/>
                    <a:pt x="1" y="394"/>
                  </a:cubicBezTo>
                  <a:cubicBezTo>
                    <a:pt x="1" y="394"/>
                    <a:pt x="317" y="567"/>
                    <a:pt x="508" y="567"/>
                  </a:cubicBezTo>
                  <a:cubicBezTo>
                    <a:pt x="525" y="567"/>
                    <a:pt x="542" y="566"/>
                    <a:pt x="556" y="563"/>
                  </a:cubicBezTo>
                  <a:cubicBezTo>
                    <a:pt x="725" y="527"/>
                    <a:pt x="834" y="370"/>
                    <a:pt x="798" y="225"/>
                  </a:cubicBezTo>
                  <a:cubicBezTo>
                    <a:pt x="777" y="90"/>
                    <a:pt x="649" y="0"/>
                    <a:pt x="506" y="0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1"/>
            <p:cNvSpPr/>
            <p:nvPr/>
          </p:nvSpPr>
          <p:spPr>
            <a:xfrm>
              <a:off x="5469623" y="2959060"/>
              <a:ext cx="51479" cy="35102"/>
            </a:xfrm>
            <a:custGeom>
              <a:avLst/>
              <a:gdLst/>
              <a:ahLst/>
              <a:cxnLst/>
              <a:rect l="l" t="t" r="r" b="b"/>
              <a:pathLst>
                <a:path w="833" h="568" extrusionOk="0">
                  <a:moveTo>
                    <a:pt x="322" y="1"/>
                  </a:moveTo>
                  <a:cubicBezTo>
                    <a:pt x="306" y="1"/>
                    <a:pt x="291" y="2"/>
                    <a:pt x="277" y="5"/>
                  </a:cubicBezTo>
                  <a:cubicBezTo>
                    <a:pt x="108" y="41"/>
                    <a:pt x="0" y="186"/>
                    <a:pt x="36" y="343"/>
                  </a:cubicBezTo>
                  <a:cubicBezTo>
                    <a:pt x="57" y="478"/>
                    <a:pt x="184" y="568"/>
                    <a:pt x="326" y="568"/>
                  </a:cubicBezTo>
                  <a:cubicBezTo>
                    <a:pt x="350" y="568"/>
                    <a:pt x="374" y="565"/>
                    <a:pt x="398" y="560"/>
                  </a:cubicBezTo>
                  <a:cubicBezTo>
                    <a:pt x="567" y="524"/>
                    <a:pt x="833" y="174"/>
                    <a:pt x="833" y="174"/>
                  </a:cubicBezTo>
                  <a:cubicBezTo>
                    <a:pt x="833" y="174"/>
                    <a:pt x="506" y="1"/>
                    <a:pt x="322" y="1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1"/>
            <p:cNvSpPr/>
            <p:nvPr/>
          </p:nvSpPr>
          <p:spPr>
            <a:xfrm>
              <a:off x="5629995" y="2775328"/>
              <a:ext cx="51603" cy="35102"/>
            </a:xfrm>
            <a:custGeom>
              <a:avLst/>
              <a:gdLst/>
              <a:ahLst/>
              <a:cxnLst/>
              <a:rect l="l" t="t" r="r" b="b"/>
              <a:pathLst>
                <a:path w="835" h="568" extrusionOk="0">
                  <a:moveTo>
                    <a:pt x="519" y="0"/>
                  </a:moveTo>
                  <a:cubicBezTo>
                    <a:pt x="495" y="0"/>
                    <a:pt x="472" y="3"/>
                    <a:pt x="448" y="8"/>
                  </a:cubicBezTo>
                  <a:cubicBezTo>
                    <a:pt x="279" y="44"/>
                    <a:pt x="1" y="382"/>
                    <a:pt x="1" y="382"/>
                  </a:cubicBezTo>
                  <a:cubicBezTo>
                    <a:pt x="1" y="382"/>
                    <a:pt x="319" y="567"/>
                    <a:pt x="511" y="567"/>
                  </a:cubicBezTo>
                  <a:cubicBezTo>
                    <a:pt x="527" y="567"/>
                    <a:pt x="542" y="566"/>
                    <a:pt x="556" y="563"/>
                  </a:cubicBezTo>
                  <a:cubicBezTo>
                    <a:pt x="725" y="527"/>
                    <a:pt x="834" y="382"/>
                    <a:pt x="810" y="225"/>
                  </a:cubicBezTo>
                  <a:cubicBezTo>
                    <a:pt x="789" y="90"/>
                    <a:pt x="662" y="0"/>
                    <a:pt x="519" y="0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1"/>
            <p:cNvSpPr/>
            <p:nvPr/>
          </p:nvSpPr>
          <p:spPr>
            <a:xfrm>
              <a:off x="5578577" y="2786884"/>
              <a:ext cx="51479" cy="35411"/>
            </a:xfrm>
            <a:custGeom>
              <a:avLst/>
              <a:gdLst/>
              <a:ahLst/>
              <a:cxnLst/>
              <a:rect l="l" t="t" r="r" b="b"/>
              <a:pathLst>
                <a:path w="833" h="573" extrusionOk="0">
                  <a:moveTo>
                    <a:pt x="318" y="0"/>
                  </a:moveTo>
                  <a:cubicBezTo>
                    <a:pt x="308" y="0"/>
                    <a:pt x="299" y="1"/>
                    <a:pt x="290" y="2"/>
                  </a:cubicBezTo>
                  <a:cubicBezTo>
                    <a:pt x="121" y="38"/>
                    <a:pt x="0" y="195"/>
                    <a:pt x="36" y="340"/>
                  </a:cubicBezTo>
                  <a:cubicBezTo>
                    <a:pt x="57" y="481"/>
                    <a:pt x="196" y="573"/>
                    <a:pt x="346" y="573"/>
                  </a:cubicBezTo>
                  <a:cubicBezTo>
                    <a:pt x="363" y="573"/>
                    <a:pt x="381" y="572"/>
                    <a:pt x="398" y="569"/>
                  </a:cubicBezTo>
                  <a:cubicBezTo>
                    <a:pt x="567" y="533"/>
                    <a:pt x="833" y="195"/>
                    <a:pt x="833" y="195"/>
                  </a:cubicBezTo>
                  <a:cubicBezTo>
                    <a:pt x="833" y="195"/>
                    <a:pt x="497" y="0"/>
                    <a:pt x="318" y="0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1"/>
            <p:cNvSpPr/>
            <p:nvPr/>
          </p:nvSpPr>
          <p:spPr>
            <a:xfrm>
              <a:off x="5633023" y="2851651"/>
              <a:ext cx="51541" cy="34732"/>
            </a:xfrm>
            <a:custGeom>
              <a:avLst/>
              <a:gdLst/>
              <a:ahLst/>
              <a:cxnLst/>
              <a:rect l="l" t="t" r="r" b="b"/>
              <a:pathLst>
                <a:path w="834" h="562" extrusionOk="0">
                  <a:moveTo>
                    <a:pt x="514" y="0"/>
                  </a:moveTo>
                  <a:cubicBezTo>
                    <a:pt x="496" y="0"/>
                    <a:pt x="477" y="2"/>
                    <a:pt x="459" y="4"/>
                  </a:cubicBezTo>
                  <a:cubicBezTo>
                    <a:pt x="290" y="28"/>
                    <a:pt x="0" y="355"/>
                    <a:pt x="0" y="355"/>
                  </a:cubicBezTo>
                  <a:cubicBezTo>
                    <a:pt x="0" y="355"/>
                    <a:pt x="338" y="561"/>
                    <a:pt x="517" y="561"/>
                  </a:cubicBezTo>
                  <a:cubicBezTo>
                    <a:pt x="526" y="561"/>
                    <a:pt x="535" y="561"/>
                    <a:pt x="544" y="560"/>
                  </a:cubicBezTo>
                  <a:cubicBezTo>
                    <a:pt x="713" y="535"/>
                    <a:pt x="834" y="390"/>
                    <a:pt x="821" y="234"/>
                  </a:cubicBezTo>
                  <a:cubicBezTo>
                    <a:pt x="799" y="93"/>
                    <a:pt x="671" y="0"/>
                    <a:pt x="514" y="0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1"/>
            <p:cNvSpPr/>
            <p:nvPr/>
          </p:nvSpPr>
          <p:spPr>
            <a:xfrm>
              <a:off x="5581543" y="2859994"/>
              <a:ext cx="51479" cy="35411"/>
            </a:xfrm>
            <a:custGeom>
              <a:avLst/>
              <a:gdLst/>
              <a:ahLst/>
              <a:cxnLst/>
              <a:rect l="l" t="t" r="r" b="b"/>
              <a:pathLst>
                <a:path w="833" h="573" extrusionOk="0">
                  <a:moveTo>
                    <a:pt x="327" y="1"/>
                  </a:moveTo>
                  <a:cubicBezTo>
                    <a:pt x="318" y="1"/>
                    <a:pt x="310" y="1"/>
                    <a:pt x="302" y="2"/>
                  </a:cubicBezTo>
                  <a:cubicBezTo>
                    <a:pt x="133" y="27"/>
                    <a:pt x="0" y="171"/>
                    <a:pt x="25" y="328"/>
                  </a:cubicBezTo>
                  <a:cubicBezTo>
                    <a:pt x="46" y="471"/>
                    <a:pt x="177" y="573"/>
                    <a:pt x="336" y="573"/>
                  </a:cubicBezTo>
                  <a:cubicBezTo>
                    <a:pt x="353" y="573"/>
                    <a:pt x="370" y="572"/>
                    <a:pt x="387" y="569"/>
                  </a:cubicBezTo>
                  <a:cubicBezTo>
                    <a:pt x="556" y="545"/>
                    <a:pt x="833" y="220"/>
                    <a:pt x="833" y="220"/>
                  </a:cubicBezTo>
                  <a:cubicBezTo>
                    <a:pt x="833" y="220"/>
                    <a:pt x="504" y="1"/>
                    <a:pt x="327" y="1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1"/>
            <p:cNvSpPr/>
            <p:nvPr/>
          </p:nvSpPr>
          <p:spPr>
            <a:xfrm>
              <a:off x="5643467" y="2926491"/>
              <a:ext cx="50800" cy="35164"/>
            </a:xfrm>
            <a:custGeom>
              <a:avLst/>
              <a:gdLst/>
              <a:ahLst/>
              <a:cxnLst/>
              <a:rect l="l" t="t" r="r" b="b"/>
              <a:pathLst>
                <a:path w="822" h="569" extrusionOk="0">
                  <a:moveTo>
                    <a:pt x="496" y="0"/>
                  </a:moveTo>
                  <a:cubicBezTo>
                    <a:pt x="314" y="0"/>
                    <a:pt x="0" y="279"/>
                    <a:pt x="0" y="279"/>
                  </a:cubicBezTo>
                  <a:cubicBezTo>
                    <a:pt x="0" y="279"/>
                    <a:pt x="327" y="556"/>
                    <a:pt x="496" y="568"/>
                  </a:cubicBezTo>
                  <a:cubicBezTo>
                    <a:pt x="676" y="568"/>
                    <a:pt x="821" y="435"/>
                    <a:pt x="821" y="279"/>
                  </a:cubicBezTo>
                  <a:cubicBezTo>
                    <a:pt x="821" y="121"/>
                    <a:pt x="676" y="1"/>
                    <a:pt x="507" y="1"/>
                  </a:cubicBezTo>
                  <a:cubicBezTo>
                    <a:pt x="504" y="0"/>
                    <a:pt x="500" y="0"/>
                    <a:pt x="496" y="0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1"/>
            <p:cNvSpPr/>
            <p:nvPr/>
          </p:nvSpPr>
          <p:spPr>
            <a:xfrm>
              <a:off x="5592729" y="2925750"/>
              <a:ext cx="50800" cy="35102"/>
            </a:xfrm>
            <a:custGeom>
              <a:avLst/>
              <a:gdLst/>
              <a:ahLst/>
              <a:cxnLst/>
              <a:rect l="l" t="t" r="r" b="b"/>
              <a:pathLst>
                <a:path w="822" h="568" extrusionOk="0">
                  <a:moveTo>
                    <a:pt x="314" y="1"/>
                  </a:moveTo>
                  <a:cubicBezTo>
                    <a:pt x="145" y="1"/>
                    <a:pt x="0" y="122"/>
                    <a:pt x="0" y="278"/>
                  </a:cubicBezTo>
                  <a:cubicBezTo>
                    <a:pt x="0" y="436"/>
                    <a:pt x="133" y="568"/>
                    <a:pt x="314" y="568"/>
                  </a:cubicBezTo>
                  <a:cubicBezTo>
                    <a:pt x="483" y="568"/>
                    <a:pt x="821" y="291"/>
                    <a:pt x="821" y="291"/>
                  </a:cubicBezTo>
                  <a:cubicBezTo>
                    <a:pt x="821" y="291"/>
                    <a:pt x="496" y="1"/>
                    <a:pt x="314" y="1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1"/>
            <p:cNvSpPr/>
            <p:nvPr/>
          </p:nvSpPr>
          <p:spPr>
            <a:xfrm>
              <a:off x="5823986" y="2685470"/>
              <a:ext cx="52345" cy="53024"/>
            </a:xfrm>
            <a:custGeom>
              <a:avLst/>
              <a:gdLst/>
              <a:ahLst/>
              <a:cxnLst/>
              <a:rect l="l" t="t" r="r" b="b"/>
              <a:pathLst>
                <a:path w="847" h="858" extrusionOk="0">
                  <a:moveTo>
                    <a:pt x="423" y="0"/>
                  </a:moveTo>
                  <a:cubicBezTo>
                    <a:pt x="305" y="0"/>
                    <a:pt x="190" y="57"/>
                    <a:pt x="122" y="170"/>
                  </a:cubicBezTo>
                  <a:cubicBezTo>
                    <a:pt x="1" y="339"/>
                    <a:pt x="98" y="858"/>
                    <a:pt x="98" y="858"/>
                  </a:cubicBezTo>
                  <a:cubicBezTo>
                    <a:pt x="98" y="858"/>
                    <a:pt x="617" y="750"/>
                    <a:pt x="738" y="568"/>
                  </a:cubicBezTo>
                  <a:cubicBezTo>
                    <a:pt x="846" y="399"/>
                    <a:pt x="798" y="170"/>
                    <a:pt x="629" y="61"/>
                  </a:cubicBezTo>
                  <a:cubicBezTo>
                    <a:pt x="565" y="20"/>
                    <a:pt x="494" y="0"/>
                    <a:pt x="423" y="0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1"/>
            <p:cNvSpPr/>
            <p:nvPr/>
          </p:nvSpPr>
          <p:spPr>
            <a:xfrm>
              <a:off x="5759837" y="2737877"/>
              <a:ext cx="49316" cy="35782"/>
            </a:xfrm>
            <a:custGeom>
              <a:avLst/>
              <a:gdLst/>
              <a:ahLst/>
              <a:cxnLst/>
              <a:rect l="l" t="t" r="r" b="b"/>
              <a:pathLst>
                <a:path w="798" h="579" extrusionOk="0">
                  <a:moveTo>
                    <a:pt x="327" y="1"/>
                  </a:moveTo>
                  <a:cubicBezTo>
                    <a:pt x="227" y="1"/>
                    <a:pt x="132" y="46"/>
                    <a:pt x="86" y="131"/>
                  </a:cubicBezTo>
                  <a:cubicBezTo>
                    <a:pt x="1" y="275"/>
                    <a:pt x="61" y="445"/>
                    <a:pt x="218" y="541"/>
                  </a:cubicBezTo>
                  <a:cubicBezTo>
                    <a:pt x="266" y="569"/>
                    <a:pt x="347" y="579"/>
                    <a:pt x="433" y="579"/>
                  </a:cubicBezTo>
                  <a:cubicBezTo>
                    <a:pt x="604" y="579"/>
                    <a:pt x="797" y="541"/>
                    <a:pt x="797" y="541"/>
                  </a:cubicBezTo>
                  <a:cubicBezTo>
                    <a:pt x="797" y="541"/>
                    <a:pt x="653" y="131"/>
                    <a:pt x="496" y="47"/>
                  </a:cubicBezTo>
                  <a:cubicBezTo>
                    <a:pt x="443" y="16"/>
                    <a:pt x="384" y="1"/>
                    <a:pt x="327" y="1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1"/>
            <p:cNvSpPr/>
            <p:nvPr/>
          </p:nvSpPr>
          <p:spPr>
            <a:xfrm>
              <a:off x="5809092" y="2769519"/>
              <a:ext cx="48575" cy="35597"/>
            </a:xfrm>
            <a:custGeom>
              <a:avLst/>
              <a:gdLst/>
              <a:ahLst/>
              <a:cxnLst/>
              <a:rect l="l" t="t" r="r" b="b"/>
              <a:pathLst>
                <a:path w="786" h="576" extrusionOk="0">
                  <a:moveTo>
                    <a:pt x="329" y="0"/>
                  </a:moveTo>
                  <a:cubicBezTo>
                    <a:pt x="169" y="0"/>
                    <a:pt x="0" y="29"/>
                    <a:pt x="0" y="29"/>
                  </a:cubicBezTo>
                  <a:cubicBezTo>
                    <a:pt x="0" y="29"/>
                    <a:pt x="134" y="440"/>
                    <a:pt x="290" y="525"/>
                  </a:cubicBezTo>
                  <a:cubicBezTo>
                    <a:pt x="342" y="559"/>
                    <a:pt x="401" y="575"/>
                    <a:pt x="458" y="575"/>
                  </a:cubicBezTo>
                  <a:cubicBezTo>
                    <a:pt x="559" y="575"/>
                    <a:pt x="654" y="525"/>
                    <a:pt x="701" y="440"/>
                  </a:cubicBezTo>
                  <a:cubicBezTo>
                    <a:pt x="786" y="307"/>
                    <a:pt x="725" y="126"/>
                    <a:pt x="568" y="42"/>
                  </a:cubicBezTo>
                  <a:cubicBezTo>
                    <a:pt x="515" y="10"/>
                    <a:pt x="423" y="0"/>
                    <a:pt x="329" y="0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1"/>
            <p:cNvSpPr/>
            <p:nvPr/>
          </p:nvSpPr>
          <p:spPr>
            <a:xfrm>
              <a:off x="5729988" y="2805054"/>
              <a:ext cx="48575" cy="35782"/>
            </a:xfrm>
            <a:custGeom>
              <a:avLst/>
              <a:gdLst/>
              <a:ahLst/>
              <a:cxnLst/>
              <a:rect l="l" t="t" r="r" b="b"/>
              <a:pathLst>
                <a:path w="786" h="579" extrusionOk="0">
                  <a:moveTo>
                    <a:pt x="327" y="1"/>
                  </a:moveTo>
                  <a:cubicBezTo>
                    <a:pt x="227" y="1"/>
                    <a:pt x="132" y="46"/>
                    <a:pt x="86" y="130"/>
                  </a:cubicBezTo>
                  <a:cubicBezTo>
                    <a:pt x="1" y="264"/>
                    <a:pt x="61" y="444"/>
                    <a:pt x="218" y="541"/>
                  </a:cubicBezTo>
                  <a:cubicBezTo>
                    <a:pt x="266" y="569"/>
                    <a:pt x="345" y="579"/>
                    <a:pt x="430" y="579"/>
                  </a:cubicBezTo>
                  <a:cubicBezTo>
                    <a:pt x="598" y="579"/>
                    <a:pt x="786" y="541"/>
                    <a:pt x="786" y="541"/>
                  </a:cubicBezTo>
                  <a:cubicBezTo>
                    <a:pt x="786" y="541"/>
                    <a:pt x="653" y="130"/>
                    <a:pt x="496" y="46"/>
                  </a:cubicBezTo>
                  <a:cubicBezTo>
                    <a:pt x="444" y="15"/>
                    <a:pt x="384" y="1"/>
                    <a:pt x="327" y="1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1"/>
            <p:cNvSpPr/>
            <p:nvPr/>
          </p:nvSpPr>
          <p:spPr>
            <a:xfrm>
              <a:off x="5778501" y="2836325"/>
              <a:ext cx="49316" cy="35968"/>
            </a:xfrm>
            <a:custGeom>
              <a:avLst/>
              <a:gdLst/>
              <a:ahLst/>
              <a:cxnLst/>
              <a:rect l="l" t="t" r="r" b="b"/>
              <a:pathLst>
                <a:path w="798" h="582" extrusionOk="0">
                  <a:moveTo>
                    <a:pt x="341" y="1"/>
                  </a:moveTo>
                  <a:cubicBezTo>
                    <a:pt x="176" y="1"/>
                    <a:pt x="1" y="35"/>
                    <a:pt x="1" y="35"/>
                  </a:cubicBezTo>
                  <a:cubicBezTo>
                    <a:pt x="1" y="35"/>
                    <a:pt x="146" y="445"/>
                    <a:pt x="302" y="530"/>
                  </a:cubicBezTo>
                  <a:cubicBezTo>
                    <a:pt x="354" y="565"/>
                    <a:pt x="413" y="581"/>
                    <a:pt x="470" y="581"/>
                  </a:cubicBezTo>
                  <a:cubicBezTo>
                    <a:pt x="571" y="581"/>
                    <a:pt x="666" y="531"/>
                    <a:pt x="713" y="445"/>
                  </a:cubicBezTo>
                  <a:cubicBezTo>
                    <a:pt x="798" y="313"/>
                    <a:pt x="737" y="131"/>
                    <a:pt x="580" y="47"/>
                  </a:cubicBezTo>
                  <a:cubicBezTo>
                    <a:pt x="528" y="12"/>
                    <a:pt x="436" y="1"/>
                    <a:pt x="341" y="1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1"/>
            <p:cNvSpPr/>
            <p:nvPr/>
          </p:nvSpPr>
          <p:spPr>
            <a:xfrm>
              <a:off x="5721830" y="2887990"/>
              <a:ext cx="51479" cy="35102"/>
            </a:xfrm>
            <a:custGeom>
              <a:avLst/>
              <a:gdLst/>
              <a:ahLst/>
              <a:cxnLst/>
              <a:rect l="l" t="t" r="r" b="b"/>
              <a:pathLst>
                <a:path w="833" h="568" extrusionOk="0">
                  <a:moveTo>
                    <a:pt x="335" y="0"/>
                  </a:moveTo>
                  <a:cubicBezTo>
                    <a:pt x="187" y="0"/>
                    <a:pt x="67" y="91"/>
                    <a:pt x="36" y="226"/>
                  </a:cubicBezTo>
                  <a:cubicBezTo>
                    <a:pt x="0" y="370"/>
                    <a:pt x="121" y="527"/>
                    <a:pt x="290" y="564"/>
                  </a:cubicBezTo>
                  <a:cubicBezTo>
                    <a:pt x="304" y="567"/>
                    <a:pt x="319" y="568"/>
                    <a:pt x="334" y="568"/>
                  </a:cubicBezTo>
                  <a:cubicBezTo>
                    <a:pt x="517" y="568"/>
                    <a:pt x="833" y="395"/>
                    <a:pt x="833" y="395"/>
                  </a:cubicBezTo>
                  <a:cubicBezTo>
                    <a:pt x="833" y="395"/>
                    <a:pt x="580" y="44"/>
                    <a:pt x="411" y="8"/>
                  </a:cubicBezTo>
                  <a:cubicBezTo>
                    <a:pt x="385" y="3"/>
                    <a:pt x="359" y="0"/>
                    <a:pt x="335" y="0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1"/>
            <p:cNvSpPr/>
            <p:nvPr/>
          </p:nvSpPr>
          <p:spPr>
            <a:xfrm>
              <a:off x="5773248" y="2901648"/>
              <a:ext cx="51603" cy="35102"/>
            </a:xfrm>
            <a:custGeom>
              <a:avLst/>
              <a:gdLst/>
              <a:ahLst/>
              <a:cxnLst/>
              <a:rect l="l" t="t" r="r" b="b"/>
              <a:pathLst>
                <a:path w="835" h="568" extrusionOk="0">
                  <a:moveTo>
                    <a:pt x="511" y="0"/>
                  </a:moveTo>
                  <a:cubicBezTo>
                    <a:pt x="327" y="0"/>
                    <a:pt x="1" y="174"/>
                    <a:pt x="1" y="174"/>
                  </a:cubicBezTo>
                  <a:cubicBezTo>
                    <a:pt x="1" y="174"/>
                    <a:pt x="267" y="523"/>
                    <a:pt x="436" y="560"/>
                  </a:cubicBezTo>
                  <a:cubicBezTo>
                    <a:pt x="459" y="565"/>
                    <a:pt x="483" y="567"/>
                    <a:pt x="506" y="567"/>
                  </a:cubicBezTo>
                  <a:cubicBezTo>
                    <a:pt x="650" y="567"/>
                    <a:pt x="779" y="477"/>
                    <a:pt x="810" y="343"/>
                  </a:cubicBezTo>
                  <a:cubicBezTo>
                    <a:pt x="835" y="185"/>
                    <a:pt x="725" y="40"/>
                    <a:pt x="556" y="5"/>
                  </a:cubicBezTo>
                  <a:cubicBezTo>
                    <a:pt x="542" y="2"/>
                    <a:pt x="527" y="0"/>
                    <a:pt x="511" y="0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1"/>
            <p:cNvSpPr/>
            <p:nvPr/>
          </p:nvSpPr>
          <p:spPr>
            <a:xfrm>
              <a:off x="5714352" y="2945464"/>
              <a:ext cx="51541" cy="35102"/>
            </a:xfrm>
            <a:custGeom>
              <a:avLst/>
              <a:gdLst/>
              <a:ahLst/>
              <a:cxnLst/>
              <a:rect l="l" t="t" r="r" b="b"/>
              <a:pathLst>
                <a:path w="834" h="568" extrusionOk="0">
                  <a:moveTo>
                    <a:pt x="328" y="0"/>
                  </a:moveTo>
                  <a:cubicBezTo>
                    <a:pt x="185" y="0"/>
                    <a:pt x="57" y="90"/>
                    <a:pt x="36" y="225"/>
                  </a:cubicBezTo>
                  <a:cubicBezTo>
                    <a:pt x="1" y="370"/>
                    <a:pt x="109" y="527"/>
                    <a:pt x="278" y="563"/>
                  </a:cubicBezTo>
                  <a:cubicBezTo>
                    <a:pt x="292" y="566"/>
                    <a:pt x="307" y="567"/>
                    <a:pt x="323" y="567"/>
                  </a:cubicBezTo>
                  <a:cubicBezTo>
                    <a:pt x="508" y="567"/>
                    <a:pt x="833" y="394"/>
                    <a:pt x="833" y="394"/>
                  </a:cubicBezTo>
                  <a:cubicBezTo>
                    <a:pt x="833" y="394"/>
                    <a:pt x="568" y="44"/>
                    <a:pt x="399" y="7"/>
                  </a:cubicBezTo>
                  <a:cubicBezTo>
                    <a:pt x="375" y="2"/>
                    <a:pt x="351" y="0"/>
                    <a:pt x="328" y="0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1"/>
            <p:cNvSpPr/>
            <p:nvPr/>
          </p:nvSpPr>
          <p:spPr>
            <a:xfrm>
              <a:off x="5765832" y="2959060"/>
              <a:ext cx="51541" cy="35102"/>
            </a:xfrm>
            <a:custGeom>
              <a:avLst/>
              <a:gdLst/>
              <a:ahLst/>
              <a:cxnLst/>
              <a:rect l="l" t="t" r="r" b="b"/>
              <a:pathLst>
                <a:path w="834" h="568" extrusionOk="0">
                  <a:moveTo>
                    <a:pt x="509" y="1"/>
                  </a:moveTo>
                  <a:cubicBezTo>
                    <a:pt x="317" y="1"/>
                    <a:pt x="0" y="174"/>
                    <a:pt x="0" y="174"/>
                  </a:cubicBezTo>
                  <a:cubicBezTo>
                    <a:pt x="0" y="174"/>
                    <a:pt x="266" y="524"/>
                    <a:pt x="435" y="560"/>
                  </a:cubicBezTo>
                  <a:cubicBezTo>
                    <a:pt x="459" y="565"/>
                    <a:pt x="483" y="568"/>
                    <a:pt x="507" y="568"/>
                  </a:cubicBezTo>
                  <a:cubicBezTo>
                    <a:pt x="649" y="568"/>
                    <a:pt x="776" y="478"/>
                    <a:pt x="797" y="343"/>
                  </a:cubicBezTo>
                  <a:cubicBezTo>
                    <a:pt x="834" y="186"/>
                    <a:pt x="725" y="41"/>
                    <a:pt x="556" y="5"/>
                  </a:cubicBezTo>
                  <a:cubicBezTo>
                    <a:pt x="541" y="2"/>
                    <a:pt x="525" y="1"/>
                    <a:pt x="509" y="1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1"/>
            <p:cNvSpPr/>
            <p:nvPr/>
          </p:nvSpPr>
          <p:spPr>
            <a:xfrm>
              <a:off x="5546441" y="3036187"/>
              <a:ext cx="37389" cy="76199"/>
            </a:xfrm>
            <a:custGeom>
              <a:avLst/>
              <a:gdLst/>
              <a:ahLst/>
              <a:cxnLst/>
              <a:rect l="l" t="t" r="r" b="b"/>
              <a:pathLst>
                <a:path w="605" h="1233" extrusionOk="0">
                  <a:moveTo>
                    <a:pt x="218" y="1"/>
                  </a:moveTo>
                  <a:cubicBezTo>
                    <a:pt x="85" y="194"/>
                    <a:pt x="0" y="423"/>
                    <a:pt x="0" y="689"/>
                  </a:cubicBezTo>
                  <a:cubicBezTo>
                    <a:pt x="0" y="894"/>
                    <a:pt x="73" y="1088"/>
                    <a:pt x="194" y="1232"/>
                  </a:cubicBezTo>
                  <a:cubicBezTo>
                    <a:pt x="290" y="1208"/>
                    <a:pt x="375" y="1147"/>
                    <a:pt x="448" y="1075"/>
                  </a:cubicBezTo>
                  <a:lnTo>
                    <a:pt x="604" y="846"/>
                  </a:lnTo>
                  <a:lnTo>
                    <a:pt x="604" y="460"/>
                  </a:lnTo>
                  <a:lnTo>
                    <a:pt x="448" y="230"/>
                  </a:lnTo>
                  <a:cubicBezTo>
                    <a:pt x="387" y="133"/>
                    <a:pt x="314" y="61"/>
                    <a:pt x="218" y="1"/>
                  </a:cubicBezTo>
                  <a:close/>
                </a:path>
              </a:pathLst>
            </a:custGeom>
            <a:solidFill>
              <a:srgbClr val="D88D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1"/>
            <p:cNvSpPr/>
            <p:nvPr/>
          </p:nvSpPr>
          <p:spPr>
            <a:xfrm>
              <a:off x="5691981" y="3036187"/>
              <a:ext cx="44805" cy="76199"/>
            </a:xfrm>
            <a:custGeom>
              <a:avLst/>
              <a:gdLst/>
              <a:ahLst/>
              <a:cxnLst/>
              <a:rect l="l" t="t" r="r" b="b"/>
              <a:pathLst>
                <a:path w="725" h="1233" extrusionOk="0">
                  <a:moveTo>
                    <a:pt x="507" y="1"/>
                  </a:moveTo>
                  <a:cubicBezTo>
                    <a:pt x="411" y="61"/>
                    <a:pt x="338" y="133"/>
                    <a:pt x="278" y="230"/>
                  </a:cubicBezTo>
                  <a:lnTo>
                    <a:pt x="0" y="774"/>
                  </a:lnTo>
                  <a:lnTo>
                    <a:pt x="278" y="1075"/>
                  </a:lnTo>
                  <a:cubicBezTo>
                    <a:pt x="350" y="1147"/>
                    <a:pt x="435" y="1208"/>
                    <a:pt x="543" y="1232"/>
                  </a:cubicBezTo>
                  <a:cubicBezTo>
                    <a:pt x="652" y="1088"/>
                    <a:pt x="725" y="894"/>
                    <a:pt x="725" y="689"/>
                  </a:cubicBezTo>
                  <a:cubicBezTo>
                    <a:pt x="725" y="423"/>
                    <a:pt x="640" y="194"/>
                    <a:pt x="507" y="1"/>
                  </a:cubicBezTo>
                  <a:close/>
                </a:path>
              </a:pathLst>
            </a:custGeom>
            <a:solidFill>
              <a:srgbClr val="D88D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1"/>
            <p:cNvSpPr/>
            <p:nvPr/>
          </p:nvSpPr>
          <p:spPr>
            <a:xfrm>
              <a:off x="5565846" y="3026484"/>
              <a:ext cx="151534" cy="86644"/>
            </a:xfrm>
            <a:custGeom>
              <a:avLst/>
              <a:gdLst/>
              <a:ahLst/>
              <a:cxnLst/>
              <a:rect l="l" t="t" r="r" b="b"/>
              <a:pathLst>
                <a:path w="2452" h="1402" extrusionOk="0">
                  <a:moveTo>
                    <a:pt x="846" y="0"/>
                  </a:moveTo>
                  <a:cubicBezTo>
                    <a:pt x="387" y="0"/>
                    <a:pt x="0" y="375"/>
                    <a:pt x="0" y="846"/>
                  </a:cubicBezTo>
                  <a:cubicBezTo>
                    <a:pt x="0" y="1148"/>
                    <a:pt x="254" y="1401"/>
                    <a:pt x="568" y="1401"/>
                  </a:cubicBezTo>
                  <a:lnTo>
                    <a:pt x="1884" y="1401"/>
                  </a:lnTo>
                  <a:cubicBezTo>
                    <a:pt x="2198" y="1401"/>
                    <a:pt x="2452" y="1148"/>
                    <a:pt x="2452" y="846"/>
                  </a:cubicBezTo>
                  <a:cubicBezTo>
                    <a:pt x="2452" y="375"/>
                    <a:pt x="2065" y="0"/>
                    <a:pt x="1607" y="0"/>
                  </a:cubicBezTo>
                  <a:close/>
                </a:path>
              </a:pathLst>
            </a:custGeom>
            <a:solidFill>
              <a:srgbClr val="D86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1"/>
            <p:cNvSpPr/>
            <p:nvPr/>
          </p:nvSpPr>
          <p:spPr>
            <a:xfrm>
              <a:off x="5565846" y="3026484"/>
              <a:ext cx="102279" cy="86644"/>
            </a:xfrm>
            <a:custGeom>
              <a:avLst/>
              <a:gdLst/>
              <a:ahLst/>
              <a:cxnLst/>
              <a:rect l="l" t="t" r="r" b="b"/>
              <a:pathLst>
                <a:path w="1655" h="1402" extrusionOk="0">
                  <a:moveTo>
                    <a:pt x="846" y="0"/>
                  </a:moveTo>
                  <a:cubicBezTo>
                    <a:pt x="387" y="0"/>
                    <a:pt x="0" y="375"/>
                    <a:pt x="0" y="846"/>
                  </a:cubicBezTo>
                  <a:cubicBezTo>
                    <a:pt x="0" y="1148"/>
                    <a:pt x="254" y="1401"/>
                    <a:pt x="568" y="1401"/>
                  </a:cubicBezTo>
                  <a:lnTo>
                    <a:pt x="1413" y="1401"/>
                  </a:lnTo>
                  <a:cubicBezTo>
                    <a:pt x="1100" y="1401"/>
                    <a:pt x="858" y="1148"/>
                    <a:pt x="858" y="846"/>
                  </a:cubicBezTo>
                  <a:cubicBezTo>
                    <a:pt x="858" y="387"/>
                    <a:pt x="1208" y="25"/>
                    <a:pt x="1655" y="0"/>
                  </a:cubicBezTo>
                  <a:close/>
                </a:path>
              </a:pathLst>
            </a:custGeom>
            <a:solidFill>
              <a:srgbClr val="CC5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1"/>
            <p:cNvSpPr/>
            <p:nvPr/>
          </p:nvSpPr>
          <p:spPr>
            <a:xfrm>
              <a:off x="5483775" y="2619097"/>
              <a:ext cx="63469" cy="63469"/>
            </a:xfrm>
            <a:custGeom>
              <a:avLst/>
              <a:gdLst/>
              <a:ahLst/>
              <a:cxnLst/>
              <a:rect l="l" t="t" r="r" b="b"/>
              <a:pathLst>
                <a:path w="1027" h="1027" extrusionOk="0">
                  <a:moveTo>
                    <a:pt x="520" y="0"/>
                  </a:moveTo>
                  <a:cubicBezTo>
                    <a:pt x="230" y="0"/>
                    <a:pt x="0" y="230"/>
                    <a:pt x="0" y="507"/>
                  </a:cubicBezTo>
                  <a:cubicBezTo>
                    <a:pt x="0" y="797"/>
                    <a:pt x="230" y="1027"/>
                    <a:pt x="520" y="1027"/>
                  </a:cubicBezTo>
                  <a:cubicBezTo>
                    <a:pt x="797" y="1027"/>
                    <a:pt x="1027" y="797"/>
                    <a:pt x="1027" y="507"/>
                  </a:cubicBezTo>
                  <a:cubicBezTo>
                    <a:pt x="1027" y="230"/>
                    <a:pt x="797" y="0"/>
                    <a:pt x="520" y="0"/>
                  </a:cubicBezTo>
                  <a:close/>
                </a:path>
              </a:pathLst>
            </a:custGeom>
            <a:solidFill>
              <a:srgbClr val="D7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1"/>
            <p:cNvSpPr/>
            <p:nvPr/>
          </p:nvSpPr>
          <p:spPr>
            <a:xfrm>
              <a:off x="5716577" y="2698943"/>
              <a:ext cx="32136" cy="32136"/>
            </a:xfrm>
            <a:custGeom>
              <a:avLst/>
              <a:gdLst/>
              <a:ahLst/>
              <a:cxnLst/>
              <a:rect l="l" t="t" r="r" b="b"/>
              <a:pathLst>
                <a:path w="520" h="520" extrusionOk="0">
                  <a:moveTo>
                    <a:pt x="266" y="0"/>
                  </a:moveTo>
                  <a:cubicBezTo>
                    <a:pt x="121" y="0"/>
                    <a:pt x="0" y="121"/>
                    <a:pt x="0" y="266"/>
                  </a:cubicBezTo>
                  <a:cubicBezTo>
                    <a:pt x="0" y="398"/>
                    <a:pt x="121" y="519"/>
                    <a:pt x="266" y="519"/>
                  </a:cubicBezTo>
                  <a:cubicBezTo>
                    <a:pt x="411" y="519"/>
                    <a:pt x="520" y="398"/>
                    <a:pt x="520" y="266"/>
                  </a:cubicBezTo>
                  <a:cubicBezTo>
                    <a:pt x="520" y="121"/>
                    <a:pt x="411" y="0"/>
                    <a:pt x="266" y="0"/>
                  </a:cubicBezTo>
                  <a:close/>
                </a:path>
              </a:pathLst>
            </a:custGeom>
            <a:solidFill>
              <a:srgbClr val="D7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1"/>
            <p:cNvSpPr/>
            <p:nvPr/>
          </p:nvSpPr>
          <p:spPr>
            <a:xfrm>
              <a:off x="5756129" y="2634794"/>
              <a:ext cx="45547" cy="44805"/>
            </a:xfrm>
            <a:custGeom>
              <a:avLst/>
              <a:gdLst/>
              <a:ahLst/>
              <a:cxnLst/>
              <a:rect l="l" t="t" r="r" b="b"/>
              <a:pathLst>
                <a:path w="737" h="725" extrusionOk="0">
                  <a:moveTo>
                    <a:pt x="363" y="0"/>
                  </a:moveTo>
                  <a:cubicBezTo>
                    <a:pt x="170" y="0"/>
                    <a:pt x="1" y="157"/>
                    <a:pt x="1" y="362"/>
                  </a:cubicBezTo>
                  <a:cubicBezTo>
                    <a:pt x="1" y="567"/>
                    <a:pt x="170" y="724"/>
                    <a:pt x="363" y="724"/>
                  </a:cubicBezTo>
                  <a:cubicBezTo>
                    <a:pt x="568" y="724"/>
                    <a:pt x="737" y="567"/>
                    <a:pt x="737" y="362"/>
                  </a:cubicBezTo>
                  <a:cubicBezTo>
                    <a:pt x="737" y="157"/>
                    <a:pt x="568" y="0"/>
                    <a:pt x="363" y="0"/>
                  </a:cubicBezTo>
                  <a:close/>
                </a:path>
              </a:pathLst>
            </a:custGeom>
            <a:solidFill>
              <a:srgbClr val="D7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1"/>
            <p:cNvSpPr/>
            <p:nvPr/>
          </p:nvSpPr>
          <p:spPr>
            <a:xfrm>
              <a:off x="5405412" y="2633249"/>
              <a:ext cx="476169" cy="487293"/>
            </a:xfrm>
            <a:custGeom>
              <a:avLst/>
              <a:gdLst/>
              <a:ahLst/>
              <a:cxnLst/>
              <a:rect l="l" t="t" r="r" b="b"/>
              <a:pathLst>
                <a:path w="7705" h="7885" extrusionOk="0">
                  <a:moveTo>
                    <a:pt x="3744" y="242"/>
                  </a:moveTo>
                  <a:cubicBezTo>
                    <a:pt x="3876" y="242"/>
                    <a:pt x="3997" y="351"/>
                    <a:pt x="3997" y="495"/>
                  </a:cubicBezTo>
                  <a:cubicBezTo>
                    <a:pt x="3997" y="556"/>
                    <a:pt x="3900" y="713"/>
                    <a:pt x="3744" y="894"/>
                  </a:cubicBezTo>
                  <a:cubicBezTo>
                    <a:pt x="3586" y="713"/>
                    <a:pt x="3490" y="556"/>
                    <a:pt x="3490" y="495"/>
                  </a:cubicBezTo>
                  <a:cubicBezTo>
                    <a:pt x="3490" y="351"/>
                    <a:pt x="3611" y="242"/>
                    <a:pt x="3744" y="242"/>
                  </a:cubicBezTo>
                  <a:close/>
                  <a:moveTo>
                    <a:pt x="556" y="967"/>
                  </a:moveTo>
                  <a:cubicBezTo>
                    <a:pt x="616" y="978"/>
                    <a:pt x="677" y="1027"/>
                    <a:pt x="713" y="1075"/>
                  </a:cubicBezTo>
                  <a:cubicBezTo>
                    <a:pt x="749" y="1123"/>
                    <a:pt x="761" y="1316"/>
                    <a:pt x="725" y="1546"/>
                  </a:cubicBezTo>
                  <a:cubicBezTo>
                    <a:pt x="544" y="1498"/>
                    <a:pt x="339" y="1426"/>
                    <a:pt x="302" y="1353"/>
                  </a:cubicBezTo>
                  <a:cubicBezTo>
                    <a:pt x="267" y="1292"/>
                    <a:pt x="254" y="1232"/>
                    <a:pt x="267" y="1160"/>
                  </a:cubicBezTo>
                  <a:cubicBezTo>
                    <a:pt x="278" y="1099"/>
                    <a:pt x="315" y="1039"/>
                    <a:pt x="363" y="1003"/>
                  </a:cubicBezTo>
                  <a:cubicBezTo>
                    <a:pt x="411" y="978"/>
                    <a:pt x="460" y="967"/>
                    <a:pt x="508" y="967"/>
                  </a:cubicBezTo>
                  <a:close/>
                  <a:moveTo>
                    <a:pt x="7202" y="965"/>
                  </a:moveTo>
                  <a:cubicBezTo>
                    <a:pt x="7247" y="965"/>
                    <a:pt x="7291" y="977"/>
                    <a:pt x="7329" y="1003"/>
                  </a:cubicBezTo>
                  <a:cubicBezTo>
                    <a:pt x="7390" y="1039"/>
                    <a:pt x="7426" y="1099"/>
                    <a:pt x="7439" y="1160"/>
                  </a:cubicBezTo>
                  <a:cubicBezTo>
                    <a:pt x="7450" y="1232"/>
                    <a:pt x="7439" y="1292"/>
                    <a:pt x="7402" y="1353"/>
                  </a:cubicBezTo>
                  <a:cubicBezTo>
                    <a:pt x="7366" y="1401"/>
                    <a:pt x="7197" y="1486"/>
                    <a:pt x="6967" y="1558"/>
                  </a:cubicBezTo>
                  <a:cubicBezTo>
                    <a:pt x="6943" y="1316"/>
                    <a:pt x="6956" y="1123"/>
                    <a:pt x="6991" y="1075"/>
                  </a:cubicBezTo>
                  <a:cubicBezTo>
                    <a:pt x="7038" y="1005"/>
                    <a:pt x="7121" y="965"/>
                    <a:pt x="7202" y="965"/>
                  </a:cubicBezTo>
                  <a:close/>
                  <a:moveTo>
                    <a:pt x="3237" y="1450"/>
                  </a:moveTo>
                  <a:cubicBezTo>
                    <a:pt x="3297" y="1450"/>
                    <a:pt x="3430" y="1522"/>
                    <a:pt x="3551" y="1606"/>
                  </a:cubicBezTo>
                  <a:cubicBezTo>
                    <a:pt x="3430" y="1703"/>
                    <a:pt x="3297" y="1775"/>
                    <a:pt x="3237" y="1775"/>
                  </a:cubicBezTo>
                  <a:cubicBezTo>
                    <a:pt x="3128" y="1775"/>
                    <a:pt x="3044" y="1703"/>
                    <a:pt x="3044" y="1606"/>
                  </a:cubicBezTo>
                  <a:cubicBezTo>
                    <a:pt x="3044" y="1522"/>
                    <a:pt x="3128" y="1450"/>
                    <a:pt x="3237" y="1450"/>
                  </a:cubicBezTo>
                  <a:close/>
                  <a:moveTo>
                    <a:pt x="4251" y="1450"/>
                  </a:moveTo>
                  <a:cubicBezTo>
                    <a:pt x="4359" y="1450"/>
                    <a:pt x="4444" y="1522"/>
                    <a:pt x="4444" y="1606"/>
                  </a:cubicBezTo>
                  <a:cubicBezTo>
                    <a:pt x="4444" y="1703"/>
                    <a:pt x="4359" y="1775"/>
                    <a:pt x="4251" y="1775"/>
                  </a:cubicBezTo>
                  <a:cubicBezTo>
                    <a:pt x="4190" y="1775"/>
                    <a:pt x="4058" y="1703"/>
                    <a:pt x="3937" y="1606"/>
                  </a:cubicBezTo>
                  <a:cubicBezTo>
                    <a:pt x="4058" y="1522"/>
                    <a:pt x="4190" y="1450"/>
                    <a:pt x="4251" y="1450"/>
                  </a:cubicBezTo>
                  <a:close/>
                  <a:moveTo>
                    <a:pt x="1642" y="1814"/>
                  </a:moveTo>
                  <a:cubicBezTo>
                    <a:pt x="1700" y="1814"/>
                    <a:pt x="1753" y="1840"/>
                    <a:pt x="1775" y="1884"/>
                  </a:cubicBezTo>
                  <a:cubicBezTo>
                    <a:pt x="1824" y="1968"/>
                    <a:pt x="1788" y="2078"/>
                    <a:pt x="1691" y="2126"/>
                  </a:cubicBezTo>
                  <a:cubicBezTo>
                    <a:pt x="1662" y="2141"/>
                    <a:pt x="1596" y="2151"/>
                    <a:pt x="1513" y="2151"/>
                  </a:cubicBezTo>
                  <a:cubicBezTo>
                    <a:pt x="1460" y="2151"/>
                    <a:pt x="1401" y="2147"/>
                    <a:pt x="1341" y="2138"/>
                  </a:cubicBezTo>
                  <a:cubicBezTo>
                    <a:pt x="1401" y="2005"/>
                    <a:pt x="1474" y="1872"/>
                    <a:pt x="1534" y="1848"/>
                  </a:cubicBezTo>
                  <a:cubicBezTo>
                    <a:pt x="1567" y="1824"/>
                    <a:pt x="1605" y="1814"/>
                    <a:pt x="1642" y="1814"/>
                  </a:cubicBezTo>
                  <a:close/>
                  <a:moveTo>
                    <a:pt x="6062" y="1812"/>
                  </a:moveTo>
                  <a:cubicBezTo>
                    <a:pt x="6098" y="1812"/>
                    <a:pt x="6135" y="1824"/>
                    <a:pt x="6170" y="1848"/>
                  </a:cubicBezTo>
                  <a:cubicBezTo>
                    <a:pt x="6219" y="1872"/>
                    <a:pt x="6304" y="2005"/>
                    <a:pt x="6363" y="2138"/>
                  </a:cubicBezTo>
                  <a:cubicBezTo>
                    <a:pt x="6303" y="2147"/>
                    <a:pt x="6244" y="2151"/>
                    <a:pt x="6192" y="2151"/>
                  </a:cubicBezTo>
                  <a:cubicBezTo>
                    <a:pt x="6109" y="2151"/>
                    <a:pt x="6043" y="2141"/>
                    <a:pt x="6014" y="2126"/>
                  </a:cubicBezTo>
                  <a:cubicBezTo>
                    <a:pt x="5965" y="2102"/>
                    <a:pt x="5929" y="2053"/>
                    <a:pt x="5917" y="2005"/>
                  </a:cubicBezTo>
                  <a:cubicBezTo>
                    <a:pt x="5905" y="1968"/>
                    <a:pt x="5905" y="1920"/>
                    <a:pt x="5929" y="1884"/>
                  </a:cubicBezTo>
                  <a:cubicBezTo>
                    <a:pt x="5941" y="1848"/>
                    <a:pt x="5977" y="1824"/>
                    <a:pt x="6025" y="1824"/>
                  </a:cubicBezTo>
                  <a:cubicBezTo>
                    <a:pt x="6038" y="1812"/>
                    <a:pt x="6050" y="1812"/>
                    <a:pt x="6062" y="1812"/>
                  </a:cubicBezTo>
                  <a:close/>
                  <a:moveTo>
                    <a:pt x="6873" y="2323"/>
                  </a:moveTo>
                  <a:cubicBezTo>
                    <a:pt x="6949" y="2323"/>
                    <a:pt x="7011" y="2329"/>
                    <a:pt x="7040" y="2343"/>
                  </a:cubicBezTo>
                  <a:cubicBezTo>
                    <a:pt x="7088" y="2379"/>
                    <a:pt x="7125" y="2416"/>
                    <a:pt x="7149" y="2464"/>
                  </a:cubicBezTo>
                  <a:cubicBezTo>
                    <a:pt x="7160" y="2512"/>
                    <a:pt x="7149" y="2548"/>
                    <a:pt x="7136" y="2585"/>
                  </a:cubicBezTo>
                  <a:cubicBezTo>
                    <a:pt x="7106" y="2637"/>
                    <a:pt x="7054" y="2661"/>
                    <a:pt x="6995" y="2661"/>
                  </a:cubicBezTo>
                  <a:cubicBezTo>
                    <a:pt x="6959" y="2661"/>
                    <a:pt x="6920" y="2652"/>
                    <a:pt x="6883" y="2633"/>
                  </a:cubicBezTo>
                  <a:cubicBezTo>
                    <a:pt x="6835" y="2596"/>
                    <a:pt x="6762" y="2476"/>
                    <a:pt x="6702" y="2331"/>
                  </a:cubicBezTo>
                  <a:cubicBezTo>
                    <a:pt x="6761" y="2326"/>
                    <a:pt x="6820" y="2323"/>
                    <a:pt x="6873" y="2323"/>
                  </a:cubicBezTo>
                  <a:close/>
                  <a:moveTo>
                    <a:pt x="822" y="2319"/>
                  </a:moveTo>
                  <a:cubicBezTo>
                    <a:pt x="882" y="2319"/>
                    <a:pt x="943" y="2331"/>
                    <a:pt x="1003" y="2331"/>
                  </a:cubicBezTo>
                  <a:cubicBezTo>
                    <a:pt x="943" y="2476"/>
                    <a:pt x="870" y="2596"/>
                    <a:pt x="822" y="2633"/>
                  </a:cubicBezTo>
                  <a:cubicBezTo>
                    <a:pt x="786" y="2651"/>
                    <a:pt x="751" y="2662"/>
                    <a:pt x="716" y="2662"/>
                  </a:cubicBezTo>
                  <a:cubicBezTo>
                    <a:pt x="703" y="2662"/>
                    <a:pt x="690" y="2660"/>
                    <a:pt x="677" y="2657"/>
                  </a:cubicBezTo>
                  <a:cubicBezTo>
                    <a:pt x="629" y="2645"/>
                    <a:pt x="592" y="2620"/>
                    <a:pt x="568" y="2585"/>
                  </a:cubicBezTo>
                  <a:cubicBezTo>
                    <a:pt x="556" y="2548"/>
                    <a:pt x="544" y="2512"/>
                    <a:pt x="556" y="2464"/>
                  </a:cubicBezTo>
                  <a:cubicBezTo>
                    <a:pt x="580" y="2416"/>
                    <a:pt x="616" y="2379"/>
                    <a:pt x="653" y="2343"/>
                  </a:cubicBezTo>
                  <a:cubicBezTo>
                    <a:pt x="689" y="2331"/>
                    <a:pt x="749" y="2319"/>
                    <a:pt x="822" y="2319"/>
                  </a:cubicBezTo>
                  <a:close/>
                  <a:moveTo>
                    <a:pt x="4150" y="2422"/>
                  </a:moveTo>
                  <a:cubicBezTo>
                    <a:pt x="4233" y="2422"/>
                    <a:pt x="4313" y="2477"/>
                    <a:pt x="4323" y="2548"/>
                  </a:cubicBezTo>
                  <a:cubicBezTo>
                    <a:pt x="4348" y="2633"/>
                    <a:pt x="4275" y="2730"/>
                    <a:pt x="4166" y="2741"/>
                  </a:cubicBezTo>
                  <a:cubicBezTo>
                    <a:pt x="4160" y="2743"/>
                    <a:pt x="4152" y="2743"/>
                    <a:pt x="4144" y="2743"/>
                  </a:cubicBezTo>
                  <a:cubicBezTo>
                    <a:pt x="4075" y="2743"/>
                    <a:pt x="3947" y="2699"/>
                    <a:pt x="3828" y="2645"/>
                  </a:cubicBezTo>
                  <a:cubicBezTo>
                    <a:pt x="3937" y="2536"/>
                    <a:pt x="4045" y="2440"/>
                    <a:pt x="4106" y="2427"/>
                  </a:cubicBezTo>
                  <a:cubicBezTo>
                    <a:pt x="4121" y="2424"/>
                    <a:pt x="4135" y="2422"/>
                    <a:pt x="4150" y="2422"/>
                  </a:cubicBezTo>
                  <a:close/>
                  <a:moveTo>
                    <a:pt x="3138" y="2607"/>
                  </a:moveTo>
                  <a:cubicBezTo>
                    <a:pt x="3204" y="2607"/>
                    <a:pt x="3325" y="2652"/>
                    <a:pt x="3454" y="2717"/>
                  </a:cubicBezTo>
                  <a:cubicBezTo>
                    <a:pt x="3345" y="2826"/>
                    <a:pt x="3237" y="2923"/>
                    <a:pt x="3176" y="2934"/>
                  </a:cubicBezTo>
                  <a:cubicBezTo>
                    <a:pt x="3160" y="2938"/>
                    <a:pt x="3144" y="2939"/>
                    <a:pt x="3130" y="2939"/>
                  </a:cubicBezTo>
                  <a:cubicBezTo>
                    <a:pt x="3090" y="2939"/>
                    <a:pt x="3055" y="2928"/>
                    <a:pt x="3019" y="2910"/>
                  </a:cubicBezTo>
                  <a:cubicBezTo>
                    <a:pt x="2983" y="2886"/>
                    <a:pt x="2959" y="2850"/>
                    <a:pt x="2947" y="2814"/>
                  </a:cubicBezTo>
                  <a:cubicBezTo>
                    <a:pt x="2947" y="2765"/>
                    <a:pt x="2959" y="2730"/>
                    <a:pt x="2983" y="2693"/>
                  </a:cubicBezTo>
                  <a:cubicBezTo>
                    <a:pt x="3019" y="2645"/>
                    <a:pt x="3055" y="2620"/>
                    <a:pt x="3116" y="2609"/>
                  </a:cubicBezTo>
                  <a:cubicBezTo>
                    <a:pt x="3122" y="2608"/>
                    <a:pt x="3130" y="2607"/>
                    <a:pt x="3138" y="2607"/>
                  </a:cubicBezTo>
                  <a:close/>
                  <a:moveTo>
                    <a:pt x="2131" y="2901"/>
                  </a:moveTo>
                  <a:cubicBezTo>
                    <a:pt x="2189" y="2901"/>
                    <a:pt x="2241" y="2927"/>
                    <a:pt x="2271" y="2971"/>
                  </a:cubicBezTo>
                  <a:cubicBezTo>
                    <a:pt x="2282" y="3007"/>
                    <a:pt x="2295" y="3055"/>
                    <a:pt x="2271" y="3092"/>
                  </a:cubicBezTo>
                  <a:cubicBezTo>
                    <a:pt x="2258" y="3140"/>
                    <a:pt x="2223" y="3188"/>
                    <a:pt x="2174" y="3213"/>
                  </a:cubicBezTo>
                  <a:cubicBezTo>
                    <a:pt x="2146" y="3227"/>
                    <a:pt x="2085" y="3233"/>
                    <a:pt x="2009" y="3233"/>
                  </a:cubicBezTo>
                  <a:cubicBezTo>
                    <a:pt x="1953" y="3233"/>
                    <a:pt x="1890" y="3229"/>
                    <a:pt x="1824" y="3224"/>
                  </a:cubicBezTo>
                  <a:cubicBezTo>
                    <a:pt x="1884" y="3092"/>
                    <a:pt x="1968" y="2959"/>
                    <a:pt x="2017" y="2934"/>
                  </a:cubicBezTo>
                  <a:cubicBezTo>
                    <a:pt x="2054" y="2911"/>
                    <a:pt x="2094" y="2901"/>
                    <a:pt x="2131" y="2901"/>
                  </a:cubicBezTo>
                  <a:close/>
                  <a:moveTo>
                    <a:pt x="5574" y="2901"/>
                  </a:moveTo>
                  <a:cubicBezTo>
                    <a:pt x="5611" y="2901"/>
                    <a:pt x="5650" y="2911"/>
                    <a:pt x="5687" y="2934"/>
                  </a:cubicBezTo>
                  <a:cubicBezTo>
                    <a:pt x="5736" y="2959"/>
                    <a:pt x="5821" y="3092"/>
                    <a:pt x="5880" y="3224"/>
                  </a:cubicBezTo>
                  <a:cubicBezTo>
                    <a:pt x="5815" y="3229"/>
                    <a:pt x="5751" y="3233"/>
                    <a:pt x="5696" y="3233"/>
                  </a:cubicBezTo>
                  <a:cubicBezTo>
                    <a:pt x="5620" y="3233"/>
                    <a:pt x="5559" y="3227"/>
                    <a:pt x="5531" y="3213"/>
                  </a:cubicBezTo>
                  <a:cubicBezTo>
                    <a:pt x="5483" y="3188"/>
                    <a:pt x="5446" y="3140"/>
                    <a:pt x="5422" y="3092"/>
                  </a:cubicBezTo>
                  <a:cubicBezTo>
                    <a:pt x="5410" y="3055"/>
                    <a:pt x="5422" y="3007"/>
                    <a:pt x="5434" y="2971"/>
                  </a:cubicBezTo>
                  <a:cubicBezTo>
                    <a:pt x="5464" y="2927"/>
                    <a:pt x="5516" y="2901"/>
                    <a:pt x="5574" y="2901"/>
                  </a:cubicBezTo>
                  <a:close/>
                  <a:moveTo>
                    <a:pt x="1316" y="3406"/>
                  </a:moveTo>
                  <a:cubicBezTo>
                    <a:pt x="1365" y="3406"/>
                    <a:pt x="1426" y="3417"/>
                    <a:pt x="1498" y="3417"/>
                  </a:cubicBezTo>
                  <a:cubicBezTo>
                    <a:pt x="1437" y="3562"/>
                    <a:pt x="1353" y="3683"/>
                    <a:pt x="1305" y="3720"/>
                  </a:cubicBezTo>
                  <a:cubicBezTo>
                    <a:pt x="1268" y="3738"/>
                    <a:pt x="1229" y="3748"/>
                    <a:pt x="1192" y="3748"/>
                  </a:cubicBezTo>
                  <a:cubicBezTo>
                    <a:pt x="1133" y="3748"/>
                    <a:pt x="1081" y="3723"/>
                    <a:pt x="1051" y="3671"/>
                  </a:cubicBezTo>
                  <a:cubicBezTo>
                    <a:pt x="1015" y="3599"/>
                    <a:pt x="1051" y="3490"/>
                    <a:pt x="1147" y="3430"/>
                  </a:cubicBezTo>
                  <a:cubicBezTo>
                    <a:pt x="1172" y="3417"/>
                    <a:pt x="1232" y="3406"/>
                    <a:pt x="1316" y="3406"/>
                  </a:cubicBezTo>
                  <a:close/>
                  <a:moveTo>
                    <a:pt x="6387" y="3410"/>
                  </a:moveTo>
                  <a:cubicBezTo>
                    <a:pt x="6466" y="3410"/>
                    <a:pt x="6528" y="3416"/>
                    <a:pt x="6557" y="3430"/>
                  </a:cubicBezTo>
                  <a:cubicBezTo>
                    <a:pt x="6605" y="3466"/>
                    <a:pt x="6642" y="3502"/>
                    <a:pt x="6653" y="3551"/>
                  </a:cubicBezTo>
                  <a:cubicBezTo>
                    <a:pt x="6666" y="3599"/>
                    <a:pt x="6666" y="3635"/>
                    <a:pt x="6642" y="3671"/>
                  </a:cubicBezTo>
                  <a:cubicBezTo>
                    <a:pt x="6629" y="3707"/>
                    <a:pt x="6593" y="3731"/>
                    <a:pt x="6545" y="3744"/>
                  </a:cubicBezTo>
                  <a:cubicBezTo>
                    <a:pt x="6532" y="3747"/>
                    <a:pt x="6519" y="3748"/>
                    <a:pt x="6506" y="3748"/>
                  </a:cubicBezTo>
                  <a:cubicBezTo>
                    <a:pt x="6471" y="3748"/>
                    <a:pt x="6436" y="3737"/>
                    <a:pt x="6400" y="3720"/>
                  </a:cubicBezTo>
                  <a:cubicBezTo>
                    <a:pt x="6352" y="3683"/>
                    <a:pt x="6267" y="3562"/>
                    <a:pt x="6207" y="3417"/>
                  </a:cubicBezTo>
                  <a:cubicBezTo>
                    <a:pt x="6271" y="3413"/>
                    <a:pt x="6333" y="3410"/>
                    <a:pt x="6387" y="3410"/>
                  </a:cubicBezTo>
                  <a:close/>
                  <a:moveTo>
                    <a:pt x="4166" y="3647"/>
                  </a:moveTo>
                  <a:cubicBezTo>
                    <a:pt x="4214" y="3647"/>
                    <a:pt x="4275" y="3659"/>
                    <a:pt x="4311" y="3683"/>
                  </a:cubicBezTo>
                  <a:cubicBezTo>
                    <a:pt x="4348" y="3707"/>
                    <a:pt x="4372" y="3744"/>
                    <a:pt x="4383" y="3792"/>
                  </a:cubicBezTo>
                  <a:cubicBezTo>
                    <a:pt x="4383" y="3828"/>
                    <a:pt x="4372" y="3865"/>
                    <a:pt x="4348" y="3900"/>
                  </a:cubicBezTo>
                  <a:cubicBezTo>
                    <a:pt x="4311" y="3937"/>
                    <a:pt x="4263" y="3973"/>
                    <a:pt x="4214" y="3973"/>
                  </a:cubicBezTo>
                  <a:cubicBezTo>
                    <a:pt x="4209" y="3974"/>
                    <a:pt x="4203" y="3974"/>
                    <a:pt x="4196" y="3974"/>
                  </a:cubicBezTo>
                  <a:cubicBezTo>
                    <a:pt x="4129" y="3974"/>
                    <a:pt x="3998" y="3918"/>
                    <a:pt x="3876" y="3852"/>
                  </a:cubicBezTo>
                  <a:cubicBezTo>
                    <a:pt x="3985" y="3755"/>
                    <a:pt x="4106" y="3659"/>
                    <a:pt x="4166" y="3647"/>
                  </a:cubicBezTo>
                  <a:close/>
                  <a:moveTo>
                    <a:pt x="3176" y="3792"/>
                  </a:moveTo>
                  <a:cubicBezTo>
                    <a:pt x="3248" y="3792"/>
                    <a:pt x="3369" y="3840"/>
                    <a:pt x="3502" y="3913"/>
                  </a:cubicBezTo>
                  <a:cubicBezTo>
                    <a:pt x="3393" y="4021"/>
                    <a:pt x="3272" y="4106"/>
                    <a:pt x="3213" y="4118"/>
                  </a:cubicBezTo>
                  <a:cubicBezTo>
                    <a:pt x="3164" y="4118"/>
                    <a:pt x="3103" y="4118"/>
                    <a:pt x="3068" y="4082"/>
                  </a:cubicBezTo>
                  <a:cubicBezTo>
                    <a:pt x="3031" y="4058"/>
                    <a:pt x="3007" y="4021"/>
                    <a:pt x="2995" y="3985"/>
                  </a:cubicBezTo>
                  <a:cubicBezTo>
                    <a:pt x="2995" y="3937"/>
                    <a:pt x="3007" y="3900"/>
                    <a:pt x="3031" y="3865"/>
                  </a:cubicBezTo>
                  <a:cubicBezTo>
                    <a:pt x="3068" y="3828"/>
                    <a:pt x="3116" y="3804"/>
                    <a:pt x="3164" y="3792"/>
                  </a:cubicBezTo>
                  <a:close/>
                  <a:moveTo>
                    <a:pt x="2247" y="4246"/>
                  </a:moveTo>
                  <a:cubicBezTo>
                    <a:pt x="2334" y="4246"/>
                    <a:pt x="2407" y="4300"/>
                    <a:pt x="2427" y="4372"/>
                  </a:cubicBezTo>
                  <a:cubicBezTo>
                    <a:pt x="2451" y="4456"/>
                    <a:pt x="2379" y="4552"/>
                    <a:pt x="2271" y="4565"/>
                  </a:cubicBezTo>
                  <a:cubicBezTo>
                    <a:pt x="2263" y="4566"/>
                    <a:pt x="2254" y="4567"/>
                    <a:pt x="2244" y="4567"/>
                  </a:cubicBezTo>
                  <a:cubicBezTo>
                    <a:pt x="2176" y="4567"/>
                    <a:pt x="2059" y="4533"/>
                    <a:pt x="1933" y="4480"/>
                  </a:cubicBezTo>
                  <a:cubicBezTo>
                    <a:pt x="2029" y="4359"/>
                    <a:pt x="2150" y="4263"/>
                    <a:pt x="2198" y="4251"/>
                  </a:cubicBezTo>
                  <a:cubicBezTo>
                    <a:pt x="2215" y="4247"/>
                    <a:pt x="2231" y="4246"/>
                    <a:pt x="2247" y="4246"/>
                  </a:cubicBezTo>
                  <a:close/>
                  <a:moveTo>
                    <a:pt x="5507" y="4251"/>
                  </a:moveTo>
                  <a:cubicBezTo>
                    <a:pt x="5555" y="4263"/>
                    <a:pt x="5663" y="4359"/>
                    <a:pt x="5772" y="4480"/>
                  </a:cubicBezTo>
                  <a:cubicBezTo>
                    <a:pt x="5646" y="4533"/>
                    <a:pt x="5528" y="4567"/>
                    <a:pt x="5460" y="4567"/>
                  </a:cubicBezTo>
                  <a:cubicBezTo>
                    <a:pt x="5451" y="4567"/>
                    <a:pt x="5442" y="4566"/>
                    <a:pt x="5434" y="4565"/>
                  </a:cubicBezTo>
                  <a:cubicBezTo>
                    <a:pt x="5373" y="4552"/>
                    <a:pt x="5338" y="4528"/>
                    <a:pt x="5301" y="4492"/>
                  </a:cubicBezTo>
                  <a:cubicBezTo>
                    <a:pt x="5277" y="4456"/>
                    <a:pt x="5265" y="4407"/>
                    <a:pt x="5277" y="4372"/>
                  </a:cubicBezTo>
                  <a:cubicBezTo>
                    <a:pt x="5289" y="4323"/>
                    <a:pt x="5313" y="4299"/>
                    <a:pt x="5349" y="4275"/>
                  </a:cubicBezTo>
                  <a:cubicBezTo>
                    <a:pt x="5386" y="4251"/>
                    <a:pt x="5410" y="4251"/>
                    <a:pt x="5446" y="4251"/>
                  </a:cubicBezTo>
                  <a:close/>
                  <a:moveTo>
                    <a:pt x="1244" y="4456"/>
                  </a:moveTo>
                  <a:cubicBezTo>
                    <a:pt x="1305" y="4456"/>
                    <a:pt x="1437" y="4504"/>
                    <a:pt x="1558" y="4552"/>
                  </a:cubicBezTo>
                  <a:cubicBezTo>
                    <a:pt x="1450" y="4673"/>
                    <a:pt x="1341" y="4770"/>
                    <a:pt x="1292" y="4782"/>
                  </a:cubicBezTo>
                  <a:cubicBezTo>
                    <a:pt x="1276" y="4785"/>
                    <a:pt x="1261" y="4787"/>
                    <a:pt x="1247" y="4787"/>
                  </a:cubicBezTo>
                  <a:cubicBezTo>
                    <a:pt x="1207" y="4787"/>
                    <a:pt x="1171" y="4776"/>
                    <a:pt x="1136" y="4758"/>
                  </a:cubicBezTo>
                  <a:cubicBezTo>
                    <a:pt x="1099" y="4734"/>
                    <a:pt x="1075" y="4697"/>
                    <a:pt x="1063" y="4661"/>
                  </a:cubicBezTo>
                  <a:cubicBezTo>
                    <a:pt x="1051" y="4625"/>
                    <a:pt x="1063" y="4576"/>
                    <a:pt x="1088" y="4541"/>
                  </a:cubicBezTo>
                  <a:cubicBezTo>
                    <a:pt x="1123" y="4504"/>
                    <a:pt x="1160" y="4468"/>
                    <a:pt x="1220" y="4456"/>
                  </a:cubicBezTo>
                  <a:close/>
                  <a:moveTo>
                    <a:pt x="6464" y="4454"/>
                  </a:moveTo>
                  <a:cubicBezTo>
                    <a:pt x="6471" y="4454"/>
                    <a:pt x="6478" y="4455"/>
                    <a:pt x="6484" y="4456"/>
                  </a:cubicBezTo>
                  <a:cubicBezTo>
                    <a:pt x="6593" y="4480"/>
                    <a:pt x="6666" y="4576"/>
                    <a:pt x="6642" y="4661"/>
                  </a:cubicBezTo>
                  <a:cubicBezTo>
                    <a:pt x="6621" y="4733"/>
                    <a:pt x="6548" y="4788"/>
                    <a:pt x="6460" y="4788"/>
                  </a:cubicBezTo>
                  <a:cubicBezTo>
                    <a:pt x="6444" y="4788"/>
                    <a:pt x="6428" y="4786"/>
                    <a:pt x="6412" y="4782"/>
                  </a:cubicBezTo>
                  <a:cubicBezTo>
                    <a:pt x="6363" y="4770"/>
                    <a:pt x="6243" y="4673"/>
                    <a:pt x="6146" y="4552"/>
                  </a:cubicBezTo>
                  <a:cubicBezTo>
                    <a:pt x="6276" y="4499"/>
                    <a:pt x="6397" y="4454"/>
                    <a:pt x="6464" y="4454"/>
                  </a:cubicBezTo>
                  <a:close/>
                  <a:moveTo>
                    <a:pt x="3345" y="4855"/>
                  </a:moveTo>
                  <a:cubicBezTo>
                    <a:pt x="3406" y="4855"/>
                    <a:pt x="3538" y="4927"/>
                    <a:pt x="3659" y="5024"/>
                  </a:cubicBezTo>
                  <a:cubicBezTo>
                    <a:pt x="3538" y="5108"/>
                    <a:pt x="3406" y="5180"/>
                    <a:pt x="3345" y="5180"/>
                  </a:cubicBezTo>
                  <a:cubicBezTo>
                    <a:pt x="3237" y="5180"/>
                    <a:pt x="3152" y="5108"/>
                    <a:pt x="3152" y="5011"/>
                  </a:cubicBezTo>
                  <a:cubicBezTo>
                    <a:pt x="3152" y="4975"/>
                    <a:pt x="3176" y="4939"/>
                    <a:pt x="3200" y="4903"/>
                  </a:cubicBezTo>
                  <a:cubicBezTo>
                    <a:pt x="3237" y="4866"/>
                    <a:pt x="3297" y="4855"/>
                    <a:pt x="3345" y="4855"/>
                  </a:cubicBezTo>
                  <a:close/>
                  <a:moveTo>
                    <a:pt x="4359" y="4866"/>
                  </a:moveTo>
                  <a:cubicBezTo>
                    <a:pt x="4468" y="4866"/>
                    <a:pt x="4552" y="4939"/>
                    <a:pt x="4552" y="5024"/>
                  </a:cubicBezTo>
                  <a:cubicBezTo>
                    <a:pt x="4552" y="5072"/>
                    <a:pt x="4528" y="5108"/>
                    <a:pt x="4492" y="5132"/>
                  </a:cubicBezTo>
                  <a:cubicBezTo>
                    <a:pt x="4456" y="5169"/>
                    <a:pt x="4407" y="5193"/>
                    <a:pt x="4359" y="5193"/>
                  </a:cubicBezTo>
                  <a:lnTo>
                    <a:pt x="4348" y="5193"/>
                  </a:lnTo>
                  <a:cubicBezTo>
                    <a:pt x="4299" y="5193"/>
                    <a:pt x="4166" y="5108"/>
                    <a:pt x="4045" y="5024"/>
                  </a:cubicBezTo>
                  <a:cubicBezTo>
                    <a:pt x="4166" y="4939"/>
                    <a:pt x="4299" y="4866"/>
                    <a:pt x="4359" y="4866"/>
                  </a:cubicBezTo>
                  <a:close/>
                  <a:moveTo>
                    <a:pt x="2379" y="5175"/>
                  </a:moveTo>
                  <a:cubicBezTo>
                    <a:pt x="2467" y="5175"/>
                    <a:pt x="2540" y="5230"/>
                    <a:pt x="2561" y="5301"/>
                  </a:cubicBezTo>
                  <a:cubicBezTo>
                    <a:pt x="2572" y="5386"/>
                    <a:pt x="2500" y="5483"/>
                    <a:pt x="2403" y="5494"/>
                  </a:cubicBezTo>
                  <a:cubicBezTo>
                    <a:pt x="2395" y="5496"/>
                    <a:pt x="2386" y="5497"/>
                    <a:pt x="2375" y="5497"/>
                  </a:cubicBezTo>
                  <a:cubicBezTo>
                    <a:pt x="2305" y="5497"/>
                    <a:pt x="2181" y="5462"/>
                    <a:pt x="2065" y="5410"/>
                  </a:cubicBezTo>
                  <a:cubicBezTo>
                    <a:pt x="2162" y="5289"/>
                    <a:pt x="2271" y="5193"/>
                    <a:pt x="2331" y="5180"/>
                  </a:cubicBezTo>
                  <a:cubicBezTo>
                    <a:pt x="2347" y="5177"/>
                    <a:pt x="2363" y="5175"/>
                    <a:pt x="2379" y="5175"/>
                  </a:cubicBezTo>
                  <a:close/>
                  <a:moveTo>
                    <a:pt x="5373" y="5180"/>
                  </a:moveTo>
                  <a:cubicBezTo>
                    <a:pt x="5434" y="5193"/>
                    <a:pt x="5542" y="5289"/>
                    <a:pt x="5639" y="5410"/>
                  </a:cubicBezTo>
                  <a:cubicBezTo>
                    <a:pt x="5524" y="5462"/>
                    <a:pt x="5400" y="5497"/>
                    <a:pt x="5329" y="5497"/>
                  </a:cubicBezTo>
                  <a:cubicBezTo>
                    <a:pt x="5318" y="5497"/>
                    <a:pt x="5309" y="5496"/>
                    <a:pt x="5301" y="5494"/>
                  </a:cubicBezTo>
                  <a:cubicBezTo>
                    <a:pt x="5253" y="5483"/>
                    <a:pt x="5204" y="5458"/>
                    <a:pt x="5180" y="5422"/>
                  </a:cubicBezTo>
                  <a:cubicBezTo>
                    <a:pt x="5144" y="5386"/>
                    <a:pt x="5144" y="5338"/>
                    <a:pt x="5144" y="5301"/>
                  </a:cubicBezTo>
                  <a:cubicBezTo>
                    <a:pt x="5156" y="5253"/>
                    <a:pt x="5180" y="5228"/>
                    <a:pt x="5228" y="5204"/>
                  </a:cubicBezTo>
                  <a:cubicBezTo>
                    <a:pt x="5253" y="5180"/>
                    <a:pt x="5289" y="5180"/>
                    <a:pt x="5325" y="5180"/>
                  </a:cubicBezTo>
                  <a:close/>
                  <a:moveTo>
                    <a:pt x="1365" y="5386"/>
                  </a:moveTo>
                  <a:cubicBezTo>
                    <a:pt x="1437" y="5386"/>
                    <a:pt x="1558" y="5434"/>
                    <a:pt x="1679" y="5483"/>
                  </a:cubicBezTo>
                  <a:cubicBezTo>
                    <a:pt x="1582" y="5603"/>
                    <a:pt x="1474" y="5700"/>
                    <a:pt x="1413" y="5711"/>
                  </a:cubicBezTo>
                  <a:cubicBezTo>
                    <a:pt x="1400" y="5715"/>
                    <a:pt x="1386" y="5716"/>
                    <a:pt x="1372" y="5716"/>
                  </a:cubicBezTo>
                  <a:cubicBezTo>
                    <a:pt x="1334" y="5716"/>
                    <a:pt x="1295" y="5705"/>
                    <a:pt x="1268" y="5687"/>
                  </a:cubicBezTo>
                  <a:cubicBezTo>
                    <a:pt x="1220" y="5663"/>
                    <a:pt x="1196" y="5627"/>
                    <a:pt x="1184" y="5591"/>
                  </a:cubicBezTo>
                  <a:cubicBezTo>
                    <a:pt x="1184" y="5555"/>
                    <a:pt x="1184" y="5507"/>
                    <a:pt x="1220" y="5470"/>
                  </a:cubicBezTo>
                  <a:cubicBezTo>
                    <a:pt x="1244" y="5434"/>
                    <a:pt x="1292" y="5398"/>
                    <a:pt x="1341" y="5386"/>
                  </a:cubicBezTo>
                  <a:close/>
                  <a:moveTo>
                    <a:pt x="6341" y="5384"/>
                  </a:moveTo>
                  <a:cubicBezTo>
                    <a:pt x="6350" y="5384"/>
                    <a:pt x="6357" y="5385"/>
                    <a:pt x="6363" y="5386"/>
                  </a:cubicBezTo>
                  <a:cubicBezTo>
                    <a:pt x="6460" y="5410"/>
                    <a:pt x="6532" y="5507"/>
                    <a:pt x="6521" y="5591"/>
                  </a:cubicBezTo>
                  <a:cubicBezTo>
                    <a:pt x="6500" y="5663"/>
                    <a:pt x="6428" y="5717"/>
                    <a:pt x="6340" y="5717"/>
                  </a:cubicBezTo>
                  <a:cubicBezTo>
                    <a:pt x="6324" y="5717"/>
                    <a:pt x="6308" y="5715"/>
                    <a:pt x="6291" y="5711"/>
                  </a:cubicBezTo>
                  <a:cubicBezTo>
                    <a:pt x="6231" y="5700"/>
                    <a:pt x="6122" y="5603"/>
                    <a:pt x="6025" y="5483"/>
                  </a:cubicBezTo>
                  <a:cubicBezTo>
                    <a:pt x="6144" y="5428"/>
                    <a:pt x="6272" y="5384"/>
                    <a:pt x="6341" y="5384"/>
                  </a:cubicBezTo>
                  <a:close/>
                  <a:moveTo>
                    <a:pt x="2005" y="6484"/>
                  </a:moveTo>
                  <a:cubicBezTo>
                    <a:pt x="2234" y="6484"/>
                    <a:pt x="2451" y="6581"/>
                    <a:pt x="2585" y="6762"/>
                  </a:cubicBezTo>
                  <a:cubicBezTo>
                    <a:pt x="2524" y="6895"/>
                    <a:pt x="2476" y="7052"/>
                    <a:pt x="2476" y="7209"/>
                  </a:cubicBezTo>
                  <a:cubicBezTo>
                    <a:pt x="2476" y="7342"/>
                    <a:pt x="2524" y="7463"/>
                    <a:pt x="2585" y="7571"/>
                  </a:cubicBezTo>
                  <a:cubicBezTo>
                    <a:pt x="2512" y="7619"/>
                    <a:pt x="2427" y="7643"/>
                    <a:pt x="2343" y="7643"/>
                  </a:cubicBezTo>
                  <a:lnTo>
                    <a:pt x="1679" y="7643"/>
                  </a:lnTo>
                  <a:cubicBezTo>
                    <a:pt x="1450" y="7643"/>
                    <a:pt x="1257" y="7463"/>
                    <a:pt x="1257" y="7233"/>
                  </a:cubicBezTo>
                  <a:cubicBezTo>
                    <a:pt x="1257" y="6822"/>
                    <a:pt x="1595" y="6484"/>
                    <a:pt x="2005" y="6484"/>
                  </a:cubicBezTo>
                  <a:close/>
                  <a:moveTo>
                    <a:pt x="3744" y="1"/>
                  </a:moveTo>
                  <a:cubicBezTo>
                    <a:pt x="3478" y="1"/>
                    <a:pt x="3248" y="218"/>
                    <a:pt x="3248" y="495"/>
                  </a:cubicBezTo>
                  <a:cubicBezTo>
                    <a:pt x="3248" y="701"/>
                    <a:pt x="3502" y="991"/>
                    <a:pt x="3611" y="1112"/>
                  </a:cubicBezTo>
                  <a:lnTo>
                    <a:pt x="3599" y="1353"/>
                  </a:lnTo>
                  <a:cubicBezTo>
                    <a:pt x="3454" y="1257"/>
                    <a:pt x="3333" y="1208"/>
                    <a:pt x="3237" y="1208"/>
                  </a:cubicBezTo>
                  <a:cubicBezTo>
                    <a:pt x="2995" y="1208"/>
                    <a:pt x="2802" y="1389"/>
                    <a:pt x="2802" y="1606"/>
                  </a:cubicBezTo>
                  <a:cubicBezTo>
                    <a:pt x="2802" y="1836"/>
                    <a:pt x="2995" y="2017"/>
                    <a:pt x="3237" y="2017"/>
                  </a:cubicBezTo>
                  <a:cubicBezTo>
                    <a:pt x="3333" y="2017"/>
                    <a:pt x="3442" y="1968"/>
                    <a:pt x="3575" y="1884"/>
                  </a:cubicBezTo>
                  <a:lnTo>
                    <a:pt x="3575" y="1884"/>
                  </a:lnTo>
                  <a:lnTo>
                    <a:pt x="3538" y="2488"/>
                  </a:lnTo>
                  <a:cubicBezTo>
                    <a:pt x="3514" y="2488"/>
                    <a:pt x="3502" y="2476"/>
                    <a:pt x="3478" y="2464"/>
                  </a:cubicBezTo>
                  <a:cubicBezTo>
                    <a:pt x="3334" y="2407"/>
                    <a:pt x="3221" y="2372"/>
                    <a:pt x="3133" y="2372"/>
                  </a:cubicBezTo>
                  <a:cubicBezTo>
                    <a:pt x="3109" y="2372"/>
                    <a:pt x="3088" y="2374"/>
                    <a:pt x="3068" y="2379"/>
                  </a:cubicBezTo>
                  <a:cubicBezTo>
                    <a:pt x="2959" y="2392"/>
                    <a:pt x="2862" y="2451"/>
                    <a:pt x="2790" y="2548"/>
                  </a:cubicBezTo>
                  <a:cubicBezTo>
                    <a:pt x="2717" y="2633"/>
                    <a:pt x="2693" y="2741"/>
                    <a:pt x="2717" y="2850"/>
                  </a:cubicBezTo>
                  <a:cubicBezTo>
                    <a:pt x="2741" y="2959"/>
                    <a:pt x="2802" y="3055"/>
                    <a:pt x="2899" y="3116"/>
                  </a:cubicBezTo>
                  <a:cubicBezTo>
                    <a:pt x="2971" y="3152"/>
                    <a:pt x="3044" y="3176"/>
                    <a:pt x="3128" y="3176"/>
                  </a:cubicBezTo>
                  <a:cubicBezTo>
                    <a:pt x="3164" y="3176"/>
                    <a:pt x="3188" y="3176"/>
                    <a:pt x="3224" y="3164"/>
                  </a:cubicBezTo>
                  <a:cubicBezTo>
                    <a:pt x="3309" y="3152"/>
                    <a:pt x="3406" y="3092"/>
                    <a:pt x="3514" y="2983"/>
                  </a:cubicBezTo>
                  <a:cubicBezTo>
                    <a:pt x="3514" y="3213"/>
                    <a:pt x="3527" y="3442"/>
                    <a:pt x="3538" y="3659"/>
                  </a:cubicBezTo>
                  <a:cubicBezTo>
                    <a:pt x="3391" y="3586"/>
                    <a:pt x="3271" y="3548"/>
                    <a:pt x="3179" y="3548"/>
                  </a:cubicBezTo>
                  <a:cubicBezTo>
                    <a:pt x="3165" y="3548"/>
                    <a:pt x="3152" y="3549"/>
                    <a:pt x="3140" y="3551"/>
                  </a:cubicBezTo>
                  <a:cubicBezTo>
                    <a:pt x="3019" y="3575"/>
                    <a:pt x="2923" y="3623"/>
                    <a:pt x="2850" y="3707"/>
                  </a:cubicBezTo>
                  <a:cubicBezTo>
                    <a:pt x="2778" y="3792"/>
                    <a:pt x="2741" y="3900"/>
                    <a:pt x="2754" y="4009"/>
                  </a:cubicBezTo>
                  <a:cubicBezTo>
                    <a:pt x="2778" y="4130"/>
                    <a:pt x="2838" y="4214"/>
                    <a:pt x="2934" y="4287"/>
                  </a:cubicBezTo>
                  <a:cubicBezTo>
                    <a:pt x="3007" y="4335"/>
                    <a:pt x="3092" y="4359"/>
                    <a:pt x="3176" y="4359"/>
                  </a:cubicBezTo>
                  <a:lnTo>
                    <a:pt x="3248" y="4359"/>
                  </a:lnTo>
                  <a:cubicBezTo>
                    <a:pt x="3345" y="4335"/>
                    <a:pt x="3454" y="4275"/>
                    <a:pt x="3599" y="4154"/>
                  </a:cubicBezTo>
                  <a:cubicBezTo>
                    <a:pt x="3611" y="4263"/>
                    <a:pt x="3623" y="4383"/>
                    <a:pt x="3647" y="4492"/>
                  </a:cubicBezTo>
                  <a:cubicBezTo>
                    <a:pt x="3659" y="4576"/>
                    <a:pt x="3683" y="4661"/>
                    <a:pt x="3696" y="4746"/>
                  </a:cubicBezTo>
                  <a:cubicBezTo>
                    <a:pt x="3551" y="4661"/>
                    <a:pt x="3442" y="4613"/>
                    <a:pt x="3345" y="4613"/>
                  </a:cubicBezTo>
                  <a:cubicBezTo>
                    <a:pt x="3237" y="4613"/>
                    <a:pt x="3128" y="4649"/>
                    <a:pt x="3044" y="4721"/>
                  </a:cubicBezTo>
                  <a:cubicBezTo>
                    <a:pt x="2959" y="4794"/>
                    <a:pt x="2910" y="4903"/>
                    <a:pt x="2910" y="5011"/>
                  </a:cubicBezTo>
                  <a:cubicBezTo>
                    <a:pt x="2910" y="5228"/>
                    <a:pt x="3103" y="5422"/>
                    <a:pt x="3345" y="5422"/>
                  </a:cubicBezTo>
                  <a:cubicBezTo>
                    <a:pt x="3442" y="5422"/>
                    <a:pt x="3575" y="5362"/>
                    <a:pt x="3731" y="5265"/>
                  </a:cubicBezTo>
                  <a:cubicBezTo>
                    <a:pt x="3731" y="5253"/>
                    <a:pt x="3744" y="5253"/>
                    <a:pt x="3755" y="5241"/>
                  </a:cubicBezTo>
                  <a:cubicBezTo>
                    <a:pt x="3768" y="5458"/>
                    <a:pt x="3780" y="5663"/>
                    <a:pt x="3780" y="5869"/>
                  </a:cubicBezTo>
                  <a:lnTo>
                    <a:pt x="3780" y="6243"/>
                  </a:lnTo>
                  <a:lnTo>
                    <a:pt x="3635" y="6243"/>
                  </a:lnTo>
                  <a:cubicBezTo>
                    <a:pt x="3562" y="6243"/>
                    <a:pt x="3514" y="6291"/>
                    <a:pt x="3514" y="6363"/>
                  </a:cubicBezTo>
                  <a:cubicBezTo>
                    <a:pt x="3514" y="6424"/>
                    <a:pt x="3562" y="6484"/>
                    <a:pt x="3635" y="6484"/>
                  </a:cubicBezTo>
                  <a:lnTo>
                    <a:pt x="4203" y="6484"/>
                  </a:lnTo>
                  <a:cubicBezTo>
                    <a:pt x="4601" y="6484"/>
                    <a:pt x="4927" y="6811"/>
                    <a:pt x="4927" y="7209"/>
                  </a:cubicBezTo>
                  <a:cubicBezTo>
                    <a:pt x="4927" y="7450"/>
                    <a:pt x="4721" y="7643"/>
                    <a:pt x="4480" y="7643"/>
                  </a:cubicBezTo>
                  <a:lnTo>
                    <a:pt x="3164" y="7643"/>
                  </a:lnTo>
                  <a:cubicBezTo>
                    <a:pt x="2923" y="7643"/>
                    <a:pt x="2717" y="7450"/>
                    <a:pt x="2717" y="7209"/>
                  </a:cubicBezTo>
                  <a:cubicBezTo>
                    <a:pt x="2717" y="6919"/>
                    <a:pt x="2899" y="6653"/>
                    <a:pt x="3164" y="6545"/>
                  </a:cubicBezTo>
                  <a:cubicBezTo>
                    <a:pt x="3224" y="6508"/>
                    <a:pt x="3248" y="6448"/>
                    <a:pt x="3224" y="6376"/>
                  </a:cubicBezTo>
                  <a:cubicBezTo>
                    <a:pt x="3206" y="6331"/>
                    <a:pt x="3162" y="6306"/>
                    <a:pt x="3116" y="6306"/>
                  </a:cubicBezTo>
                  <a:cubicBezTo>
                    <a:pt x="3099" y="6306"/>
                    <a:pt x="3083" y="6309"/>
                    <a:pt x="3068" y="6315"/>
                  </a:cubicBezTo>
                  <a:cubicBezTo>
                    <a:pt x="2934" y="6376"/>
                    <a:pt x="2826" y="6460"/>
                    <a:pt x="2730" y="6557"/>
                  </a:cubicBezTo>
                  <a:cubicBezTo>
                    <a:pt x="2609" y="6412"/>
                    <a:pt x="2440" y="6315"/>
                    <a:pt x="2258" y="6267"/>
                  </a:cubicBezTo>
                  <a:lnTo>
                    <a:pt x="2053" y="5663"/>
                  </a:lnTo>
                  <a:lnTo>
                    <a:pt x="2053" y="5663"/>
                  </a:lnTo>
                  <a:cubicBezTo>
                    <a:pt x="2186" y="5711"/>
                    <a:pt x="2295" y="5736"/>
                    <a:pt x="2379" y="5736"/>
                  </a:cubicBezTo>
                  <a:lnTo>
                    <a:pt x="2451" y="5736"/>
                  </a:lnTo>
                  <a:cubicBezTo>
                    <a:pt x="2681" y="5687"/>
                    <a:pt x="2838" y="5470"/>
                    <a:pt x="2790" y="5253"/>
                  </a:cubicBezTo>
                  <a:cubicBezTo>
                    <a:pt x="2748" y="5064"/>
                    <a:pt x="2569" y="4929"/>
                    <a:pt x="2372" y="4929"/>
                  </a:cubicBezTo>
                  <a:cubicBezTo>
                    <a:pt x="2342" y="4929"/>
                    <a:pt x="2312" y="4932"/>
                    <a:pt x="2282" y="4939"/>
                  </a:cubicBezTo>
                  <a:cubicBezTo>
                    <a:pt x="2186" y="4963"/>
                    <a:pt x="2065" y="5048"/>
                    <a:pt x="1933" y="5180"/>
                  </a:cubicBezTo>
                  <a:cubicBezTo>
                    <a:pt x="1933" y="5193"/>
                    <a:pt x="1920" y="5193"/>
                    <a:pt x="1920" y="5204"/>
                  </a:cubicBezTo>
                  <a:cubicBezTo>
                    <a:pt x="1884" y="5035"/>
                    <a:pt x="1860" y="4866"/>
                    <a:pt x="1848" y="4697"/>
                  </a:cubicBezTo>
                  <a:lnTo>
                    <a:pt x="1848" y="4697"/>
                  </a:lnTo>
                  <a:cubicBezTo>
                    <a:pt x="1872" y="4710"/>
                    <a:pt x="1884" y="4721"/>
                    <a:pt x="1909" y="4721"/>
                  </a:cubicBezTo>
                  <a:cubicBezTo>
                    <a:pt x="2053" y="4782"/>
                    <a:pt x="2162" y="4806"/>
                    <a:pt x="2247" y="4806"/>
                  </a:cubicBezTo>
                  <a:lnTo>
                    <a:pt x="2319" y="4806"/>
                  </a:lnTo>
                  <a:cubicBezTo>
                    <a:pt x="2561" y="4758"/>
                    <a:pt x="2705" y="4541"/>
                    <a:pt x="2669" y="4323"/>
                  </a:cubicBezTo>
                  <a:cubicBezTo>
                    <a:pt x="2627" y="4134"/>
                    <a:pt x="2448" y="4000"/>
                    <a:pt x="2243" y="4000"/>
                  </a:cubicBezTo>
                  <a:cubicBezTo>
                    <a:pt x="2213" y="4000"/>
                    <a:pt x="2182" y="4003"/>
                    <a:pt x="2150" y="4009"/>
                  </a:cubicBezTo>
                  <a:cubicBezTo>
                    <a:pt x="2065" y="4034"/>
                    <a:pt x="1968" y="4106"/>
                    <a:pt x="1848" y="4214"/>
                  </a:cubicBezTo>
                  <a:cubicBezTo>
                    <a:pt x="1848" y="3961"/>
                    <a:pt x="1824" y="3707"/>
                    <a:pt x="1775" y="3466"/>
                  </a:cubicBezTo>
                  <a:cubicBezTo>
                    <a:pt x="1812" y="3466"/>
                    <a:pt x="1848" y="3466"/>
                    <a:pt x="1884" y="3478"/>
                  </a:cubicBezTo>
                  <a:lnTo>
                    <a:pt x="2005" y="3478"/>
                  </a:lnTo>
                  <a:cubicBezTo>
                    <a:pt x="2138" y="3478"/>
                    <a:pt x="2234" y="3454"/>
                    <a:pt x="2295" y="3417"/>
                  </a:cubicBezTo>
                  <a:cubicBezTo>
                    <a:pt x="2392" y="3369"/>
                    <a:pt x="2476" y="3272"/>
                    <a:pt x="2500" y="3164"/>
                  </a:cubicBezTo>
                  <a:cubicBezTo>
                    <a:pt x="2536" y="3055"/>
                    <a:pt x="2524" y="2947"/>
                    <a:pt x="2476" y="2850"/>
                  </a:cubicBezTo>
                  <a:cubicBezTo>
                    <a:pt x="2405" y="2725"/>
                    <a:pt x="2268" y="2655"/>
                    <a:pt x="2124" y="2655"/>
                  </a:cubicBezTo>
                  <a:cubicBezTo>
                    <a:pt x="2047" y="2655"/>
                    <a:pt x="1968" y="2675"/>
                    <a:pt x="1896" y="2717"/>
                  </a:cubicBezTo>
                  <a:cubicBezTo>
                    <a:pt x="1812" y="2765"/>
                    <a:pt x="1740" y="2862"/>
                    <a:pt x="1655" y="3019"/>
                  </a:cubicBezTo>
                  <a:cubicBezTo>
                    <a:pt x="1595" y="2802"/>
                    <a:pt x="1498" y="2585"/>
                    <a:pt x="1389" y="2392"/>
                  </a:cubicBezTo>
                  <a:lnTo>
                    <a:pt x="1522" y="2392"/>
                  </a:lnTo>
                  <a:cubicBezTo>
                    <a:pt x="1655" y="2392"/>
                    <a:pt x="1751" y="2379"/>
                    <a:pt x="1812" y="2331"/>
                  </a:cubicBezTo>
                  <a:cubicBezTo>
                    <a:pt x="2017" y="2210"/>
                    <a:pt x="2102" y="1957"/>
                    <a:pt x="1993" y="1764"/>
                  </a:cubicBezTo>
                  <a:cubicBezTo>
                    <a:pt x="1914" y="1638"/>
                    <a:pt x="1779" y="1568"/>
                    <a:pt x="1638" y="1568"/>
                  </a:cubicBezTo>
                  <a:cubicBezTo>
                    <a:pt x="1562" y="1568"/>
                    <a:pt x="1485" y="1588"/>
                    <a:pt x="1413" y="1630"/>
                  </a:cubicBezTo>
                  <a:cubicBezTo>
                    <a:pt x="1329" y="1691"/>
                    <a:pt x="1244" y="1799"/>
                    <a:pt x="1160" y="1968"/>
                  </a:cubicBezTo>
                  <a:lnTo>
                    <a:pt x="1147" y="1981"/>
                  </a:lnTo>
                  <a:lnTo>
                    <a:pt x="954" y="1679"/>
                  </a:lnTo>
                  <a:cubicBezTo>
                    <a:pt x="978" y="1534"/>
                    <a:pt x="1039" y="1123"/>
                    <a:pt x="919" y="943"/>
                  </a:cubicBezTo>
                  <a:cubicBezTo>
                    <a:pt x="846" y="834"/>
                    <a:pt x="737" y="761"/>
                    <a:pt x="605" y="737"/>
                  </a:cubicBezTo>
                  <a:cubicBezTo>
                    <a:pt x="571" y="731"/>
                    <a:pt x="538" y="728"/>
                    <a:pt x="505" y="728"/>
                  </a:cubicBezTo>
                  <a:cubicBezTo>
                    <a:pt x="407" y="728"/>
                    <a:pt x="312" y="755"/>
                    <a:pt x="230" y="809"/>
                  </a:cubicBezTo>
                  <a:cubicBezTo>
                    <a:pt x="122" y="882"/>
                    <a:pt x="49" y="991"/>
                    <a:pt x="25" y="1123"/>
                  </a:cubicBezTo>
                  <a:cubicBezTo>
                    <a:pt x="1" y="1244"/>
                    <a:pt x="25" y="1377"/>
                    <a:pt x="97" y="1486"/>
                  </a:cubicBezTo>
                  <a:cubicBezTo>
                    <a:pt x="218" y="1655"/>
                    <a:pt x="592" y="1764"/>
                    <a:pt x="749" y="1799"/>
                  </a:cubicBezTo>
                  <a:lnTo>
                    <a:pt x="930" y="2089"/>
                  </a:lnTo>
                  <a:cubicBezTo>
                    <a:pt x="888" y="2087"/>
                    <a:pt x="848" y="2085"/>
                    <a:pt x="811" y="2085"/>
                  </a:cubicBezTo>
                  <a:cubicBezTo>
                    <a:pt x="690" y="2085"/>
                    <a:pt x="597" y="2101"/>
                    <a:pt x="532" y="2138"/>
                  </a:cubicBezTo>
                  <a:cubicBezTo>
                    <a:pt x="436" y="2198"/>
                    <a:pt x="363" y="2282"/>
                    <a:pt x="326" y="2392"/>
                  </a:cubicBezTo>
                  <a:cubicBezTo>
                    <a:pt x="291" y="2500"/>
                    <a:pt x="302" y="2609"/>
                    <a:pt x="363" y="2705"/>
                  </a:cubicBezTo>
                  <a:cubicBezTo>
                    <a:pt x="423" y="2802"/>
                    <a:pt x="508" y="2875"/>
                    <a:pt x="616" y="2899"/>
                  </a:cubicBezTo>
                  <a:lnTo>
                    <a:pt x="713" y="2899"/>
                  </a:lnTo>
                  <a:cubicBezTo>
                    <a:pt x="785" y="2899"/>
                    <a:pt x="870" y="2886"/>
                    <a:pt x="943" y="2838"/>
                  </a:cubicBezTo>
                  <a:cubicBezTo>
                    <a:pt x="1027" y="2790"/>
                    <a:pt x="1112" y="2681"/>
                    <a:pt x="1184" y="2512"/>
                  </a:cubicBezTo>
                  <a:cubicBezTo>
                    <a:pt x="1305" y="2730"/>
                    <a:pt x="1389" y="2947"/>
                    <a:pt x="1461" y="3176"/>
                  </a:cubicBezTo>
                  <a:lnTo>
                    <a:pt x="1437" y="3176"/>
                  </a:lnTo>
                  <a:cubicBezTo>
                    <a:pt x="1392" y="3173"/>
                    <a:pt x="1350" y="3172"/>
                    <a:pt x="1311" y="3172"/>
                  </a:cubicBezTo>
                  <a:cubicBezTo>
                    <a:pt x="1185" y="3172"/>
                    <a:pt x="1092" y="3187"/>
                    <a:pt x="1027" y="3224"/>
                  </a:cubicBezTo>
                  <a:cubicBezTo>
                    <a:pt x="809" y="3345"/>
                    <a:pt x="737" y="3599"/>
                    <a:pt x="846" y="3792"/>
                  </a:cubicBezTo>
                  <a:cubicBezTo>
                    <a:pt x="919" y="3913"/>
                    <a:pt x="1051" y="3985"/>
                    <a:pt x="1196" y="3985"/>
                  </a:cubicBezTo>
                  <a:cubicBezTo>
                    <a:pt x="1281" y="3985"/>
                    <a:pt x="1353" y="3961"/>
                    <a:pt x="1426" y="3924"/>
                  </a:cubicBezTo>
                  <a:cubicBezTo>
                    <a:pt x="1474" y="3900"/>
                    <a:pt x="1534" y="3840"/>
                    <a:pt x="1582" y="3768"/>
                  </a:cubicBezTo>
                  <a:cubicBezTo>
                    <a:pt x="1595" y="3949"/>
                    <a:pt x="1606" y="4130"/>
                    <a:pt x="1606" y="4311"/>
                  </a:cubicBezTo>
                  <a:cubicBezTo>
                    <a:pt x="1595" y="4311"/>
                    <a:pt x="1582" y="4311"/>
                    <a:pt x="1582" y="4299"/>
                  </a:cubicBezTo>
                  <a:cubicBezTo>
                    <a:pt x="1447" y="4245"/>
                    <a:pt x="1338" y="4218"/>
                    <a:pt x="1251" y="4218"/>
                  </a:cubicBezTo>
                  <a:cubicBezTo>
                    <a:pt x="1222" y="4218"/>
                    <a:pt x="1196" y="4221"/>
                    <a:pt x="1172" y="4227"/>
                  </a:cubicBezTo>
                  <a:cubicBezTo>
                    <a:pt x="1051" y="4251"/>
                    <a:pt x="954" y="4311"/>
                    <a:pt x="894" y="4396"/>
                  </a:cubicBezTo>
                  <a:cubicBezTo>
                    <a:pt x="822" y="4492"/>
                    <a:pt x="798" y="4601"/>
                    <a:pt x="822" y="4710"/>
                  </a:cubicBezTo>
                  <a:cubicBezTo>
                    <a:pt x="846" y="4818"/>
                    <a:pt x="919" y="4915"/>
                    <a:pt x="1015" y="4963"/>
                  </a:cubicBezTo>
                  <a:cubicBezTo>
                    <a:pt x="1088" y="5011"/>
                    <a:pt x="1160" y="5024"/>
                    <a:pt x="1244" y="5024"/>
                  </a:cubicBezTo>
                  <a:cubicBezTo>
                    <a:pt x="1268" y="5024"/>
                    <a:pt x="1305" y="5024"/>
                    <a:pt x="1341" y="5011"/>
                  </a:cubicBezTo>
                  <a:cubicBezTo>
                    <a:pt x="1413" y="5000"/>
                    <a:pt x="1510" y="4939"/>
                    <a:pt x="1619" y="4842"/>
                  </a:cubicBezTo>
                  <a:cubicBezTo>
                    <a:pt x="1630" y="4963"/>
                    <a:pt x="1655" y="5096"/>
                    <a:pt x="1679" y="5217"/>
                  </a:cubicBezTo>
                  <a:cubicBezTo>
                    <a:pt x="1553" y="5172"/>
                    <a:pt x="1454" y="5147"/>
                    <a:pt x="1372" y="5147"/>
                  </a:cubicBezTo>
                  <a:cubicBezTo>
                    <a:pt x="1344" y="5147"/>
                    <a:pt x="1317" y="5150"/>
                    <a:pt x="1292" y="5156"/>
                  </a:cubicBezTo>
                  <a:cubicBezTo>
                    <a:pt x="1184" y="5180"/>
                    <a:pt x="1088" y="5241"/>
                    <a:pt x="1027" y="5325"/>
                  </a:cubicBezTo>
                  <a:cubicBezTo>
                    <a:pt x="954" y="5422"/>
                    <a:pt x="930" y="5531"/>
                    <a:pt x="954" y="5639"/>
                  </a:cubicBezTo>
                  <a:cubicBezTo>
                    <a:pt x="978" y="5748"/>
                    <a:pt x="1039" y="5845"/>
                    <a:pt x="1147" y="5893"/>
                  </a:cubicBezTo>
                  <a:cubicBezTo>
                    <a:pt x="1208" y="5941"/>
                    <a:pt x="1292" y="5953"/>
                    <a:pt x="1365" y="5953"/>
                  </a:cubicBezTo>
                  <a:cubicBezTo>
                    <a:pt x="1401" y="5953"/>
                    <a:pt x="1426" y="5953"/>
                    <a:pt x="1461" y="5941"/>
                  </a:cubicBezTo>
                  <a:cubicBezTo>
                    <a:pt x="1558" y="5929"/>
                    <a:pt x="1667" y="5845"/>
                    <a:pt x="1812" y="5711"/>
                  </a:cubicBezTo>
                  <a:lnTo>
                    <a:pt x="1812" y="5700"/>
                  </a:lnTo>
                  <a:lnTo>
                    <a:pt x="1993" y="6243"/>
                  </a:lnTo>
                  <a:cubicBezTo>
                    <a:pt x="1450" y="6255"/>
                    <a:pt x="1027" y="6690"/>
                    <a:pt x="1027" y="7233"/>
                  </a:cubicBezTo>
                  <a:cubicBezTo>
                    <a:pt x="1027" y="7595"/>
                    <a:pt x="1316" y="7885"/>
                    <a:pt x="1679" y="7885"/>
                  </a:cubicBezTo>
                  <a:lnTo>
                    <a:pt x="2343" y="7885"/>
                  </a:lnTo>
                  <a:cubicBezTo>
                    <a:pt x="2488" y="7885"/>
                    <a:pt x="2633" y="7836"/>
                    <a:pt x="2754" y="7752"/>
                  </a:cubicBezTo>
                  <a:cubicBezTo>
                    <a:pt x="2862" y="7836"/>
                    <a:pt x="3007" y="7885"/>
                    <a:pt x="3164" y="7885"/>
                  </a:cubicBezTo>
                  <a:lnTo>
                    <a:pt x="4480" y="7885"/>
                  </a:lnTo>
                  <a:cubicBezTo>
                    <a:pt x="4637" y="7885"/>
                    <a:pt x="4782" y="7836"/>
                    <a:pt x="4890" y="7752"/>
                  </a:cubicBezTo>
                  <a:cubicBezTo>
                    <a:pt x="5011" y="7836"/>
                    <a:pt x="5156" y="7885"/>
                    <a:pt x="5301" y="7885"/>
                  </a:cubicBezTo>
                  <a:lnTo>
                    <a:pt x="5965" y="7885"/>
                  </a:lnTo>
                  <a:cubicBezTo>
                    <a:pt x="6328" y="7885"/>
                    <a:pt x="6629" y="7595"/>
                    <a:pt x="6629" y="7233"/>
                  </a:cubicBezTo>
                  <a:cubicBezTo>
                    <a:pt x="6629" y="7209"/>
                    <a:pt x="6617" y="7184"/>
                    <a:pt x="6617" y="7160"/>
                  </a:cubicBezTo>
                  <a:cubicBezTo>
                    <a:pt x="6617" y="7100"/>
                    <a:pt x="6557" y="7052"/>
                    <a:pt x="6497" y="7052"/>
                  </a:cubicBezTo>
                  <a:cubicBezTo>
                    <a:pt x="6424" y="7052"/>
                    <a:pt x="6376" y="7112"/>
                    <a:pt x="6376" y="7184"/>
                  </a:cubicBezTo>
                  <a:cubicBezTo>
                    <a:pt x="6388" y="7197"/>
                    <a:pt x="6388" y="7221"/>
                    <a:pt x="6388" y="7233"/>
                  </a:cubicBezTo>
                  <a:cubicBezTo>
                    <a:pt x="6388" y="7463"/>
                    <a:pt x="6194" y="7643"/>
                    <a:pt x="5965" y="7643"/>
                  </a:cubicBezTo>
                  <a:lnTo>
                    <a:pt x="5301" y="7643"/>
                  </a:lnTo>
                  <a:cubicBezTo>
                    <a:pt x="5217" y="7643"/>
                    <a:pt x="5132" y="7619"/>
                    <a:pt x="5059" y="7571"/>
                  </a:cubicBezTo>
                  <a:cubicBezTo>
                    <a:pt x="5120" y="7463"/>
                    <a:pt x="5169" y="7342"/>
                    <a:pt x="5169" y="7209"/>
                  </a:cubicBezTo>
                  <a:cubicBezTo>
                    <a:pt x="5169" y="7040"/>
                    <a:pt x="5120" y="6895"/>
                    <a:pt x="5059" y="6762"/>
                  </a:cubicBezTo>
                  <a:cubicBezTo>
                    <a:pt x="5193" y="6581"/>
                    <a:pt x="5410" y="6484"/>
                    <a:pt x="5639" y="6484"/>
                  </a:cubicBezTo>
                  <a:cubicBezTo>
                    <a:pt x="5869" y="6484"/>
                    <a:pt x="6074" y="6581"/>
                    <a:pt x="6219" y="6774"/>
                  </a:cubicBezTo>
                  <a:cubicBezTo>
                    <a:pt x="6246" y="6801"/>
                    <a:pt x="6281" y="6817"/>
                    <a:pt x="6315" y="6817"/>
                  </a:cubicBezTo>
                  <a:cubicBezTo>
                    <a:pt x="6341" y="6817"/>
                    <a:pt x="6367" y="6808"/>
                    <a:pt x="6388" y="6787"/>
                  </a:cubicBezTo>
                  <a:cubicBezTo>
                    <a:pt x="6448" y="6750"/>
                    <a:pt x="6448" y="6677"/>
                    <a:pt x="6412" y="6617"/>
                  </a:cubicBezTo>
                  <a:cubicBezTo>
                    <a:pt x="6243" y="6400"/>
                    <a:pt x="5990" y="6267"/>
                    <a:pt x="5711" y="6243"/>
                  </a:cubicBezTo>
                  <a:lnTo>
                    <a:pt x="5893" y="5700"/>
                  </a:lnTo>
                  <a:lnTo>
                    <a:pt x="5893" y="5711"/>
                  </a:lnTo>
                  <a:cubicBezTo>
                    <a:pt x="6025" y="5845"/>
                    <a:pt x="6146" y="5929"/>
                    <a:pt x="6243" y="5941"/>
                  </a:cubicBezTo>
                  <a:cubicBezTo>
                    <a:pt x="6267" y="5953"/>
                    <a:pt x="6304" y="5953"/>
                    <a:pt x="6339" y="5953"/>
                  </a:cubicBezTo>
                  <a:cubicBezTo>
                    <a:pt x="6532" y="5953"/>
                    <a:pt x="6714" y="5832"/>
                    <a:pt x="6750" y="5639"/>
                  </a:cubicBezTo>
                  <a:cubicBezTo>
                    <a:pt x="6798" y="5422"/>
                    <a:pt x="6642" y="5204"/>
                    <a:pt x="6412" y="5156"/>
                  </a:cubicBezTo>
                  <a:cubicBezTo>
                    <a:pt x="6387" y="5150"/>
                    <a:pt x="6360" y="5147"/>
                    <a:pt x="6332" y="5147"/>
                  </a:cubicBezTo>
                  <a:cubicBezTo>
                    <a:pt x="6250" y="5147"/>
                    <a:pt x="6151" y="5172"/>
                    <a:pt x="6025" y="5217"/>
                  </a:cubicBezTo>
                  <a:cubicBezTo>
                    <a:pt x="6050" y="5096"/>
                    <a:pt x="6074" y="4963"/>
                    <a:pt x="6086" y="4842"/>
                  </a:cubicBezTo>
                  <a:cubicBezTo>
                    <a:pt x="6194" y="4939"/>
                    <a:pt x="6279" y="5000"/>
                    <a:pt x="6363" y="5011"/>
                  </a:cubicBezTo>
                  <a:cubicBezTo>
                    <a:pt x="6400" y="5024"/>
                    <a:pt x="6436" y="5024"/>
                    <a:pt x="6460" y="5024"/>
                  </a:cubicBezTo>
                  <a:cubicBezTo>
                    <a:pt x="6666" y="5024"/>
                    <a:pt x="6835" y="4903"/>
                    <a:pt x="6883" y="4710"/>
                  </a:cubicBezTo>
                  <a:cubicBezTo>
                    <a:pt x="6919" y="4492"/>
                    <a:pt x="6774" y="4275"/>
                    <a:pt x="6532" y="4227"/>
                  </a:cubicBezTo>
                  <a:cubicBezTo>
                    <a:pt x="6508" y="4221"/>
                    <a:pt x="6482" y="4218"/>
                    <a:pt x="6453" y="4218"/>
                  </a:cubicBezTo>
                  <a:cubicBezTo>
                    <a:pt x="6367" y="4218"/>
                    <a:pt x="6258" y="4245"/>
                    <a:pt x="6122" y="4299"/>
                  </a:cubicBezTo>
                  <a:cubicBezTo>
                    <a:pt x="6122" y="4311"/>
                    <a:pt x="6110" y="4311"/>
                    <a:pt x="6098" y="4311"/>
                  </a:cubicBezTo>
                  <a:cubicBezTo>
                    <a:pt x="6098" y="4130"/>
                    <a:pt x="6098" y="3949"/>
                    <a:pt x="6122" y="3768"/>
                  </a:cubicBezTo>
                  <a:cubicBezTo>
                    <a:pt x="6170" y="3840"/>
                    <a:pt x="6219" y="3900"/>
                    <a:pt x="6279" y="3924"/>
                  </a:cubicBezTo>
                  <a:cubicBezTo>
                    <a:pt x="6352" y="3961"/>
                    <a:pt x="6424" y="3985"/>
                    <a:pt x="6508" y="3985"/>
                  </a:cubicBezTo>
                  <a:cubicBezTo>
                    <a:pt x="6532" y="3985"/>
                    <a:pt x="6569" y="3985"/>
                    <a:pt x="6593" y="3973"/>
                  </a:cubicBezTo>
                  <a:cubicBezTo>
                    <a:pt x="6714" y="3949"/>
                    <a:pt x="6798" y="3889"/>
                    <a:pt x="6859" y="3792"/>
                  </a:cubicBezTo>
                  <a:cubicBezTo>
                    <a:pt x="6907" y="3696"/>
                    <a:pt x="6919" y="3586"/>
                    <a:pt x="6883" y="3478"/>
                  </a:cubicBezTo>
                  <a:cubicBezTo>
                    <a:pt x="6846" y="3369"/>
                    <a:pt x="6774" y="3285"/>
                    <a:pt x="6677" y="3224"/>
                  </a:cubicBezTo>
                  <a:cubicBezTo>
                    <a:pt x="6613" y="3187"/>
                    <a:pt x="6520" y="3172"/>
                    <a:pt x="6393" y="3172"/>
                  </a:cubicBezTo>
                  <a:cubicBezTo>
                    <a:pt x="6354" y="3172"/>
                    <a:pt x="6312" y="3173"/>
                    <a:pt x="6267" y="3176"/>
                  </a:cubicBezTo>
                  <a:lnTo>
                    <a:pt x="6243" y="3176"/>
                  </a:lnTo>
                  <a:cubicBezTo>
                    <a:pt x="6315" y="2947"/>
                    <a:pt x="6400" y="2730"/>
                    <a:pt x="6521" y="2512"/>
                  </a:cubicBezTo>
                  <a:cubicBezTo>
                    <a:pt x="6593" y="2681"/>
                    <a:pt x="6677" y="2790"/>
                    <a:pt x="6762" y="2838"/>
                  </a:cubicBezTo>
                  <a:cubicBezTo>
                    <a:pt x="6835" y="2886"/>
                    <a:pt x="6919" y="2899"/>
                    <a:pt x="6991" y="2899"/>
                  </a:cubicBezTo>
                  <a:cubicBezTo>
                    <a:pt x="7136" y="2899"/>
                    <a:pt x="7269" y="2838"/>
                    <a:pt x="7342" y="2705"/>
                  </a:cubicBezTo>
                  <a:cubicBezTo>
                    <a:pt x="7402" y="2609"/>
                    <a:pt x="7402" y="2500"/>
                    <a:pt x="7366" y="2392"/>
                  </a:cubicBezTo>
                  <a:cubicBezTo>
                    <a:pt x="7342" y="2282"/>
                    <a:pt x="7269" y="2198"/>
                    <a:pt x="7160" y="2138"/>
                  </a:cubicBezTo>
                  <a:cubicBezTo>
                    <a:pt x="7105" y="2101"/>
                    <a:pt x="7014" y="2085"/>
                    <a:pt x="6893" y="2085"/>
                  </a:cubicBezTo>
                  <a:cubicBezTo>
                    <a:pt x="6856" y="2085"/>
                    <a:pt x="6816" y="2087"/>
                    <a:pt x="6774" y="2089"/>
                  </a:cubicBezTo>
                  <a:lnTo>
                    <a:pt x="6956" y="1799"/>
                  </a:lnTo>
                  <a:cubicBezTo>
                    <a:pt x="7112" y="1764"/>
                    <a:pt x="7487" y="1655"/>
                    <a:pt x="7608" y="1486"/>
                  </a:cubicBezTo>
                  <a:cubicBezTo>
                    <a:pt x="7680" y="1377"/>
                    <a:pt x="7704" y="1244"/>
                    <a:pt x="7680" y="1123"/>
                  </a:cubicBezTo>
                  <a:cubicBezTo>
                    <a:pt x="7656" y="991"/>
                    <a:pt x="7583" y="882"/>
                    <a:pt x="7474" y="809"/>
                  </a:cubicBezTo>
                  <a:cubicBezTo>
                    <a:pt x="7388" y="750"/>
                    <a:pt x="7291" y="722"/>
                    <a:pt x="7196" y="722"/>
                  </a:cubicBezTo>
                  <a:cubicBezTo>
                    <a:pt x="7038" y="722"/>
                    <a:pt x="6884" y="799"/>
                    <a:pt x="6787" y="943"/>
                  </a:cubicBezTo>
                  <a:cubicBezTo>
                    <a:pt x="6666" y="1123"/>
                    <a:pt x="6726" y="1534"/>
                    <a:pt x="6750" y="1679"/>
                  </a:cubicBezTo>
                  <a:lnTo>
                    <a:pt x="6557" y="1981"/>
                  </a:lnTo>
                  <a:cubicBezTo>
                    <a:pt x="6557" y="1981"/>
                    <a:pt x="6545" y="1981"/>
                    <a:pt x="6545" y="1968"/>
                  </a:cubicBezTo>
                  <a:cubicBezTo>
                    <a:pt x="6460" y="1799"/>
                    <a:pt x="6376" y="1691"/>
                    <a:pt x="6291" y="1630"/>
                  </a:cubicBezTo>
                  <a:cubicBezTo>
                    <a:pt x="6220" y="1595"/>
                    <a:pt x="6143" y="1573"/>
                    <a:pt x="6064" y="1573"/>
                  </a:cubicBezTo>
                  <a:cubicBezTo>
                    <a:pt x="6036" y="1573"/>
                    <a:pt x="6006" y="1576"/>
                    <a:pt x="5977" y="1582"/>
                  </a:cubicBezTo>
                  <a:cubicBezTo>
                    <a:pt x="5856" y="1606"/>
                    <a:pt x="5772" y="1667"/>
                    <a:pt x="5711" y="1764"/>
                  </a:cubicBezTo>
                  <a:cubicBezTo>
                    <a:pt x="5663" y="1860"/>
                    <a:pt x="5652" y="1981"/>
                    <a:pt x="5687" y="2089"/>
                  </a:cubicBezTo>
                  <a:cubicBezTo>
                    <a:pt x="5724" y="2186"/>
                    <a:pt x="5796" y="2282"/>
                    <a:pt x="5893" y="2331"/>
                  </a:cubicBezTo>
                  <a:cubicBezTo>
                    <a:pt x="5953" y="2379"/>
                    <a:pt x="6050" y="2392"/>
                    <a:pt x="6183" y="2392"/>
                  </a:cubicBezTo>
                  <a:lnTo>
                    <a:pt x="6315" y="2392"/>
                  </a:lnTo>
                  <a:cubicBezTo>
                    <a:pt x="6207" y="2585"/>
                    <a:pt x="6110" y="2802"/>
                    <a:pt x="6038" y="3019"/>
                  </a:cubicBezTo>
                  <a:cubicBezTo>
                    <a:pt x="5965" y="2862"/>
                    <a:pt x="5893" y="2765"/>
                    <a:pt x="5808" y="2717"/>
                  </a:cubicBezTo>
                  <a:cubicBezTo>
                    <a:pt x="5737" y="2675"/>
                    <a:pt x="5658" y="2655"/>
                    <a:pt x="5581" y="2655"/>
                  </a:cubicBezTo>
                  <a:cubicBezTo>
                    <a:pt x="5437" y="2655"/>
                    <a:pt x="5300" y="2725"/>
                    <a:pt x="5228" y="2850"/>
                  </a:cubicBezTo>
                  <a:cubicBezTo>
                    <a:pt x="5169" y="2947"/>
                    <a:pt x="5169" y="3055"/>
                    <a:pt x="5204" y="3164"/>
                  </a:cubicBezTo>
                  <a:cubicBezTo>
                    <a:pt x="5228" y="3272"/>
                    <a:pt x="5301" y="3369"/>
                    <a:pt x="5410" y="3417"/>
                  </a:cubicBezTo>
                  <a:cubicBezTo>
                    <a:pt x="5470" y="3454"/>
                    <a:pt x="5567" y="3478"/>
                    <a:pt x="5700" y="3478"/>
                  </a:cubicBezTo>
                  <a:lnTo>
                    <a:pt x="5821" y="3478"/>
                  </a:lnTo>
                  <a:cubicBezTo>
                    <a:pt x="5856" y="3466"/>
                    <a:pt x="5893" y="3466"/>
                    <a:pt x="5929" y="3466"/>
                  </a:cubicBezTo>
                  <a:cubicBezTo>
                    <a:pt x="5880" y="3707"/>
                    <a:pt x="5856" y="3961"/>
                    <a:pt x="5856" y="4214"/>
                  </a:cubicBezTo>
                  <a:cubicBezTo>
                    <a:pt x="5736" y="4106"/>
                    <a:pt x="5639" y="4034"/>
                    <a:pt x="5555" y="4009"/>
                  </a:cubicBezTo>
                  <a:cubicBezTo>
                    <a:pt x="5523" y="4003"/>
                    <a:pt x="5491" y="4000"/>
                    <a:pt x="5460" y="4000"/>
                  </a:cubicBezTo>
                  <a:cubicBezTo>
                    <a:pt x="5377" y="4000"/>
                    <a:pt x="5299" y="4022"/>
                    <a:pt x="5228" y="4058"/>
                  </a:cubicBezTo>
                  <a:cubicBezTo>
                    <a:pt x="5132" y="4118"/>
                    <a:pt x="5059" y="4214"/>
                    <a:pt x="5035" y="4323"/>
                  </a:cubicBezTo>
                  <a:cubicBezTo>
                    <a:pt x="5011" y="4432"/>
                    <a:pt x="5035" y="4541"/>
                    <a:pt x="5108" y="4625"/>
                  </a:cubicBezTo>
                  <a:cubicBezTo>
                    <a:pt x="5169" y="4721"/>
                    <a:pt x="5265" y="4782"/>
                    <a:pt x="5386" y="4806"/>
                  </a:cubicBezTo>
                  <a:lnTo>
                    <a:pt x="5446" y="4806"/>
                  </a:lnTo>
                  <a:cubicBezTo>
                    <a:pt x="5542" y="4806"/>
                    <a:pt x="5652" y="4782"/>
                    <a:pt x="5796" y="4721"/>
                  </a:cubicBezTo>
                  <a:cubicBezTo>
                    <a:pt x="5808" y="4721"/>
                    <a:pt x="5832" y="4710"/>
                    <a:pt x="5856" y="4697"/>
                  </a:cubicBezTo>
                  <a:lnTo>
                    <a:pt x="5856" y="4697"/>
                  </a:lnTo>
                  <a:cubicBezTo>
                    <a:pt x="5845" y="4866"/>
                    <a:pt x="5821" y="5035"/>
                    <a:pt x="5784" y="5204"/>
                  </a:cubicBezTo>
                  <a:cubicBezTo>
                    <a:pt x="5784" y="5193"/>
                    <a:pt x="5772" y="5193"/>
                    <a:pt x="5772" y="5180"/>
                  </a:cubicBezTo>
                  <a:cubicBezTo>
                    <a:pt x="5627" y="5048"/>
                    <a:pt x="5518" y="4963"/>
                    <a:pt x="5422" y="4939"/>
                  </a:cubicBezTo>
                  <a:cubicBezTo>
                    <a:pt x="5393" y="4932"/>
                    <a:pt x="5364" y="4929"/>
                    <a:pt x="5335" y="4929"/>
                  </a:cubicBezTo>
                  <a:cubicBezTo>
                    <a:pt x="5256" y="4929"/>
                    <a:pt x="5178" y="4952"/>
                    <a:pt x="5108" y="4987"/>
                  </a:cubicBezTo>
                  <a:cubicBezTo>
                    <a:pt x="5000" y="5048"/>
                    <a:pt x="4939" y="5144"/>
                    <a:pt x="4915" y="5253"/>
                  </a:cubicBezTo>
                  <a:cubicBezTo>
                    <a:pt x="4890" y="5362"/>
                    <a:pt x="4915" y="5470"/>
                    <a:pt x="4987" y="5555"/>
                  </a:cubicBezTo>
                  <a:cubicBezTo>
                    <a:pt x="5048" y="5652"/>
                    <a:pt x="5144" y="5711"/>
                    <a:pt x="5253" y="5736"/>
                  </a:cubicBezTo>
                  <a:lnTo>
                    <a:pt x="5325" y="5736"/>
                  </a:lnTo>
                  <a:cubicBezTo>
                    <a:pt x="5410" y="5736"/>
                    <a:pt x="5518" y="5711"/>
                    <a:pt x="5652" y="5663"/>
                  </a:cubicBezTo>
                  <a:lnTo>
                    <a:pt x="5652" y="5663"/>
                  </a:lnTo>
                  <a:lnTo>
                    <a:pt x="5446" y="6255"/>
                  </a:lnTo>
                  <a:cubicBezTo>
                    <a:pt x="5241" y="6304"/>
                    <a:pt x="5059" y="6400"/>
                    <a:pt x="4915" y="6557"/>
                  </a:cubicBezTo>
                  <a:cubicBezTo>
                    <a:pt x="4734" y="6363"/>
                    <a:pt x="4480" y="6243"/>
                    <a:pt x="4203" y="6243"/>
                  </a:cubicBezTo>
                  <a:lnTo>
                    <a:pt x="4021" y="6243"/>
                  </a:lnTo>
                  <a:lnTo>
                    <a:pt x="4021" y="5869"/>
                  </a:lnTo>
                  <a:cubicBezTo>
                    <a:pt x="4021" y="5676"/>
                    <a:pt x="4009" y="5483"/>
                    <a:pt x="3997" y="5277"/>
                  </a:cubicBezTo>
                  <a:lnTo>
                    <a:pt x="3997" y="5277"/>
                  </a:lnTo>
                  <a:cubicBezTo>
                    <a:pt x="4142" y="5386"/>
                    <a:pt x="4263" y="5422"/>
                    <a:pt x="4348" y="5434"/>
                  </a:cubicBezTo>
                  <a:lnTo>
                    <a:pt x="4359" y="5434"/>
                  </a:lnTo>
                  <a:cubicBezTo>
                    <a:pt x="4468" y="5434"/>
                    <a:pt x="4576" y="5386"/>
                    <a:pt x="4649" y="5313"/>
                  </a:cubicBezTo>
                  <a:cubicBezTo>
                    <a:pt x="4746" y="5241"/>
                    <a:pt x="4794" y="5144"/>
                    <a:pt x="4794" y="5024"/>
                  </a:cubicBezTo>
                  <a:cubicBezTo>
                    <a:pt x="4794" y="4806"/>
                    <a:pt x="4601" y="4625"/>
                    <a:pt x="4359" y="4625"/>
                  </a:cubicBezTo>
                  <a:cubicBezTo>
                    <a:pt x="4263" y="4625"/>
                    <a:pt x="4130" y="4673"/>
                    <a:pt x="3973" y="4782"/>
                  </a:cubicBezTo>
                  <a:cubicBezTo>
                    <a:pt x="3961" y="4782"/>
                    <a:pt x="3949" y="4794"/>
                    <a:pt x="3949" y="4794"/>
                  </a:cubicBezTo>
                  <a:cubicBezTo>
                    <a:pt x="3924" y="4686"/>
                    <a:pt x="3913" y="4565"/>
                    <a:pt x="3889" y="4456"/>
                  </a:cubicBezTo>
                  <a:cubicBezTo>
                    <a:pt x="3865" y="4335"/>
                    <a:pt x="3840" y="4214"/>
                    <a:pt x="3828" y="4106"/>
                  </a:cubicBezTo>
                  <a:lnTo>
                    <a:pt x="3840" y="4106"/>
                  </a:lnTo>
                  <a:cubicBezTo>
                    <a:pt x="3985" y="4179"/>
                    <a:pt x="4106" y="4214"/>
                    <a:pt x="4203" y="4214"/>
                  </a:cubicBezTo>
                  <a:lnTo>
                    <a:pt x="4238" y="4214"/>
                  </a:lnTo>
                  <a:cubicBezTo>
                    <a:pt x="4359" y="4203"/>
                    <a:pt x="4456" y="4142"/>
                    <a:pt x="4528" y="4058"/>
                  </a:cubicBezTo>
                  <a:cubicBezTo>
                    <a:pt x="4601" y="3973"/>
                    <a:pt x="4637" y="3865"/>
                    <a:pt x="4625" y="3755"/>
                  </a:cubicBezTo>
                  <a:cubicBezTo>
                    <a:pt x="4601" y="3647"/>
                    <a:pt x="4541" y="3551"/>
                    <a:pt x="4444" y="3478"/>
                  </a:cubicBezTo>
                  <a:cubicBezTo>
                    <a:pt x="4381" y="3433"/>
                    <a:pt x="4298" y="3408"/>
                    <a:pt x="4216" y="3408"/>
                  </a:cubicBezTo>
                  <a:cubicBezTo>
                    <a:pt x="4187" y="3408"/>
                    <a:pt x="4158" y="3411"/>
                    <a:pt x="4130" y="3417"/>
                  </a:cubicBezTo>
                  <a:cubicBezTo>
                    <a:pt x="4034" y="3430"/>
                    <a:pt x="3924" y="3490"/>
                    <a:pt x="3780" y="3623"/>
                  </a:cubicBezTo>
                  <a:cubicBezTo>
                    <a:pt x="3755" y="3369"/>
                    <a:pt x="3755" y="3128"/>
                    <a:pt x="3768" y="2875"/>
                  </a:cubicBezTo>
                  <a:lnTo>
                    <a:pt x="3768" y="2875"/>
                  </a:lnTo>
                  <a:cubicBezTo>
                    <a:pt x="3780" y="2886"/>
                    <a:pt x="3792" y="2886"/>
                    <a:pt x="3804" y="2899"/>
                  </a:cubicBezTo>
                  <a:cubicBezTo>
                    <a:pt x="3949" y="2959"/>
                    <a:pt x="4058" y="2983"/>
                    <a:pt x="4142" y="2983"/>
                  </a:cubicBezTo>
                  <a:lnTo>
                    <a:pt x="4203" y="2983"/>
                  </a:lnTo>
                  <a:cubicBezTo>
                    <a:pt x="4444" y="2934"/>
                    <a:pt x="4601" y="2717"/>
                    <a:pt x="4565" y="2500"/>
                  </a:cubicBezTo>
                  <a:cubicBezTo>
                    <a:pt x="4523" y="2311"/>
                    <a:pt x="4353" y="2177"/>
                    <a:pt x="4151" y="2177"/>
                  </a:cubicBezTo>
                  <a:cubicBezTo>
                    <a:pt x="4120" y="2177"/>
                    <a:pt x="4089" y="2180"/>
                    <a:pt x="4058" y="2186"/>
                  </a:cubicBezTo>
                  <a:cubicBezTo>
                    <a:pt x="3985" y="2198"/>
                    <a:pt x="3889" y="2258"/>
                    <a:pt x="3792" y="2343"/>
                  </a:cubicBezTo>
                  <a:lnTo>
                    <a:pt x="3816" y="1824"/>
                  </a:lnTo>
                  <a:cubicBezTo>
                    <a:pt x="3828" y="1836"/>
                    <a:pt x="3852" y="1836"/>
                    <a:pt x="3865" y="1848"/>
                  </a:cubicBezTo>
                  <a:cubicBezTo>
                    <a:pt x="4021" y="1957"/>
                    <a:pt x="4142" y="2017"/>
                    <a:pt x="4251" y="2017"/>
                  </a:cubicBezTo>
                  <a:cubicBezTo>
                    <a:pt x="4492" y="2017"/>
                    <a:pt x="4686" y="1836"/>
                    <a:pt x="4686" y="1606"/>
                  </a:cubicBezTo>
                  <a:cubicBezTo>
                    <a:pt x="4686" y="1389"/>
                    <a:pt x="4492" y="1208"/>
                    <a:pt x="4251" y="1208"/>
                  </a:cubicBezTo>
                  <a:cubicBezTo>
                    <a:pt x="4142" y="1208"/>
                    <a:pt x="4021" y="1257"/>
                    <a:pt x="3865" y="1365"/>
                  </a:cubicBezTo>
                  <a:cubicBezTo>
                    <a:pt x="3852" y="1377"/>
                    <a:pt x="3852" y="1377"/>
                    <a:pt x="3840" y="1377"/>
                  </a:cubicBezTo>
                  <a:lnTo>
                    <a:pt x="3852" y="1123"/>
                  </a:lnTo>
                  <a:cubicBezTo>
                    <a:pt x="3961" y="1015"/>
                    <a:pt x="4238" y="713"/>
                    <a:pt x="4238" y="495"/>
                  </a:cubicBezTo>
                  <a:cubicBezTo>
                    <a:pt x="4238" y="218"/>
                    <a:pt x="4009" y="1"/>
                    <a:pt x="3744" y="1"/>
                  </a:cubicBezTo>
                  <a:close/>
                </a:path>
              </a:pathLst>
            </a:custGeom>
            <a:solidFill>
              <a:srgbClr val="3C4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1"/>
            <p:cNvSpPr/>
            <p:nvPr/>
          </p:nvSpPr>
          <p:spPr>
            <a:xfrm>
              <a:off x="5476297" y="2611619"/>
              <a:ext cx="78424" cy="78424"/>
            </a:xfrm>
            <a:custGeom>
              <a:avLst/>
              <a:gdLst/>
              <a:ahLst/>
              <a:cxnLst/>
              <a:rect l="l" t="t" r="r" b="b"/>
              <a:pathLst>
                <a:path w="1269" h="1269" extrusionOk="0">
                  <a:moveTo>
                    <a:pt x="641" y="242"/>
                  </a:moveTo>
                  <a:cubicBezTo>
                    <a:pt x="858" y="242"/>
                    <a:pt x="1027" y="411"/>
                    <a:pt x="1027" y="628"/>
                  </a:cubicBezTo>
                  <a:cubicBezTo>
                    <a:pt x="1027" y="845"/>
                    <a:pt x="858" y="1027"/>
                    <a:pt x="641" y="1027"/>
                  </a:cubicBezTo>
                  <a:cubicBezTo>
                    <a:pt x="424" y="1027"/>
                    <a:pt x="242" y="845"/>
                    <a:pt x="242" y="628"/>
                  </a:cubicBezTo>
                  <a:cubicBezTo>
                    <a:pt x="242" y="411"/>
                    <a:pt x="424" y="242"/>
                    <a:pt x="641" y="242"/>
                  </a:cubicBezTo>
                  <a:close/>
                  <a:moveTo>
                    <a:pt x="641" y="0"/>
                  </a:moveTo>
                  <a:cubicBezTo>
                    <a:pt x="290" y="0"/>
                    <a:pt x="0" y="278"/>
                    <a:pt x="0" y="628"/>
                  </a:cubicBezTo>
                  <a:cubicBezTo>
                    <a:pt x="0" y="979"/>
                    <a:pt x="290" y="1269"/>
                    <a:pt x="641" y="1269"/>
                  </a:cubicBezTo>
                  <a:cubicBezTo>
                    <a:pt x="991" y="1269"/>
                    <a:pt x="1269" y="979"/>
                    <a:pt x="1269" y="628"/>
                  </a:cubicBezTo>
                  <a:cubicBezTo>
                    <a:pt x="1269" y="278"/>
                    <a:pt x="991" y="0"/>
                    <a:pt x="641" y="0"/>
                  </a:cubicBezTo>
                  <a:close/>
                </a:path>
              </a:pathLst>
            </a:custGeom>
            <a:solidFill>
              <a:srgbClr val="3C4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1"/>
            <p:cNvSpPr/>
            <p:nvPr/>
          </p:nvSpPr>
          <p:spPr>
            <a:xfrm>
              <a:off x="5709099" y="2691465"/>
              <a:ext cx="47092" cy="47030"/>
            </a:xfrm>
            <a:custGeom>
              <a:avLst/>
              <a:gdLst/>
              <a:ahLst/>
              <a:cxnLst/>
              <a:rect l="l" t="t" r="r" b="b"/>
              <a:pathLst>
                <a:path w="762" h="761" extrusionOk="0">
                  <a:moveTo>
                    <a:pt x="387" y="242"/>
                  </a:moveTo>
                  <a:cubicBezTo>
                    <a:pt x="459" y="242"/>
                    <a:pt x="520" y="302"/>
                    <a:pt x="520" y="387"/>
                  </a:cubicBezTo>
                  <a:cubicBezTo>
                    <a:pt x="520" y="459"/>
                    <a:pt x="459" y="519"/>
                    <a:pt x="387" y="519"/>
                  </a:cubicBezTo>
                  <a:cubicBezTo>
                    <a:pt x="314" y="519"/>
                    <a:pt x="242" y="459"/>
                    <a:pt x="242" y="387"/>
                  </a:cubicBezTo>
                  <a:cubicBezTo>
                    <a:pt x="242" y="302"/>
                    <a:pt x="314" y="242"/>
                    <a:pt x="387" y="242"/>
                  </a:cubicBezTo>
                  <a:close/>
                  <a:moveTo>
                    <a:pt x="387" y="1"/>
                  </a:moveTo>
                  <a:cubicBezTo>
                    <a:pt x="182" y="1"/>
                    <a:pt x="1" y="170"/>
                    <a:pt x="1" y="387"/>
                  </a:cubicBezTo>
                  <a:cubicBezTo>
                    <a:pt x="1" y="592"/>
                    <a:pt x="182" y="761"/>
                    <a:pt x="387" y="761"/>
                  </a:cubicBezTo>
                  <a:cubicBezTo>
                    <a:pt x="593" y="761"/>
                    <a:pt x="762" y="592"/>
                    <a:pt x="762" y="387"/>
                  </a:cubicBezTo>
                  <a:cubicBezTo>
                    <a:pt x="762" y="170"/>
                    <a:pt x="593" y="1"/>
                    <a:pt x="387" y="1"/>
                  </a:cubicBezTo>
                  <a:close/>
                </a:path>
              </a:pathLst>
            </a:custGeom>
            <a:solidFill>
              <a:srgbClr val="3C4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1"/>
            <p:cNvSpPr/>
            <p:nvPr/>
          </p:nvSpPr>
          <p:spPr>
            <a:xfrm>
              <a:off x="5748652" y="2627316"/>
              <a:ext cx="60502" cy="59761"/>
            </a:xfrm>
            <a:custGeom>
              <a:avLst/>
              <a:gdLst/>
              <a:ahLst/>
              <a:cxnLst/>
              <a:rect l="l" t="t" r="r" b="b"/>
              <a:pathLst>
                <a:path w="979" h="967" extrusionOk="0">
                  <a:moveTo>
                    <a:pt x="484" y="242"/>
                  </a:moveTo>
                  <a:cubicBezTo>
                    <a:pt x="629" y="242"/>
                    <a:pt x="737" y="350"/>
                    <a:pt x="737" y="483"/>
                  </a:cubicBezTo>
                  <a:cubicBezTo>
                    <a:pt x="737" y="616"/>
                    <a:pt x="629" y="725"/>
                    <a:pt x="484" y="725"/>
                  </a:cubicBezTo>
                  <a:cubicBezTo>
                    <a:pt x="351" y="725"/>
                    <a:pt x="242" y="616"/>
                    <a:pt x="242" y="483"/>
                  </a:cubicBezTo>
                  <a:cubicBezTo>
                    <a:pt x="242" y="350"/>
                    <a:pt x="351" y="242"/>
                    <a:pt x="484" y="242"/>
                  </a:cubicBezTo>
                  <a:close/>
                  <a:moveTo>
                    <a:pt x="484" y="0"/>
                  </a:moveTo>
                  <a:cubicBezTo>
                    <a:pt x="218" y="0"/>
                    <a:pt x="1" y="218"/>
                    <a:pt x="1" y="483"/>
                  </a:cubicBezTo>
                  <a:cubicBezTo>
                    <a:pt x="1" y="749"/>
                    <a:pt x="218" y="966"/>
                    <a:pt x="484" y="966"/>
                  </a:cubicBezTo>
                  <a:cubicBezTo>
                    <a:pt x="761" y="966"/>
                    <a:pt x="978" y="749"/>
                    <a:pt x="978" y="483"/>
                  </a:cubicBezTo>
                  <a:cubicBezTo>
                    <a:pt x="978" y="218"/>
                    <a:pt x="761" y="0"/>
                    <a:pt x="484" y="0"/>
                  </a:cubicBezTo>
                  <a:close/>
                </a:path>
              </a:pathLst>
            </a:custGeom>
            <a:solidFill>
              <a:srgbClr val="3C4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41"/>
          <p:cNvGrpSpPr/>
          <p:nvPr/>
        </p:nvGrpSpPr>
        <p:grpSpPr>
          <a:xfrm>
            <a:off x="6925450" y="1752683"/>
            <a:ext cx="386561" cy="509048"/>
            <a:chOff x="6876137" y="2611495"/>
            <a:chExt cx="386561" cy="509048"/>
          </a:xfrm>
        </p:grpSpPr>
        <p:sp>
          <p:nvSpPr>
            <p:cNvPr id="434" name="Google Shape;434;p41"/>
            <p:cNvSpPr/>
            <p:nvPr/>
          </p:nvSpPr>
          <p:spPr>
            <a:xfrm>
              <a:off x="6927679" y="3040698"/>
              <a:ext cx="96284" cy="72430"/>
            </a:xfrm>
            <a:custGeom>
              <a:avLst/>
              <a:gdLst/>
              <a:ahLst/>
              <a:cxnLst/>
              <a:rect l="l" t="t" r="r" b="b"/>
              <a:pathLst>
                <a:path w="1558" h="1172" extrusionOk="0">
                  <a:moveTo>
                    <a:pt x="736" y="0"/>
                  </a:moveTo>
                  <a:cubicBezTo>
                    <a:pt x="326" y="0"/>
                    <a:pt x="0" y="326"/>
                    <a:pt x="0" y="725"/>
                  </a:cubicBezTo>
                  <a:cubicBezTo>
                    <a:pt x="0" y="978"/>
                    <a:pt x="205" y="1171"/>
                    <a:pt x="459" y="1171"/>
                  </a:cubicBezTo>
                  <a:lnTo>
                    <a:pt x="1014" y="1171"/>
                  </a:lnTo>
                  <a:cubicBezTo>
                    <a:pt x="1147" y="1171"/>
                    <a:pt x="1256" y="1123"/>
                    <a:pt x="1340" y="1039"/>
                  </a:cubicBezTo>
                  <a:lnTo>
                    <a:pt x="1557" y="797"/>
                  </a:lnTo>
                  <a:lnTo>
                    <a:pt x="1340" y="314"/>
                  </a:lnTo>
                  <a:cubicBezTo>
                    <a:pt x="1207" y="121"/>
                    <a:pt x="990" y="0"/>
                    <a:pt x="736" y="0"/>
                  </a:cubicBezTo>
                  <a:close/>
                </a:path>
              </a:pathLst>
            </a:custGeom>
            <a:solidFill>
              <a:srgbClr val="E29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1"/>
            <p:cNvSpPr/>
            <p:nvPr/>
          </p:nvSpPr>
          <p:spPr>
            <a:xfrm>
              <a:off x="7106714" y="3040698"/>
              <a:ext cx="97829" cy="72430"/>
            </a:xfrm>
            <a:custGeom>
              <a:avLst/>
              <a:gdLst/>
              <a:ahLst/>
              <a:cxnLst/>
              <a:rect l="l" t="t" r="r" b="b"/>
              <a:pathLst>
                <a:path w="1583" h="1172" extrusionOk="0">
                  <a:moveTo>
                    <a:pt x="858" y="0"/>
                  </a:moveTo>
                  <a:cubicBezTo>
                    <a:pt x="604" y="0"/>
                    <a:pt x="375" y="121"/>
                    <a:pt x="254" y="314"/>
                  </a:cubicBezTo>
                  <a:lnTo>
                    <a:pt x="1" y="736"/>
                  </a:lnTo>
                  <a:lnTo>
                    <a:pt x="254" y="1039"/>
                  </a:lnTo>
                  <a:cubicBezTo>
                    <a:pt x="326" y="1123"/>
                    <a:pt x="447" y="1171"/>
                    <a:pt x="580" y="1171"/>
                  </a:cubicBezTo>
                  <a:lnTo>
                    <a:pt x="1136" y="1171"/>
                  </a:lnTo>
                  <a:cubicBezTo>
                    <a:pt x="1389" y="1171"/>
                    <a:pt x="1582" y="978"/>
                    <a:pt x="1582" y="725"/>
                  </a:cubicBezTo>
                  <a:cubicBezTo>
                    <a:pt x="1582" y="326"/>
                    <a:pt x="1256" y="0"/>
                    <a:pt x="858" y="0"/>
                  </a:cubicBezTo>
                  <a:close/>
                </a:path>
              </a:pathLst>
            </a:custGeom>
            <a:solidFill>
              <a:srgbClr val="E29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1"/>
            <p:cNvSpPr/>
            <p:nvPr/>
          </p:nvSpPr>
          <p:spPr>
            <a:xfrm>
              <a:off x="6883615" y="2618355"/>
              <a:ext cx="303747" cy="453736"/>
            </a:xfrm>
            <a:custGeom>
              <a:avLst/>
              <a:gdLst/>
              <a:ahLst/>
              <a:cxnLst/>
              <a:rect l="l" t="t" r="r" b="b"/>
              <a:pathLst>
                <a:path w="4915" h="7342" extrusionOk="0">
                  <a:moveTo>
                    <a:pt x="3960" y="0"/>
                  </a:moveTo>
                  <a:cubicBezTo>
                    <a:pt x="3791" y="0"/>
                    <a:pt x="3647" y="133"/>
                    <a:pt x="3647" y="314"/>
                  </a:cubicBezTo>
                  <a:lnTo>
                    <a:pt x="3647" y="2161"/>
                  </a:lnTo>
                  <a:cubicBezTo>
                    <a:pt x="3647" y="2384"/>
                    <a:pt x="3465" y="2572"/>
                    <a:pt x="3234" y="2572"/>
                  </a:cubicBezTo>
                  <a:cubicBezTo>
                    <a:pt x="3227" y="2572"/>
                    <a:pt x="3219" y="2572"/>
                    <a:pt x="3212" y="2572"/>
                  </a:cubicBezTo>
                  <a:cubicBezTo>
                    <a:pt x="3007" y="2560"/>
                    <a:pt x="2850" y="2379"/>
                    <a:pt x="2850" y="2174"/>
                  </a:cubicBezTo>
                  <a:lnTo>
                    <a:pt x="2850" y="1944"/>
                  </a:lnTo>
                  <a:cubicBezTo>
                    <a:pt x="2850" y="1775"/>
                    <a:pt x="2717" y="1642"/>
                    <a:pt x="2548" y="1630"/>
                  </a:cubicBezTo>
                  <a:cubicBezTo>
                    <a:pt x="2379" y="1630"/>
                    <a:pt x="2234" y="1763"/>
                    <a:pt x="2234" y="1932"/>
                  </a:cubicBezTo>
                  <a:lnTo>
                    <a:pt x="2234" y="2174"/>
                  </a:lnTo>
                  <a:cubicBezTo>
                    <a:pt x="2234" y="2548"/>
                    <a:pt x="2452" y="2886"/>
                    <a:pt x="2766" y="3055"/>
                  </a:cubicBezTo>
                  <a:cubicBezTo>
                    <a:pt x="2801" y="3067"/>
                    <a:pt x="2825" y="3103"/>
                    <a:pt x="2825" y="3151"/>
                  </a:cubicBezTo>
                  <a:lnTo>
                    <a:pt x="2825" y="5554"/>
                  </a:lnTo>
                  <a:cubicBezTo>
                    <a:pt x="2825" y="5614"/>
                    <a:pt x="2766" y="5675"/>
                    <a:pt x="2693" y="5675"/>
                  </a:cubicBezTo>
                  <a:lnTo>
                    <a:pt x="2428" y="5675"/>
                  </a:lnTo>
                  <a:cubicBezTo>
                    <a:pt x="2114" y="5675"/>
                    <a:pt x="1860" y="5421"/>
                    <a:pt x="1860" y="5107"/>
                  </a:cubicBezTo>
                  <a:lnTo>
                    <a:pt x="1860" y="3465"/>
                  </a:lnTo>
                  <a:cubicBezTo>
                    <a:pt x="1860" y="3296"/>
                    <a:pt x="1739" y="3164"/>
                    <a:pt x="1570" y="3151"/>
                  </a:cubicBezTo>
                  <a:cubicBezTo>
                    <a:pt x="1401" y="3151"/>
                    <a:pt x="1256" y="3285"/>
                    <a:pt x="1256" y="3454"/>
                  </a:cubicBezTo>
                  <a:lnTo>
                    <a:pt x="1256" y="4286"/>
                  </a:lnTo>
                  <a:cubicBezTo>
                    <a:pt x="1256" y="4323"/>
                    <a:pt x="1220" y="4359"/>
                    <a:pt x="1183" y="4359"/>
                  </a:cubicBezTo>
                  <a:lnTo>
                    <a:pt x="1027" y="4359"/>
                  </a:lnTo>
                  <a:cubicBezTo>
                    <a:pt x="797" y="4359"/>
                    <a:pt x="604" y="4165"/>
                    <a:pt x="604" y="3937"/>
                  </a:cubicBezTo>
                  <a:lnTo>
                    <a:pt x="604" y="3006"/>
                  </a:lnTo>
                  <a:cubicBezTo>
                    <a:pt x="604" y="2850"/>
                    <a:pt x="472" y="2705"/>
                    <a:pt x="314" y="2705"/>
                  </a:cubicBezTo>
                  <a:cubicBezTo>
                    <a:pt x="307" y="2705"/>
                    <a:pt x="300" y="2704"/>
                    <a:pt x="294" y="2704"/>
                  </a:cubicBezTo>
                  <a:cubicBezTo>
                    <a:pt x="134" y="2704"/>
                    <a:pt x="0" y="2844"/>
                    <a:pt x="0" y="3006"/>
                  </a:cubicBezTo>
                  <a:lnTo>
                    <a:pt x="0" y="3937"/>
                  </a:lnTo>
                  <a:cubicBezTo>
                    <a:pt x="0" y="4504"/>
                    <a:pt x="459" y="4962"/>
                    <a:pt x="1027" y="4962"/>
                  </a:cubicBezTo>
                  <a:lnTo>
                    <a:pt x="1220" y="4962"/>
                  </a:lnTo>
                  <a:cubicBezTo>
                    <a:pt x="1244" y="4962"/>
                    <a:pt x="1256" y="4975"/>
                    <a:pt x="1256" y="4999"/>
                  </a:cubicBezTo>
                  <a:lnTo>
                    <a:pt x="1256" y="5107"/>
                  </a:lnTo>
                  <a:cubicBezTo>
                    <a:pt x="1256" y="5748"/>
                    <a:pt x="1787" y="6279"/>
                    <a:pt x="2428" y="6279"/>
                  </a:cubicBezTo>
                  <a:lnTo>
                    <a:pt x="2753" y="6279"/>
                  </a:lnTo>
                  <a:cubicBezTo>
                    <a:pt x="2790" y="6279"/>
                    <a:pt x="2825" y="6303"/>
                    <a:pt x="2825" y="6339"/>
                  </a:cubicBezTo>
                  <a:lnTo>
                    <a:pt x="2825" y="7341"/>
                  </a:lnTo>
                  <a:lnTo>
                    <a:pt x="3418" y="7341"/>
                  </a:lnTo>
                  <a:lnTo>
                    <a:pt x="3429" y="5373"/>
                  </a:lnTo>
                  <a:cubicBezTo>
                    <a:pt x="3429" y="5325"/>
                    <a:pt x="3466" y="5289"/>
                    <a:pt x="3514" y="5289"/>
                  </a:cubicBezTo>
                  <a:lnTo>
                    <a:pt x="3888" y="5289"/>
                  </a:lnTo>
                  <a:cubicBezTo>
                    <a:pt x="4456" y="5289"/>
                    <a:pt x="4915" y="4830"/>
                    <a:pt x="4915" y="4262"/>
                  </a:cubicBezTo>
                  <a:lnTo>
                    <a:pt x="4915" y="3454"/>
                  </a:lnTo>
                  <a:cubicBezTo>
                    <a:pt x="4915" y="3285"/>
                    <a:pt x="4770" y="3151"/>
                    <a:pt x="4601" y="3151"/>
                  </a:cubicBezTo>
                  <a:cubicBezTo>
                    <a:pt x="4432" y="3164"/>
                    <a:pt x="4299" y="3296"/>
                    <a:pt x="4299" y="3465"/>
                  </a:cubicBezTo>
                  <a:lnTo>
                    <a:pt x="4299" y="4262"/>
                  </a:lnTo>
                  <a:cubicBezTo>
                    <a:pt x="4299" y="4492"/>
                    <a:pt x="4118" y="4673"/>
                    <a:pt x="3888" y="4673"/>
                  </a:cubicBezTo>
                  <a:lnTo>
                    <a:pt x="3550" y="4673"/>
                  </a:lnTo>
                  <a:cubicBezTo>
                    <a:pt x="3477" y="4673"/>
                    <a:pt x="3429" y="4624"/>
                    <a:pt x="3429" y="4564"/>
                  </a:cubicBezTo>
                  <a:lnTo>
                    <a:pt x="3429" y="3248"/>
                  </a:lnTo>
                  <a:cubicBezTo>
                    <a:pt x="3429" y="3200"/>
                    <a:pt x="3453" y="3151"/>
                    <a:pt x="3502" y="3140"/>
                  </a:cubicBezTo>
                  <a:cubicBezTo>
                    <a:pt x="3936" y="3031"/>
                    <a:pt x="4250" y="2633"/>
                    <a:pt x="4250" y="2174"/>
                  </a:cubicBezTo>
                  <a:lnTo>
                    <a:pt x="4250" y="314"/>
                  </a:lnTo>
                  <a:cubicBezTo>
                    <a:pt x="4250" y="157"/>
                    <a:pt x="4129" y="12"/>
                    <a:pt x="3960" y="0"/>
                  </a:cubicBezTo>
                  <a:close/>
                </a:path>
              </a:pathLst>
            </a:custGeom>
            <a:solidFill>
              <a:srgbClr val="E29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1"/>
            <p:cNvSpPr/>
            <p:nvPr/>
          </p:nvSpPr>
          <p:spPr>
            <a:xfrm>
              <a:off x="6982866" y="3046631"/>
              <a:ext cx="41097" cy="66497"/>
            </a:xfrm>
            <a:custGeom>
              <a:avLst/>
              <a:gdLst/>
              <a:ahLst/>
              <a:cxnLst/>
              <a:rect l="l" t="t" r="r" b="b"/>
              <a:pathLst>
                <a:path w="665" h="1076" extrusionOk="0">
                  <a:moveTo>
                    <a:pt x="218" y="1"/>
                  </a:moveTo>
                  <a:cubicBezTo>
                    <a:pt x="85" y="182"/>
                    <a:pt x="0" y="399"/>
                    <a:pt x="0" y="629"/>
                  </a:cubicBezTo>
                  <a:cubicBezTo>
                    <a:pt x="0" y="798"/>
                    <a:pt x="60" y="954"/>
                    <a:pt x="145" y="1075"/>
                  </a:cubicBezTo>
                  <a:cubicBezTo>
                    <a:pt x="266" y="1075"/>
                    <a:pt x="374" y="1015"/>
                    <a:pt x="447" y="943"/>
                  </a:cubicBezTo>
                  <a:lnTo>
                    <a:pt x="664" y="701"/>
                  </a:lnTo>
                  <a:lnTo>
                    <a:pt x="447" y="218"/>
                  </a:lnTo>
                  <a:cubicBezTo>
                    <a:pt x="387" y="133"/>
                    <a:pt x="302" y="61"/>
                    <a:pt x="218" y="1"/>
                  </a:cubicBezTo>
                  <a:close/>
                </a:path>
              </a:pathLst>
            </a:custGeom>
            <a:solidFill>
              <a:srgbClr val="D88D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1"/>
            <p:cNvSpPr/>
            <p:nvPr/>
          </p:nvSpPr>
          <p:spPr>
            <a:xfrm>
              <a:off x="7106714" y="3046631"/>
              <a:ext cx="42580" cy="66497"/>
            </a:xfrm>
            <a:custGeom>
              <a:avLst/>
              <a:gdLst/>
              <a:ahLst/>
              <a:cxnLst/>
              <a:rect l="l" t="t" r="r" b="b"/>
              <a:pathLst>
                <a:path w="689" h="1076" extrusionOk="0">
                  <a:moveTo>
                    <a:pt x="484" y="1"/>
                  </a:moveTo>
                  <a:cubicBezTo>
                    <a:pt x="387" y="61"/>
                    <a:pt x="315" y="133"/>
                    <a:pt x="254" y="218"/>
                  </a:cubicBezTo>
                  <a:lnTo>
                    <a:pt x="1" y="640"/>
                  </a:lnTo>
                  <a:lnTo>
                    <a:pt x="254" y="943"/>
                  </a:lnTo>
                  <a:cubicBezTo>
                    <a:pt x="326" y="1015"/>
                    <a:pt x="435" y="1075"/>
                    <a:pt x="544" y="1075"/>
                  </a:cubicBezTo>
                  <a:cubicBezTo>
                    <a:pt x="640" y="954"/>
                    <a:pt x="689" y="798"/>
                    <a:pt x="689" y="629"/>
                  </a:cubicBezTo>
                  <a:cubicBezTo>
                    <a:pt x="689" y="399"/>
                    <a:pt x="616" y="182"/>
                    <a:pt x="484" y="1"/>
                  </a:cubicBezTo>
                  <a:close/>
                </a:path>
              </a:pathLst>
            </a:custGeom>
            <a:solidFill>
              <a:srgbClr val="D88D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1"/>
            <p:cNvSpPr/>
            <p:nvPr/>
          </p:nvSpPr>
          <p:spPr>
            <a:xfrm>
              <a:off x="7003013" y="3040698"/>
              <a:ext cx="126875" cy="72430"/>
            </a:xfrm>
            <a:custGeom>
              <a:avLst/>
              <a:gdLst/>
              <a:ahLst/>
              <a:cxnLst/>
              <a:rect l="l" t="t" r="r" b="b"/>
              <a:pathLst>
                <a:path w="2053" h="1172" extrusionOk="0">
                  <a:moveTo>
                    <a:pt x="724" y="0"/>
                  </a:moveTo>
                  <a:cubicBezTo>
                    <a:pt x="326" y="0"/>
                    <a:pt x="0" y="326"/>
                    <a:pt x="0" y="725"/>
                  </a:cubicBezTo>
                  <a:cubicBezTo>
                    <a:pt x="0" y="978"/>
                    <a:pt x="206" y="1171"/>
                    <a:pt x="447" y="1171"/>
                  </a:cubicBezTo>
                  <a:lnTo>
                    <a:pt x="1606" y="1171"/>
                  </a:lnTo>
                  <a:cubicBezTo>
                    <a:pt x="1848" y="1171"/>
                    <a:pt x="2053" y="978"/>
                    <a:pt x="2053" y="725"/>
                  </a:cubicBezTo>
                  <a:cubicBezTo>
                    <a:pt x="2053" y="326"/>
                    <a:pt x="1727" y="0"/>
                    <a:pt x="1317" y="0"/>
                  </a:cubicBezTo>
                  <a:close/>
                </a:path>
              </a:pathLst>
            </a:custGeom>
            <a:solidFill>
              <a:srgbClr val="D86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1"/>
            <p:cNvSpPr/>
            <p:nvPr/>
          </p:nvSpPr>
          <p:spPr>
            <a:xfrm>
              <a:off x="7003013" y="3040698"/>
              <a:ext cx="76138" cy="72430"/>
            </a:xfrm>
            <a:custGeom>
              <a:avLst/>
              <a:gdLst/>
              <a:ahLst/>
              <a:cxnLst/>
              <a:rect l="l" t="t" r="r" b="b"/>
              <a:pathLst>
                <a:path w="1232" h="1172" extrusionOk="0">
                  <a:moveTo>
                    <a:pt x="724" y="0"/>
                  </a:moveTo>
                  <a:cubicBezTo>
                    <a:pt x="326" y="0"/>
                    <a:pt x="0" y="326"/>
                    <a:pt x="0" y="725"/>
                  </a:cubicBezTo>
                  <a:cubicBezTo>
                    <a:pt x="0" y="978"/>
                    <a:pt x="206" y="1171"/>
                    <a:pt x="447" y="1171"/>
                  </a:cubicBezTo>
                  <a:lnTo>
                    <a:pt x="954" y="1171"/>
                  </a:lnTo>
                  <a:cubicBezTo>
                    <a:pt x="713" y="1171"/>
                    <a:pt x="507" y="978"/>
                    <a:pt x="507" y="725"/>
                  </a:cubicBezTo>
                  <a:cubicBezTo>
                    <a:pt x="507" y="326"/>
                    <a:pt x="834" y="0"/>
                    <a:pt x="1232" y="0"/>
                  </a:cubicBezTo>
                  <a:close/>
                </a:path>
              </a:pathLst>
            </a:custGeom>
            <a:solidFill>
              <a:srgbClr val="CC5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1"/>
            <p:cNvSpPr/>
            <p:nvPr/>
          </p:nvSpPr>
          <p:spPr>
            <a:xfrm>
              <a:off x="6932128" y="2744428"/>
              <a:ext cx="32136" cy="31394"/>
            </a:xfrm>
            <a:custGeom>
              <a:avLst/>
              <a:gdLst/>
              <a:ahLst/>
              <a:cxnLst/>
              <a:rect l="l" t="t" r="r" b="b"/>
              <a:pathLst>
                <a:path w="520" h="508" extrusionOk="0">
                  <a:moveTo>
                    <a:pt x="266" y="0"/>
                  </a:moveTo>
                  <a:cubicBezTo>
                    <a:pt x="121" y="0"/>
                    <a:pt x="0" y="110"/>
                    <a:pt x="0" y="254"/>
                  </a:cubicBezTo>
                  <a:cubicBezTo>
                    <a:pt x="0" y="399"/>
                    <a:pt x="121" y="508"/>
                    <a:pt x="266" y="508"/>
                  </a:cubicBezTo>
                  <a:cubicBezTo>
                    <a:pt x="411" y="508"/>
                    <a:pt x="519" y="399"/>
                    <a:pt x="519" y="254"/>
                  </a:cubicBezTo>
                  <a:cubicBezTo>
                    <a:pt x="519" y="110"/>
                    <a:pt x="411" y="0"/>
                    <a:pt x="266" y="0"/>
                  </a:cubicBezTo>
                  <a:close/>
                </a:path>
              </a:pathLst>
            </a:custGeom>
            <a:solidFill>
              <a:srgbClr val="D7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1"/>
            <p:cNvSpPr/>
            <p:nvPr/>
          </p:nvSpPr>
          <p:spPr>
            <a:xfrm>
              <a:off x="6920881" y="2641468"/>
              <a:ext cx="54569" cy="55249"/>
            </a:xfrm>
            <a:custGeom>
              <a:avLst/>
              <a:gdLst/>
              <a:ahLst/>
              <a:cxnLst/>
              <a:rect l="l" t="t" r="r" b="b"/>
              <a:pathLst>
                <a:path w="883" h="894" extrusionOk="0">
                  <a:moveTo>
                    <a:pt x="448" y="0"/>
                  </a:moveTo>
                  <a:cubicBezTo>
                    <a:pt x="194" y="0"/>
                    <a:pt x="1" y="206"/>
                    <a:pt x="1" y="447"/>
                  </a:cubicBezTo>
                  <a:cubicBezTo>
                    <a:pt x="1" y="689"/>
                    <a:pt x="194" y="894"/>
                    <a:pt x="448" y="894"/>
                  </a:cubicBezTo>
                  <a:cubicBezTo>
                    <a:pt x="690" y="894"/>
                    <a:pt x="883" y="689"/>
                    <a:pt x="883" y="447"/>
                  </a:cubicBezTo>
                  <a:cubicBezTo>
                    <a:pt x="883" y="206"/>
                    <a:pt x="690" y="0"/>
                    <a:pt x="448" y="0"/>
                  </a:cubicBezTo>
                  <a:close/>
                </a:path>
              </a:pathLst>
            </a:custGeom>
            <a:solidFill>
              <a:srgbClr val="D7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1"/>
            <p:cNvSpPr/>
            <p:nvPr/>
          </p:nvSpPr>
          <p:spPr>
            <a:xfrm>
              <a:off x="7208932" y="2729472"/>
              <a:ext cx="46350" cy="463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1"/>
                  </a:moveTo>
                  <a:cubicBezTo>
                    <a:pt x="169" y="1"/>
                    <a:pt x="0" y="170"/>
                    <a:pt x="0" y="376"/>
                  </a:cubicBezTo>
                  <a:cubicBezTo>
                    <a:pt x="0" y="581"/>
                    <a:pt x="169" y="750"/>
                    <a:pt x="375" y="750"/>
                  </a:cubicBezTo>
                  <a:cubicBezTo>
                    <a:pt x="580" y="750"/>
                    <a:pt x="749" y="581"/>
                    <a:pt x="749" y="376"/>
                  </a:cubicBezTo>
                  <a:cubicBezTo>
                    <a:pt x="749" y="170"/>
                    <a:pt x="580" y="1"/>
                    <a:pt x="375" y="1"/>
                  </a:cubicBezTo>
                  <a:close/>
                </a:path>
              </a:pathLst>
            </a:custGeom>
            <a:solidFill>
              <a:srgbClr val="D7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1"/>
            <p:cNvSpPr/>
            <p:nvPr/>
          </p:nvSpPr>
          <p:spPr>
            <a:xfrm>
              <a:off x="7014941" y="2611495"/>
              <a:ext cx="138803" cy="274021"/>
            </a:xfrm>
            <a:custGeom>
              <a:avLst/>
              <a:gdLst/>
              <a:ahLst/>
              <a:cxnLst/>
              <a:rect l="l" t="t" r="r" b="b"/>
              <a:pathLst>
                <a:path w="2246" h="4434" extrusionOk="0">
                  <a:moveTo>
                    <a:pt x="1803" y="1"/>
                  </a:moveTo>
                  <a:cubicBezTo>
                    <a:pt x="1706" y="1"/>
                    <a:pt x="1610" y="46"/>
                    <a:pt x="1534" y="111"/>
                  </a:cubicBezTo>
                  <a:cubicBezTo>
                    <a:pt x="1449" y="195"/>
                    <a:pt x="1401" y="305"/>
                    <a:pt x="1401" y="425"/>
                  </a:cubicBezTo>
                  <a:lnTo>
                    <a:pt x="1401" y="2272"/>
                  </a:lnTo>
                  <a:cubicBezTo>
                    <a:pt x="1401" y="2357"/>
                    <a:pt x="1365" y="2430"/>
                    <a:pt x="1304" y="2490"/>
                  </a:cubicBezTo>
                  <a:cubicBezTo>
                    <a:pt x="1256" y="2538"/>
                    <a:pt x="1183" y="2562"/>
                    <a:pt x="1099" y="2562"/>
                  </a:cubicBezTo>
                  <a:cubicBezTo>
                    <a:pt x="955" y="2550"/>
                    <a:pt x="845" y="2430"/>
                    <a:pt x="845" y="2285"/>
                  </a:cubicBezTo>
                  <a:lnTo>
                    <a:pt x="845" y="2055"/>
                  </a:lnTo>
                  <a:cubicBezTo>
                    <a:pt x="845" y="1826"/>
                    <a:pt x="652" y="1633"/>
                    <a:pt x="435" y="1620"/>
                  </a:cubicBezTo>
                  <a:cubicBezTo>
                    <a:pt x="314" y="1620"/>
                    <a:pt x="206" y="1657"/>
                    <a:pt x="121" y="1741"/>
                  </a:cubicBezTo>
                  <a:cubicBezTo>
                    <a:pt x="37" y="1826"/>
                    <a:pt x="0" y="1934"/>
                    <a:pt x="0" y="2043"/>
                  </a:cubicBezTo>
                  <a:lnTo>
                    <a:pt x="0" y="2285"/>
                  </a:lnTo>
                  <a:cubicBezTo>
                    <a:pt x="0" y="2695"/>
                    <a:pt x="218" y="3069"/>
                    <a:pt x="580" y="3262"/>
                  </a:cubicBezTo>
                  <a:lnTo>
                    <a:pt x="580" y="4313"/>
                  </a:lnTo>
                  <a:cubicBezTo>
                    <a:pt x="580" y="4386"/>
                    <a:pt x="628" y="4434"/>
                    <a:pt x="700" y="4434"/>
                  </a:cubicBezTo>
                  <a:cubicBezTo>
                    <a:pt x="761" y="4434"/>
                    <a:pt x="810" y="4386"/>
                    <a:pt x="810" y="4313"/>
                  </a:cubicBezTo>
                  <a:lnTo>
                    <a:pt x="810" y="3262"/>
                  </a:lnTo>
                  <a:cubicBezTo>
                    <a:pt x="810" y="3178"/>
                    <a:pt x="773" y="3093"/>
                    <a:pt x="700" y="3057"/>
                  </a:cubicBezTo>
                  <a:cubicBezTo>
                    <a:pt x="411" y="2900"/>
                    <a:pt x="230" y="2610"/>
                    <a:pt x="230" y="2285"/>
                  </a:cubicBezTo>
                  <a:lnTo>
                    <a:pt x="230" y="2043"/>
                  </a:lnTo>
                  <a:cubicBezTo>
                    <a:pt x="230" y="1995"/>
                    <a:pt x="254" y="1947"/>
                    <a:pt x="290" y="1910"/>
                  </a:cubicBezTo>
                  <a:cubicBezTo>
                    <a:pt x="327" y="1874"/>
                    <a:pt x="375" y="1862"/>
                    <a:pt x="423" y="1862"/>
                  </a:cubicBezTo>
                  <a:cubicBezTo>
                    <a:pt x="520" y="1862"/>
                    <a:pt x="604" y="1947"/>
                    <a:pt x="604" y="2055"/>
                  </a:cubicBezTo>
                  <a:lnTo>
                    <a:pt x="604" y="2285"/>
                  </a:lnTo>
                  <a:cubicBezTo>
                    <a:pt x="604" y="2550"/>
                    <a:pt x="810" y="2779"/>
                    <a:pt x="1087" y="2803"/>
                  </a:cubicBezTo>
                  <a:cubicBezTo>
                    <a:pt x="1232" y="2803"/>
                    <a:pt x="1365" y="2755"/>
                    <a:pt x="1473" y="2659"/>
                  </a:cubicBezTo>
                  <a:cubicBezTo>
                    <a:pt x="1582" y="2562"/>
                    <a:pt x="1642" y="2417"/>
                    <a:pt x="1642" y="2272"/>
                  </a:cubicBezTo>
                  <a:lnTo>
                    <a:pt x="1642" y="425"/>
                  </a:lnTo>
                  <a:cubicBezTo>
                    <a:pt x="1642" y="364"/>
                    <a:pt x="1666" y="329"/>
                    <a:pt x="1703" y="292"/>
                  </a:cubicBezTo>
                  <a:cubicBezTo>
                    <a:pt x="1727" y="256"/>
                    <a:pt x="1776" y="232"/>
                    <a:pt x="1835" y="232"/>
                  </a:cubicBezTo>
                  <a:cubicBezTo>
                    <a:pt x="1932" y="244"/>
                    <a:pt x="2004" y="329"/>
                    <a:pt x="2004" y="425"/>
                  </a:cubicBezTo>
                  <a:lnTo>
                    <a:pt x="2004" y="1282"/>
                  </a:lnTo>
                  <a:cubicBezTo>
                    <a:pt x="2004" y="1355"/>
                    <a:pt x="2065" y="1403"/>
                    <a:pt x="2125" y="1403"/>
                  </a:cubicBezTo>
                  <a:cubicBezTo>
                    <a:pt x="2198" y="1403"/>
                    <a:pt x="2246" y="1355"/>
                    <a:pt x="2246" y="1282"/>
                  </a:cubicBezTo>
                  <a:lnTo>
                    <a:pt x="2246" y="425"/>
                  </a:lnTo>
                  <a:cubicBezTo>
                    <a:pt x="2246" y="195"/>
                    <a:pt x="2065" y="2"/>
                    <a:pt x="1835" y="2"/>
                  </a:cubicBezTo>
                  <a:cubicBezTo>
                    <a:pt x="1825" y="1"/>
                    <a:pt x="1814" y="1"/>
                    <a:pt x="1803" y="1"/>
                  </a:cubicBezTo>
                  <a:close/>
                </a:path>
              </a:pathLst>
            </a:custGeom>
            <a:solidFill>
              <a:srgbClr val="3C4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1"/>
            <p:cNvSpPr/>
            <p:nvPr/>
          </p:nvSpPr>
          <p:spPr>
            <a:xfrm>
              <a:off x="7088050" y="2715381"/>
              <a:ext cx="105987" cy="199243"/>
            </a:xfrm>
            <a:custGeom>
              <a:avLst/>
              <a:gdLst/>
              <a:ahLst/>
              <a:cxnLst/>
              <a:rect l="l" t="t" r="r" b="b"/>
              <a:pathLst>
                <a:path w="1715" h="3224" extrusionOk="0">
                  <a:moveTo>
                    <a:pt x="942" y="0"/>
                  </a:moveTo>
                  <a:cubicBezTo>
                    <a:pt x="882" y="0"/>
                    <a:pt x="821" y="48"/>
                    <a:pt x="821" y="121"/>
                  </a:cubicBezTo>
                  <a:lnTo>
                    <a:pt x="821" y="604"/>
                  </a:lnTo>
                  <a:cubicBezTo>
                    <a:pt x="821" y="1002"/>
                    <a:pt x="556" y="1352"/>
                    <a:pt x="169" y="1461"/>
                  </a:cubicBezTo>
                  <a:cubicBezTo>
                    <a:pt x="73" y="1485"/>
                    <a:pt x="0" y="1570"/>
                    <a:pt x="0" y="1678"/>
                  </a:cubicBezTo>
                  <a:lnTo>
                    <a:pt x="0" y="2994"/>
                  </a:lnTo>
                  <a:cubicBezTo>
                    <a:pt x="0" y="3115"/>
                    <a:pt x="110" y="3223"/>
                    <a:pt x="242" y="3223"/>
                  </a:cubicBezTo>
                  <a:lnTo>
                    <a:pt x="580" y="3223"/>
                  </a:lnTo>
                  <a:cubicBezTo>
                    <a:pt x="870" y="3223"/>
                    <a:pt x="1111" y="2982"/>
                    <a:pt x="1111" y="2692"/>
                  </a:cubicBezTo>
                  <a:lnTo>
                    <a:pt x="1111" y="1895"/>
                  </a:lnTo>
                  <a:cubicBezTo>
                    <a:pt x="1111" y="1799"/>
                    <a:pt x="1196" y="1702"/>
                    <a:pt x="1293" y="1702"/>
                  </a:cubicBezTo>
                  <a:cubicBezTo>
                    <a:pt x="1341" y="1702"/>
                    <a:pt x="1389" y="1726"/>
                    <a:pt x="1425" y="1750"/>
                  </a:cubicBezTo>
                  <a:cubicBezTo>
                    <a:pt x="1462" y="1787"/>
                    <a:pt x="1486" y="1835"/>
                    <a:pt x="1486" y="1884"/>
                  </a:cubicBezTo>
                  <a:lnTo>
                    <a:pt x="1486" y="2161"/>
                  </a:lnTo>
                  <a:cubicBezTo>
                    <a:pt x="1486" y="2233"/>
                    <a:pt x="1534" y="2282"/>
                    <a:pt x="1607" y="2282"/>
                  </a:cubicBezTo>
                  <a:cubicBezTo>
                    <a:pt x="1667" y="2282"/>
                    <a:pt x="1715" y="2233"/>
                    <a:pt x="1715" y="2161"/>
                  </a:cubicBezTo>
                  <a:lnTo>
                    <a:pt x="1715" y="1884"/>
                  </a:lnTo>
                  <a:cubicBezTo>
                    <a:pt x="1715" y="1774"/>
                    <a:pt x="1679" y="1666"/>
                    <a:pt x="1594" y="1581"/>
                  </a:cubicBezTo>
                  <a:cubicBezTo>
                    <a:pt x="1510" y="1509"/>
                    <a:pt x="1401" y="1461"/>
                    <a:pt x="1280" y="1461"/>
                  </a:cubicBezTo>
                  <a:cubicBezTo>
                    <a:pt x="1063" y="1473"/>
                    <a:pt x="870" y="1666"/>
                    <a:pt x="870" y="1895"/>
                  </a:cubicBezTo>
                  <a:lnTo>
                    <a:pt x="870" y="2692"/>
                  </a:lnTo>
                  <a:cubicBezTo>
                    <a:pt x="870" y="2850"/>
                    <a:pt x="737" y="2982"/>
                    <a:pt x="580" y="2982"/>
                  </a:cubicBezTo>
                  <a:lnTo>
                    <a:pt x="242" y="2982"/>
                  </a:lnTo>
                  <a:lnTo>
                    <a:pt x="242" y="1690"/>
                  </a:lnTo>
                  <a:cubicBezTo>
                    <a:pt x="725" y="1546"/>
                    <a:pt x="1063" y="1111"/>
                    <a:pt x="1063" y="604"/>
                  </a:cubicBezTo>
                  <a:lnTo>
                    <a:pt x="1063" y="121"/>
                  </a:lnTo>
                  <a:cubicBezTo>
                    <a:pt x="1063" y="48"/>
                    <a:pt x="1015" y="0"/>
                    <a:pt x="942" y="0"/>
                  </a:cubicBezTo>
                  <a:close/>
                </a:path>
              </a:pathLst>
            </a:custGeom>
            <a:solidFill>
              <a:srgbClr val="3C4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1"/>
            <p:cNvSpPr/>
            <p:nvPr/>
          </p:nvSpPr>
          <p:spPr>
            <a:xfrm>
              <a:off x="6876137" y="2777923"/>
              <a:ext cx="335821" cy="342619"/>
            </a:xfrm>
            <a:custGeom>
              <a:avLst/>
              <a:gdLst/>
              <a:ahLst/>
              <a:cxnLst/>
              <a:rect l="l" t="t" r="r" b="b"/>
              <a:pathLst>
                <a:path w="5434" h="5544" extrusionOk="0">
                  <a:moveTo>
                    <a:pt x="1570" y="4361"/>
                  </a:moveTo>
                  <a:cubicBezTo>
                    <a:pt x="1752" y="4361"/>
                    <a:pt x="1921" y="4446"/>
                    <a:pt x="2029" y="4578"/>
                  </a:cubicBezTo>
                  <a:cubicBezTo>
                    <a:pt x="1969" y="4699"/>
                    <a:pt x="1932" y="4832"/>
                    <a:pt x="1932" y="4977"/>
                  </a:cubicBezTo>
                  <a:cubicBezTo>
                    <a:pt x="1932" y="5085"/>
                    <a:pt x="1956" y="5182"/>
                    <a:pt x="2005" y="5267"/>
                  </a:cubicBezTo>
                  <a:cubicBezTo>
                    <a:pt x="1956" y="5291"/>
                    <a:pt x="1908" y="5302"/>
                    <a:pt x="1848" y="5302"/>
                  </a:cubicBezTo>
                  <a:lnTo>
                    <a:pt x="1293" y="5302"/>
                  </a:lnTo>
                  <a:cubicBezTo>
                    <a:pt x="1111" y="5302"/>
                    <a:pt x="955" y="5157"/>
                    <a:pt x="955" y="4977"/>
                  </a:cubicBezTo>
                  <a:cubicBezTo>
                    <a:pt x="955" y="4639"/>
                    <a:pt x="1232" y="4361"/>
                    <a:pt x="1570" y="4361"/>
                  </a:cubicBezTo>
                  <a:close/>
                  <a:moveTo>
                    <a:pt x="3370" y="4361"/>
                  </a:moveTo>
                  <a:cubicBezTo>
                    <a:pt x="3708" y="4361"/>
                    <a:pt x="3985" y="4639"/>
                    <a:pt x="3985" y="4977"/>
                  </a:cubicBezTo>
                  <a:cubicBezTo>
                    <a:pt x="3985" y="5157"/>
                    <a:pt x="3840" y="5302"/>
                    <a:pt x="3659" y="5302"/>
                  </a:cubicBezTo>
                  <a:lnTo>
                    <a:pt x="2500" y="5302"/>
                  </a:lnTo>
                  <a:cubicBezTo>
                    <a:pt x="2319" y="5302"/>
                    <a:pt x="2174" y="5157"/>
                    <a:pt x="2174" y="4977"/>
                  </a:cubicBezTo>
                  <a:cubicBezTo>
                    <a:pt x="2174" y="4639"/>
                    <a:pt x="2439" y="4361"/>
                    <a:pt x="2777" y="4361"/>
                  </a:cubicBezTo>
                  <a:close/>
                  <a:moveTo>
                    <a:pt x="4589" y="4361"/>
                  </a:moveTo>
                  <a:cubicBezTo>
                    <a:pt x="4927" y="4361"/>
                    <a:pt x="5192" y="4639"/>
                    <a:pt x="5192" y="4977"/>
                  </a:cubicBezTo>
                  <a:cubicBezTo>
                    <a:pt x="5192" y="5157"/>
                    <a:pt x="5047" y="5302"/>
                    <a:pt x="4867" y="5302"/>
                  </a:cubicBezTo>
                  <a:lnTo>
                    <a:pt x="4311" y="5302"/>
                  </a:lnTo>
                  <a:cubicBezTo>
                    <a:pt x="4250" y="5302"/>
                    <a:pt x="4191" y="5291"/>
                    <a:pt x="4142" y="5267"/>
                  </a:cubicBezTo>
                  <a:cubicBezTo>
                    <a:pt x="4191" y="5182"/>
                    <a:pt x="4226" y="5085"/>
                    <a:pt x="4226" y="4977"/>
                  </a:cubicBezTo>
                  <a:cubicBezTo>
                    <a:pt x="4226" y="4832"/>
                    <a:pt x="4191" y="4699"/>
                    <a:pt x="4130" y="4578"/>
                  </a:cubicBezTo>
                  <a:cubicBezTo>
                    <a:pt x="4239" y="4446"/>
                    <a:pt x="4408" y="4361"/>
                    <a:pt x="4589" y="4361"/>
                  </a:cubicBezTo>
                  <a:close/>
                  <a:moveTo>
                    <a:pt x="401" y="0"/>
                  </a:moveTo>
                  <a:cubicBezTo>
                    <a:pt x="302" y="0"/>
                    <a:pt x="199" y="47"/>
                    <a:pt x="134" y="123"/>
                  </a:cubicBezTo>
                  <a:cubicBezTo>
                    <a:pt x="49" y="195"/>
                    <a:pt x="0" y="304"/>
                    <a:pt x="0" y="424"/>
                  </a:cubicBezTo>
                  <a:lnTo>
                    <a:pt x="0" y="1355"/>
                  </a:lnTo>
                  <a:cubicBezTo>
                    <a:pt x="0" y="1982"/>
                    <a:pt x="508" y="2501"/>
                    <a:pt x="1148" y="2501"/>
                  </a:cubicBezTo>
                  <a:lnTo>
                    <a:pt x="1256" y="2501"/>
                  </a:lnTo>
                  <a:lnTo>
                    <a:pt x="1256" y="2525"/>
                  </a:lnTo>
                  <a:cubicBezTo>
                    <a:pt x="1256" y="3238"/>
                    <a:pt x="1836" y="3818"/>
                    <a:pt x="2549" y="3818"/>
                  </a:cubicBezTo>
                  <a:lnTo>
                    <a:pt x="2826" y="3818"/>
                  </a:lnTo>
                  <a:lnTo>
                    <a:pt x="2826" y="4132"/>
                  </a:lnTo>
                  <a:lnTo>
                    <a:pt x="2777" y="4132"/>
                  </a:lnTo>
                  <a:cubicBezTo>
                    <a:pt x="2549" y="4132"/>
                    <a:pt x="2331" y="4228"/>
                    <a:pt x="2174" y="4385"/>
                  </a:cubicBezTo>
                  <a:cubicBezTo>
                    <a:pt x="2017" y="4216"/>
                    <a:pt x="1800" y="4132"/>
                    <a:pt x="1570" y="4132"/>
                  </a:cubicBezTo>
                  <a:cubicBezTo>
                    <a:pt x="1100" y="4132"/>
                    <a:pt x="713" y="4505"/>
                    <a:pt x="713" y="4977"/>
                  </a:cubicBezTo>
                  <a:cubicBezTo>
                    <a:pt x="713" y="5291"/>
                    <a:pt x="979" y="5544"/>
                    <a:pt x="1293" y="5544"/>
                  </a:cubicBezTo>
                  <a:lnTo>
                    <a:pt x="1848" y="5544"/>
                  </a:lnTo>
                  <a:cubicBezTo>
                    <a:pt x="1969" y="5544"/>
                    <a:pt x="2077" y="5508"/>
                    <a:pt x="2174" y="5447"/>
                  </a:cubicBezTo>
                  <a:cubicBezTo>
                    <a:pt x="2270" y="5508"/>
                    <a:pt x="2379" y="5544"/>
                    <a:pt x="2500" y="5544"/>
                  </a:cubicBezTo>
                  <a:lnTo>
                    <a:pt x="3659" y="5544"/>
                  </a:lnTo>
                  <a:cubicBezTo>
                    <a:pt x="3780" y="5544"/>
                    <a:pt x="3888" y="5508"/>
                    <a:pt x="3985" y="5447"/>
                  </a:cubicBezTo>
                  <a:cubicBezTo>
                    <a:pt x="4081" y="5508"/>
                    <a:pt x="4191" y="5544"/>
                    <a:pt x="4311" y="5544"/>
                  </a:cubicBezTo>
                  <a:lnTo>
                    <a:pt x="4867" y="5544"/>
                  </a:lnTo>
                  <a:cubicBezTo>
                    <a:pt x="5181" y="5544"/>
                    <a:pt x="5434" y="5291"/>
                    <a:pt x="5434" y="4977"/>
                  </a:cubicBezTo>
                  <a:cubicBezTo>
                    <a:pt x="5434" y="4505"/>
                    <a:pt x="5060" y="4132"/>
                    <a:pt x="4589" y="4132"/>
                  </a:cubicBezTo>
                  <a:cubicBezTo>
                    <a:pt x="4360" y="4132"/>
                    <a:pt x="4142" y="4216"/>
                    <a:pt x="3985" y="4385"/>
                  </a:cubicBezTo>
                  <a:cubicBezTo>
                    <a:pt x="3888" y="4288"/>
                    <a:pt x="3792" y="4228"/>
                    <a:pt x="3671" y="4180"/>
                  </a:cubicBezTo>
                  <a:lnTo>
                    <a:pt x="3671" y="2828"/>
                  </a:lnTo>
                  <a:lnTo>
                    <a:pt x="4009" y="2828"/>
                  </a:lnTo>
                  <a:cubicBezTo>
                    <a:pt x="4637" y="2828"/>
                    <a:pt x="5144" y="2308"/>
                    <a:pt x="5144" y="1680"/>
                  </a:cubicBezTo>
                  <a:lnTo>
                    <a:pt x="5144" y="1656"/>
                  </a:lnTo>
                  <a:cubicBezTo>
                    <a:pt x="5144" y="1596"/>
                    <a:pt x="5096" y="1548"/>
                    <a:pt x="5036" y="1548"/>
                  </a:cubicBezTo>
                  <a:cubicBezTo>
                    <a:pt x="4963" y="1548"/>
                    <a:pt x="4915" y="1596"/>
                    <a:pt x="4915" y="1656"/>
                  </a:cubicBezTo>
                  <a:lnTo>
                    <a:pt x="4915" y="1680"/>
                  </a:lnTo>
                  <a:cubicBezTo>
                    <a:pt x="4915" y="2176"/>
                    <a:pt x="4505" y="2586"/>
                    <a:pt x="4009" y="2586"/>
                  </a:cubicBezTo>
                  <a:lnTo>
                    <a:pt x="3635" y="2586"/>
                  </a:lnTo>
                  <a:cubicBezTo>
                    <a:pt x="3526" y="2586"/>
                    <a:pt x="3429" y="2683"/>
                    <a:pt x="3429" y="2791"/>
                  </a:cubicBezTo>
                  <a:lnTo>
                    <a:pt x="3429" y="4132"/>
                  </a:lnTo>
                  <a:lnTo>
                    <a:pt x="3056" y="4132"/>
                  </a:lnTo>
                  <a:lnTo>
                    <a:pt x="3056" y="3757"/>
                  </a:lnTo>
                  <a:cubicBezTo>
                    <a:pt x="3056" y="3660"/>
                    <a:pt x="2983" y="3576"/>
                    <a:pt x="2874" y="3576"/>
                  </a:cubicBezTo>
                  <a:lnTo>
                    <a:pt x="2549" y="3576"/>
                  </a:lnTo>
                  <a:cubicBezTo>
                    <a:pt x="1969" y="3576"/>
                    <a:pt x="1498" y="3105"/>
                    <a:pt x="1498" y="2525"/>
                  </a:cubicBezTo>
                  <a:lnTo>
                    <a:pt x="1498" y="2417"/>
                  </a:lnTo>
                  <a:cubicBezTo>
                    <a:pt x="1498" y="2332"/>
                    <a:pt x="1425" y="2260"/>
                    <a:pt x="1341" y="2260"/>
                  </a:cubicBezTo>
                  <a:lnTo>
                    <a:pt x="1148" y="2260"/>
                  </a:lnTo>
                  <a:cubicBezTo>
                    <a:pt x="641" y="2260"/>
                    <a:pt x="242" y="1849"/>
                    <a:pt x="242" y="1355"/>
                  </a:cubicBezTo>
                  <a:lnTo>
                    <a:pt x="242" y="424"/>
                  </a:lnTo>
                  <a:cubicBezTo>
                    <a:pt x="242" y="376"/>
                    <a:pt x="254" y="328"/>
                    <a:pt x="290" y="292"/>
                  </a:cubicBezTo>
                  <a:cubicBezTo>
                    <a:pt x="320" y="262"/>
                    <a:pt x="358" y="240"/>
                    <a:pt x="397" y="240"/>
                  </a:cubicBezTo>
                  <a:cubicBezTo>
                    <a:pt x="406" y="240"/>
                    <a:pt x="415" y="241"/>
                    <a:pt x="423" y="244"/>
                  </a:cubicBezTo>
                  <a:cubicBezTo>
                    <a:pt x="532" y="244"/>
                    <a:pt x="604" y="328"/>
                    <a:pt x="604" y="424"/>
                  </a:cubicBezTo>
                  <a:lnTo>
                    <a:pt x="604" y="1355"/>
                  </a:lnTo>
                  <a:cubicBezTo>
                    <a:pt x="604" y="1656"/>
                    <a:pt x="846" y="1897"/>
                    <a:pt x="1148" y="1897"/>
                  </a:cubicBezTo>
                  <a:lnTo>
                    <a:pt x="1304" y="1897"/>
                  </a:lnTo>
                  <a:cubicBezTo>
                    <a:pt x="1414" y="1897"/>
                    <a:pt x="1498" y="1801"/>
                    <a:pt x="1498" y="1704"/>
                  </a:cubicBezTo>
                  <a:lnTo>
                    <a:pt x="1498" y="872"/>
                  </a:lnTo>
                  <a:cubicBezTo>
                    <a:pt x="1498" y="823"/>
                    <a:pt x="1522" y="775"/>
                    <a:pt x="1558" y="738"/>
                  </a:cubicBezTo>
                  <a:cubicBezTo>
                    <a:pt x="1594" y="714"/>
                    <a:pt x="1642" y="690"/>
                    <a:pt x="1691" y="690"/>
                  </a:cubicBezTo>
                  <a:cubicBezTo>
                    <a:pt x="1787" y="690"/>
                    <a:pt x="1860" y="787"/>
                    <a:pt x="1860" y="883"/>
                  </a:cubicBezTo>
                  <a:lnTo>
                    <a:pt x="1860" y="2525"/>
                  </a:lnTo>
                  <a:cubicBezTo>
                    <a:pt x="1860" y="2900"/>
                    <a:pt x="2174" y="3214"/>
                    <a:pt x="2549" y="3214"/>
                  </a:cubicBezTo>
                  <a:lnTo>
                    <a:pt x="2814" y="3214"/>
                  </a:lnTo>
                  <a:cubicBezTo>
                    <a:pt x="2946" y="3214"/>
                    <a:pt x="3056" y="3105"/>
                    <a:pt x="3056" y="2972"/>
                  </a:cubicBezTo>
                  <a:lnTo>
                    <a:pt x="3056" y="2139"/>
                  </a:lnTo>
                  <a:cubicBezTo>
                    <a:pt x="3056" y="2066"/>
                    <a:pt x="3007" y="2018"/>
                    <a:pt x="2946" y="2018"/>
                  </a:cubicBezTo>
                  <a:cubicBezTo>
                    <a:pt x="2874" y="2018"/>
                    <a:pt x="2826" y="2066"/>
                    <a:pt x="2826" y="2139"/>
                  </a:cubicBezTo>
                  <a:lnTo>
                    <a:pt x="2826" y="2972"/>
                  </a:lnTo>
                  <a:lnTo>
                    <a:pt x="2549" y="2972"/>
                  </a:lnTo>
                  <a:cubicBezTo>
                    <a:pt x="2307" y="2972"/>
                    <a:pt x="2101" y="2767"/>
                    <a:pt x="2101" y="2525"/>
                  </a:cubicBezTo>
                  <a:lnTo>
                    <a:pt x="2101" y="883"/>
                  </a:lnTo>
                  <a:cubicBezTo>
                    <a:pt x="2101" y="654"/>
                    <a:pt x="1921" y="461"/>
                    <a:pt x="1691" y="449"/>
                  </a:cubicBezTo>
                  <a:cubicBezTo>
                    <a:pt x="1583" y="449"/>
                    <a:pt x="1473" y="497"/>
                    <a:pt x="1389" y="569"/>
                  </a:cubicBezTo>
                  <a:cubicBezTo>
                    <a:pt x="1304" y="654"/>
                    <a:pt x="1256" y="762"/>
                    <a:pt x="1256" y="872"/>
                  </a:cubicBezTo>
                  <a:lnTo>
                    <a:pt x="1256" y="1656"/>
                  </a:lnTo>
                  <a:lnTo>
                    <a:pt x="1148" y="1656"/>
                  </a:lnTo>
                  <a:cubicBezTo>
                    <a:pt x="979" y="1656"/>
                    <a:pt x="846" y="1524"/>
                    <a:pt x="846" y="1355"/>
                  </a:cubicBezTo>
                  <a:lnTo>
                    <a:pt x="846" y="424"/>
                  </a:lnTo>
                  <a:cubicBezTo>
                    <a:pt x="846" y="195"/>
                    <a:pt x="665" y="2"/>
                    <a:pt x="435" y="2"/>
                  </a:cubicBezTo>
                  <a:cubicBezTo>
                    <a:pt x="424" y="1"/>
                    <a:pt x="412" y="0"/>
                    <a:pt x="401" y="0"/>
                  </a:cubicBezTo>
                  <a:close/>
                </a:path>
              </a:pathLst>
            </a:custGeom>
            <a:solidFill>
              <a:srgbClr val="3C4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1"/>
            <p:cNvSpPr/>
            <p:nvPr/>
          </p:nvSpPr>
          <p:spPr>
            <a:xfrm>
              <a:off x="6924650" y="2736950"/>
              <a:ext cx="47030" cy="46350"/>
            </a:xfrm>
            <a:custGeom>
              <a:avLst/>
              <a:gdLst/>
              <a:ahLst/>
              <a:cxnLst/>
              <a:rect l="l" t="t" r="r" b="b"/>
              <a:pathLst>
                <a:path w="761" h="750" extrusionOk="0">
                  <a:moveTo>
                    <a:pt x="387" y="242"/>
                  </a:moveTo>
                  <a:cubicBezTo>
                    <a:pt x="460" y="242"/>
                    <a:pt x="519" y="303"/>
                    <a:pt x="519" y="375"/>
                  </a:cubicBezTo>
                  <a:cubicBezTo>
                    <a:pt x="519" y="448"/>
                    <a:pt x="460" y="520"/>
                    <a:pt x="387" y="520"/>
                  </a:cubicBezTo>
                  <a:cubicBezTo>
                    <a:pt x="302" y="520"/>
                    <a:pt x="242" y="448"/>
                    <a:pt x="242" y="375"/>
                  </a:cubicBezTo>
                  <a:cubicBezTo>
                    <a:pt x="242" y="303"/>
                    <a:pt x="302" y="242"/>
                    <a:pt x="387" y="242"/>
                  </a:cubicBezTo>
                  <a:close/>
                  <a:moveTo>
                    <a:pt x="387" y="1"/>
                  </a:moveTo>
                  <a:cubicBezTo>
                    <a:pt x="170" y="1"/>
                    <a:pt x="1" y="170"/>
                    <a:pt x="1" y="375"/>
                  </a:cubicBezTo>
                  <a:cubicBezTo>
                    <a:pt x="1" y="580"/>
                    <a:pt x="170" y="749"/>
                    <a:pt x="387" y="749"/>
                  </a:cubicBezTo>
                  <a:cubicBezTo>
                    <a:pt x="592" y="749"/>
                    <a:pt x="761" y="580"/>
                    <a:pt x="761" y="375"/>
                  </a:cubicBezTo>
                  <a:cubicBezTo>
                    <a:pt x="761" y="170"/>
                    <a:pt x="592" y="1"/>
                    <a:pt x="387" y="1"/>
                  </a:cubicBezTo>
                  <a:close/>
                </a:path>
              </a:pathLst>
            </a:custGeom>
            <a:solidFill>
              <a:srgbClr val="3C4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1"/>
            <p:cNvSpPr/>
            <p:nvPr/>
          </p:nvSpPr>
          <p:spPr>
            <a:xfrm>
              <a:off x="6913465" y="2634794"/>
              <a:ext cx="69463" cy="69401"/>
            </a:xfrm>
            <a:custGeom>
              <a:avLst/>
              <a:gdLst/>
              <a:ahLst/>
              <a:cxnLst/>
              <a:rect l="l" t="t" r="r" b="b"/>
              <a:pathLst>
                <a:path w="1124" h="1123" extrusionOk="0">
                  <a:moveTo>
                    <a:pt x="568" y="229"/>
                  </a:moveTo>
                  <a:cubicBezTo>
                    <a:pt x="749" y="229"/>
                    <a:pt x="894" y="374"/>
                    <a:pt x="894" y="555"/>
                  </a:cubicBezTo>
                  <a:cubicBezTo>
                    <a:pt x="894" y="736"/>
                    <a:pt x="749" y="881"/>
                    <a:pt x="568" y="881"/>
                  </a:cubicBezTo>
                  <a:cubicBezTo>
                    <a:pt x="386" y="881"/>
                    <a:pt x="242" y="736"/>
                    <a:pt x="242" y="555"/>
                  </a:cubicBezTo>
                  <a:cubicBezTo>
                    <a:pt x="242" y="374"/>
                    <a:pt x="386" y="229"/>
                    <a:pt x="568" y="229"/>
                  </a:cubicBezTo>
                  <a:close/>
                  <a:moveTo>
                    <a:pt x="568" y="0"/>
                  </a:moveTo>
                  <a:cubicBezTo>
                    <a:pt x="254" y="0"/>
                    <a:pt x="0" y="242"/>
                    <a:pt x="0" y="555"/>
                  </a:cubicBezTo>
                  <a:cubicBezTo>
                    <a:pt x="0" y="869"/>
                    <a:pt x="254" y="1122"/>
                    <a:pt x="568" y="1122"/>
                  </a:cubicBezTo>
                  <a:cubicBezTo>
                    <a:pt x="869" y="1122"/>
                    <a:pt x="1123" y="869"/>
                    <a:pt x="1123" y="555"/>
                  </a:cubicBezTo>
                  <a:cubicBezTo>
                    <a:pt x="1123" y="242"/>
                    <a:pt x="869" y="0"/>
                    <a:pt x="568" y="0"/>
                  </a:cubicBezTo>
                  <a:close/>
                </a:path>
              </a:pathLst>
            </a:custGeom>
            <a:solidFill>
              <a:srgbClr val="3C4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1"/>
            <p:cNvSpPr/>
            <p:nvPr/>
          </p:nvSpPr>
          <p:spPr>
            <a:xfrm>
              <a:off x="7201454" y="2722056"/>
              <a:ext cx="61244" cy="61244"/>
            </a:xfrm>
            <a:custGeom>
              <a:avLst/>
              <a:gdLst/>
              <a:ahLst/>
              <a:cxnLst/>
              <a:rect l="l" t="t" r="r" b="b"/>
              <a:pathLst>
                <a:path w="991" h="991" extrusionOk="0">
                  <a:moveTo>
                    <a:pt x="496" y="242"/>
                  </a:moveTo>
                  <a:cubicBezTo>
                    <a:pt x="641" y="242"/>
                    <a:pt x="749" y="351"/>
                    <a:pt x="749" y="496"/>
                  </a:cubicBezTo>
                  <a:cubicBezTo>
                    <a:pt x="749" y="641"/>
                    <a:pt x="641" y="761"/>
                    <a:pt x="496" y="761"/>
                  </a:cubicBezTo>
                  <a:cubicBezTo>
                    <a:pt x="351" y="761"/>
                    <a:pt x="242" y="641"/>
                    <a:pt x="242" y="496"/>
                  </a:cubicBezTo>
                  <a:cubicBezTo>
                    <a:pt x="242" y="351"/>
                    <a:pt x="351" y="242"/>
                    <a:pt x="496" y="242"/>
                  </a:cubicBezTo>
                  <a:close/>
                  <a:moveTo>
                    <a:pt x="496" y="0"/>
                  </a:moveTo>
                  <a:cubicBezTo>
                    <a:pt x="218" y="0"/>
                    <a:pt x="1" y="230"/>
                    <a:pt x="1" y="496"/>
                  </a:cubicBezTo>
                  <a:cubicBezTo>
                    <a:pt x="1" y="773"/>
                    <a:pt x="218" y="990"/>
                    <a:pt x="496" y="990"/>
                  </a:cubicBezTo>
                  <a:cubicBezTo>
                    <a:pt x="773" y="990"/>
                    <a:pt x="991" y="773"/>
                    <a:pt x="991" y="496"/>
                  </a:cubicBezTo>
                  <a:cubicBezTo>
                    <a:pt x="991" y="230"/>
                    <a:pt x="773" y="0"/>
                    <a:pt x="496" y="0"/>
                  </a:cubicBezTo>
                  <a:close/>
                </a:path>
              </a:pathLst>
            </a:custGeom>
            <a:solidFill>
              <a:srgbClr val="3C4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" name="Google Shape;450;p41"/>
          <p:cNvGrpSpPr/>
          <p:nvPr/>
        </p:nvGrpSpPr>
        <p:grpSpPr>
          <a:xfrm>
            <a:off x="4333203" y="1752744"/>
            <a:ext cx="477592" cy="508923"/>
            <a:chOff x="6119515" y="2611619"/>
            <a:chExt cx="477592" cy="508923"/>
          </a:xfrm>
        </p:grpSpPr>
        <p:sp>
          <p:nvSpPr>
            <p:cNvPr id="451" name="Google Shape;451;p41"/>
            <p:cNvSpPr/>
            <p:nvPr/>
          </p:nvSpPr>
          <p:spPr>
            <a:xfrm>
              <a:off x="6418753" y="2653458"/>
              <a:ext cx="178355" cy="413380"/>
            </a:xfrm>
            <a:custGeom>
              <a:avLst/>
              <a:gdLst/>
              <a:ahLst/>
              <a:cxnLst/>
              <a:rect l="l" t="t" r="r" b="b"/>
              <a:pathLst>
                <a:path w="2886" h="6689" extrusionOk="0">
                  <a:moveTo>
                    <a:pt x="2345" y="1"/>
                  </a:moveTo>
                  <a:cubicBezTo>
                    <a:pt x="2332" y="1"/>
                    <a:pt x="2319" y="4"/>
                    <a:pt x="2306" y="12"/>
                  </a:cubicBezTo>
                  <a:lnTo>
                    <a:pt x="1968" y="193"/>
                  </a:lnTo>
                  <a:cubicBezTo>
                    <a:pt x="1667" y="362"/>
                    <a:pt x="1474" y="664"/>
                    <a:pt x="1449" y="1002"/>
                  </a:cubicBezTo>
                  <a:lnTo>
                    <a:pt x="1413" y="1654"/>
                  </a:lnTo>
                  <a:cubicBezTo>
                    <a:pt x="1401" y="1847"/>
                    <a:pt x="1329" y="2028"/>
                    <a:pt x="1219" y="2173"/>
                  </a:cubicBezTo>
                  <a:lnTo>
                    <a:pt x="833" y="2717"/>
                  </a:lnTo>
                  <a:cubicBezTo>
                    <a:pt x="556" y="3115"/>
                    <a:pt x="423" y="3586"/>
                    <a:pt x="459" y="4069"/>
                  </a:cubicBezTo>
                  <a:cubicBezTo>
                    <a:pt x="483" y="4419"/>
                    <a:pt x="447" y="4769"/>
                    <a:pt x="363" y="5107"/>
                  </a:cubicBezTo>
                  <a:lnTo>
                    <a:pt x="60" y="6181"/>
                  </a:lnTo>
                  <a:lnTo>
                    <a:pt x="0" y="6688"/>
                  </a:lnTo>
                  <a:lnTo>
                    <a:pt x="350" y="6688"/>
                  </a:lnTo>
                  <a:lnTo>
                    <a:pt x="398" y="6290"/>
                  </a:lnTo>
                  <a:lnTo>
                    <a:pt x="822" y="5325"/>
                  </a:lnTo>
                  <a:cubicBezTo>
                    <a:pt x="870" y="5215"/>
                    <a:pt x="906" y="5107"/>
                    <a:pt x="930" y="4998"/>
                  </a:cubicBezTo>
                  <a:cubicBezTo>
                    <a:pt x="1039" y="4515"/>
                    <a:pt x="1280" y="4080"/>
                    <a:pt x="1618" y="3731"/>
                  </a:cubicBezTo>
                  <a:lnTo>
                    <a:pt x="2113" y="3248"/>
                  </a:lnTo>
                  <a:cubicBezTo>
                    <a:pt x="2741" y="2632"/>
                    <a:pt x="2886" y="1666"/>
                    <a:pt x="2451" y="893"/>
                  </a:cubicBezTo>
                  <a:cubicBezTo>
                    <a:pt x="2343" y="688"/>
                    <a:pt x="2319" y="458"/>
                    <a:pt x="2379" y="241"/>
                  </a:cubicBezTo>
                  <a:lnTo>
                    <a:pt x="2415" y="96"/>
                  </a:lnTo>
                  <a:cubicBezTo>
                    <a:pt x="2434" y="49"/>
                    <a:pt x="2393" y="1"/>
                    <a:pt x="2345" y="1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1"/>
            <p:cNvSpPr/>
            <p:nvPr/>
          </p:nvSpPr>
          <p:spPr>
            <a:xfrm>
              <a:off x="6418753" y="2653458"/>
              <a:ext cx="150483" cy="413380"/>
            </a:xfrm>
            <a:custGeom>
              <a:avLst/>
              <a:gdLst/>
              <a:ahLst/>
              <a:cxnLst/>
              <a:rect l="l" t="t" r="r" b="b"/>
              <a:pathLst>
                <a:path w="2435" h="6689" extrusionOk="0">
                  <a:moveTo>
                    <a:pt x="2345" y="1"/>
                  </a:moveTo>
                  <a:cubicBezTo>
                    <a:pt x="2332" y="1"/>
                    <a:pt x="2319" y="4"/>
                    <a:pt x="2306" y="12"/>
                  </a:cubicBezTo>
                  <a:lnTo>
                    <a:pt x="1968" y="193"/>
                  </a:lnTo>
                  <a:cubicBezTo>
                    <a:pt x="1667" y="362"/>
                    <a:pt x="1474" y="664"/>
                    <a:pt x="1449" y="1002"/>
                  </a:cubicBezTo>
                  <a:lnTo>
                    <a:pt x="1413" y="1654"/>
                  </a:lnTo>
                  <a:cubicBezTo>
                    <a:pt x="1401" y="1847"/>
                    <a:pt x="1329" y="2028"/>
                    <a:pt x="1219" y="2173"/>
                  </a:cubicBezTo>
                  <a:lnTo>
                    <a:pt x="833" y="2717"/>
                  </a:lnTo>
                  <a:cubicBezTo>
                    <a:pt x="556" y="3115"/>
                    <a:pt x="423" y="3586"/>
                    <a:pt x="459" y="4069"/>
                  </a:cubicBezTo>
                  <a:cubicBezTo>
                    <a:pt x="483" y="4419"/>
                    <a:pt x="447" y="4769"/>
                    <a:pt x="363" y="5107"/>
                  </a:cubicBezTo>
                  <a:lnTo>
                    <a:pt x="60" y="6181"/>
                  </a:lnTo>
                  <a:lnTo>
                    <a:pt x="0" y="6688"/>
                  </a:lnTo>
                  <a:lnTo>
                    <a:pt x="350" y="6688"/>
                  </a:lnTo>
                  <a:lnTo>
                    <a:pt x="398" y="6290"/>
                  </a:lnTo>
                  <a:lnTo>
                    <a:pt x="701" y="5614"/>
                  </a:lnTo>
                  <a:lnTo>
                    <a:pt x="785" y="5312"/>
                  </a:lnTo>
                  <a:cubicBezTo>
                    <a:pt x="870" y="4974"/>
                    <a:pt x="906" y="4612"/>
                    <a:pt x="881" y="4262"/>
                  </a:cubicBezTo>
                  <a:cubicBezTo>
                    <a:pt x="846" y="3779"/>
                    <a:pt x="978" y="3308"/>
                    <a:pt x="1256" y="2921"/>
                  </a:cubicBezTo>
                  <a:lnTo>
                    <a:pt x="1643" y="2378"/>
                  </a:lnTo>
                  <a:cubicBezTo>
                    <a:pt x="1751" y="2221"/>
                    <a:pt x="1823" y="2040"/>
                    <a:pt x="1836" y="1847"/>
                  </a:cubicBezTo>
                  <a:lnTo>
                    <a:pt x="1884" y="1195"/>
                  </a:lnTo>
                  <a:cubicBezTo>
                    <a:pt x="1896" y="881"/>
                    <a:pt x="2077" y="592"/>
                    <a:pt x="2343" y="422"/>
                  </a:cubicBezTo>
                  <a:lnTo>
                    <a:pt x="2379" y="241"/>
                  </a:lnTo>
                  <a:lnTo>
                    <a:pt x="2415" y="96"/>
                  </a:lnTo>
                  <a:cubicBezTo>
                    <a:pt x="2434" y="49"/>
                    <a:pt x="2393" y="1"/>
                    <a:pt x="2345" y="1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1"/>
            <p:cNvSpPr/>
            <p:nvPr/>
          </p:nvSpPr>
          <p:spPr>
            <a:xfrm>
              <a:off x="6410533" y="3026484"/>
              <a:ext cx="124712" cy="86644"/>
            </a:xfrm>
            <a:custGeom>
              <a:avLst/>
              <a:gdLst/>
              <a:ahLst/>
              <a:cxnLst/>
              <a:rect l="l" t="t" r="r" b="b"/>
              <a:pathLst>
                <a:path w="2018" h="1402" extrusionOk="0">
                  <a:moveTo>
                    <a:pt x="1148" y="0"/>
                  </a:moveTo>
                  <a:cubicBezTo>
                    <a:pt x="845" y="0"/>
                    <a:pt x="580" y="145"/>
                    <a:pt x="423" y="387"/>
                  </a:cubicBezTo>
                  <a:lnTo>
                    <a:pt x="0" y="918"/>
                  </a:lnTo>
                  <a:lnTo>
                    <a:pt x="423" y="1232"/>
                  </a:lnTo>
                  <a:cubicBezTo>
                    <a:pt x="520" y="1341"/>
                    <a:pt x="665" y="1401"/>
                    <a:pt x="821" y="1401"/>
                  </a:cubicBezTo>
                  <a:lnTo>
                    <a:pt x="1486" y="1401"/>
                  </a:lnTo>
                  <a:cubicBezTo>
                    <a:pt x="1776" y="1401"/>
                    <a:pt x="2017" y="1160"/>
                    <a:pt x="2017" y="870"/>
                  </a:cubicBezTo>
                  <a:cubicBezTo>
                    <a:pt x="2017" y="387"/>
                    <a:pt x="1631" y="0"/>
                    <a:pt x="1148" y="0"/>
                  </a:cubicBezTo>
                  <a:close/>
                </a:path>
              </a:pathLst>
            </a:custGeom>
            <a:solidFill>
              <a:srgbClr val="E29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1"/>
            <p:cNvSpPr/>
            <p:nvPr/>
          </p:nvSpPr>
          <p:spPr>
            <a:xfrm>
              <a:off x="6203873" y="3026484"/>
              <a:ext cx="113465" cy="86644"/>
            </a:xfrm>
            <a:custGeom>
              <a:avLst/>
              <a:gdLst/>
              <a:ahLst/>
              <a:cxnLst/>
              <a:rect l="l" t="t" r="r" b="b"/>
              <a:pathLst>
                <a:path w="1836" h="1402" extrusionOk="0">
                  <a:moveTo>
                    <a:pt x="869" y="0"/>
                  </a:moveTo>
                  <a:cubicBezTo>
                    <a:pt x="387" y="0"/>
                    <a:pt x="0" y="387"/>
                    <a:pt x="0" y="870"/>
                  </a:cubicBezTo>
                  <a:cubicBezTo>
                    <a:pt x="0" y="1160"/>
                    <a:pt x="229" y="1401"/>
                    <a:pt x="531" y="1401"/>
                  </a:cubicBezTo>
                  <a:lnTo>
                    <a:pt x="1195" y="1401"/>
                  </a:lnTo>
                  <a:cubicBezTo>
                    <a:pt x="1352" y="1401"/>
                    <a:pt x="1485" y="1341"/>
                    <a:pt x="1594" y="1232"/>
                  </a:cubicBezTo>
                  <a:lnTo>
                    <a:pt x="1835" y="918"/>
                  </a:lnTo>
                  <a:lnTo>
                    <a:pt x="1594" y="387"/>
                  </a:lnTo>
                  <a:cubicBezTo>
                    <a:pt x="1436" y="145"/>
                    <a:pt x="1171" y="0"/>
                    <a:pt x="869" y="0"/>
                  </a:cubicBezTo>
                  <a:close/>
                </a:path>
              </a:pathLst>
            </a:custGeom>
            <a:solidFill>
              <a:srgbClr val="E29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1"/>
            <p:cNvSpPr/>
            <p:nvPr/>
          </p:nvSpPr>
          <p:spPr>
            <a:xfrm>
              <a:off x="6301579" y="2640356"/>
              <a:ext cx="129904" cy="429448"/>
            </a:xfrm>
            <a:custGeom>
              <a:avLst/>
              <a:gdLst/>
              <a:ahLst/>
              <a:cxnLst/>
              <a:rect l="l" t="t" r="r" b="b"/>
              <a:pathLst>
                <a:path w="2102" h="6949" extrusionOk="0">
                  <a:moveTo>
                    <a:pt x="882" y="0"/>
                  </a:moveTo>
                  <a:cubicBezTo>
                    <a:pt x="864" y="0"/>
                    <a:pt x="846" y="6"/>
                    <a:pt x="834" y="18"/>
                  </a:cubicBezTo>
                  <a:lnTo>
                    <a:pt x="544" y="332"/>
                  </a:lnTo>
                  <a:cubicBezTo>
                    <a:pt x="61" y="863"/>
                    <a:pt x="0" y="1673"/>
                    <a:pt x="411" y="2277"/>
                  </a:cubicBezTo>
                  <a:cubicBezTo>
                    <a:pt x="568" y="2494"/>
                    <a:pt x="665" y="2760"/>
                    <a:pt x="665" y="3025"/>
                  </a:cubicBezTo>
                  <a:lnTo>
                    <a:pt x="713" y="4220"/>
                  </a:lnTo>
                  <a:cubicBezTo>
                    <a:pt x="713" y="4389"/>
                    <a:pt x="749" y="4546"/>
                    <a:pt x="797" y="4703"/>
                  </a:cubicBezTo>
                  <a:lnTo>
                    <a:pt x="1341" y="6248"/>
                  </a:lnTo>
                  <a:lnTo>
                    <a:pt x="1546" y="6949"/>
                  </a:lnTo>
                  <a:lnTo>
                    <a:pt x="1473" y="6248"/>
                  </a:lnTo>
                  <a:lnTo>
                    <a:pt x="1473" y="5706"/>
                  </a:lnTo>
                  <a:cubicBezTo>
                    <a:pt x="1473" y="5464"/>
                    <a:pt x="1534" y="5223"/>
                    <a:pt x="1655" y="5017"/>
                  </a:cubicBezTo>
                  <a:cubicBezTo>
                    <a:pt x="1932" y="4498"/>
                    <a:pt x="2017" y="3894"/>
                    <a:pt x="1921" y="3315"/>
                  </a:cubicBezTo>
                  <a:cubicBezTo>
                    <a:pt x="1884" y="3182"/>
                    <a:pt x="1896" y="3037"/>
                    <a:pt x="1921" y="2892"/>
                  </a:cubicBezTo>
                  <a:lnTo>
                    <a:pt x="1956" y="2711"/>
                  </a:lnTo>
                  <a:cubicBezTo>
                    <a:pt x="2101" y="2023"/>
                    <a:pt x="1945" y="1322"/>
                    <a:pt x="1510" y="767"/>
                  </a:cubicBezTo>
                  <a:lnTo>
                    <a:pt x="931" y="18"/>
                  </a:lnTo>
                  <a:cubicBezTo>
                    <a:pt x="918" y="6"/>
                    <a:pt x="900" y="0"/>
                    <a:pt x="882" y="0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1"/>
            <p:cNvSpPr/>
            <p:nvPr/>
          </p:nvSpPr>
          <p:spPr>
            <a:xfrm>
              <a:off x="6301579" y="2640356"/>
              <a:ext cx="105987" cy="429448"/>
            </a:xfrm>
            <a:custGeom>
              <a:avLst/>
              <a:gdLst/>
              <a:ahLst/>
              <a:cxnLst/>
              <a:rect l="l" t="t" r="r" b="b"/>
              <a:pathLst>
                <a:path w="1715" h="6949" extrusionOk="0">
                  <a:moveTo>
                    <a:pt x="882" y="0"/>
                  </a:moveTo>
                  <a:cubicBezTo>
                    <a:pt x="864" y="0"/>
                    <a:pt x="846" y="6"/>
                    <a:pt x="834" y="18"/>
                  </a:cubicBezTo>
                  <a:lnTo>
                    <a:pt x="544" y="332"/>
                  </a:lnTo>
                  <a:cubicBezTo>
                    <a:pt x="61" y="863"/>
                    <a:pt x="0" y="1673"/>
                    <a:pt x="411" y="2277"/>
                  </a:cubicBezTo>
                  <a:cubicBezTo>
                    <a:pt x="568" y="2494"/>
                    <a:pt x="665" y="2760"/>
                    <a:pt x="665" y="3025"/>
                  </a:cubicBezTo>
                  <a:lnTo>
                    <a:pt x="713" y="4220"/>
                  </a:lnTo>
                  <a:cubicBezTo>
                    <a:pt x="713" y="4389"/>
                    <a:pt x="749" y="4546"/>
                    <a:pt x="797" y="4703"/>
                  </a:cubicBezTo>
                  <a:lnTo>
                    <a:pt x="1341" y="6248"/>
                  </a:lnTo>
                  <a:lnTo>
                    <a:pt x="1546" y="6949"/>
                  </a:lnTo>
                  <a:lnTo>
                    <a:pt x="1473" y="6248"/>
                  </a:lnTo>
                  <a:lnTo>
                    <a:pt x="1473" y="5706"/>
                  </a:lnTo>
                  <a:cubicBezTo>
                    <a:pt x="1473" y="5464"/>
                    <a:pt x="1534" y="5223"/>
                    <a:pt x="1655" y="5017"/>
                  </a:cubicBezTo>
                  <a:cubicBezTo>
                    <a:pt x="1679" y="4969"/>
                    <a:pt x="1691" y="4933"/>
                    <a:pt x="1715" y="4885"/>
                  </a:cubicBezTo>
                  <a:lnTo>
                    <a:pt x="1486" y="4220"/>
                  </a:lnTo>
                  <a:cubicBezTo>
                    <a:pt x="1425" y="4075"/>
                    <a:pt x="1401" y="3906"/>
                    <a:pt x="1389" y="3750"/>
                  </a:cubicBezTo>
                  <a:lnTo>
                    <a:pt x="1353" y="2554"/>
                  </a:lnTo>
                  <a:cubicBezTo>
                    <a:pt x="1341" y="2288"/>
                    <a:pt x="1256" y="2023"/>
                    <a:pt x="1100" y="1794"/>
                  </a:cubicBezTo>
                  <a:cubicBezTo>
                    <a:pt x="749" y="1298"/>
                    <a:pt x="737" y="659"/>
                    <a:pt x="1027" y="139"/>
                  </a:cubicBezTo>
                  <a:lnTo>
                    <a:pt x="931" y="18"/>
                  </a:lnTo>
                  <a:cubicBezTo>
                    <a:pt x="918" y="6"/>
                    <a:pt x="900" y="0"/>
                    <a:pt x="882" y="0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1"/>
            <p:cNvSpPr/>
            <p:nvPr/>
          </p:nvSpPr>
          <p:spPr>
            <a:xfrm>
              <a:off x="6209806" y="2717483"/>
              <a:ext cx="138865" cy="343361"/>
            </a:xfrm>
            <a:custGeom>
              <a:avLst/>
              <a:gdLst/>
              <a:ahLst/>
              <a:cxnLst/>
              <a:rect l="l" t="t" r="r" b="b"/>
              <a:pathLst>
                <a:path w="2247" h="5556" extrusionOk="0">
                  <a:moveTo>
                    <a:pt x="241" y="0"/>
                  </a:moveTo>
                  <a:cubicBezTo>
                    <a:pt x="209" y="0"/>
                    <a:pt x="177" y="24"/>
                    <a:pt x="170" y="63"/>
                  </a:cubicBezTo>
                  <a:lnTo>
                    <a:pt x="61" y="630"/>
                  </a:lnTo>
                  <a:cubicBezTo>
                    <a:pt x="1" y="1004"/>
                    <a:pt x="61" y="1391"/>
                    <a:pt x="254" y="1729"/>
                  </a:cubicBezTo>
                  <a:lnTo>
                    <a:pt x="460" y="2067"/>
                  </a:lnTo>
                  <a:lnTo>
                    <a:pt x="664" y="3213"/>
                  </a:lnTo>
                  <a:cubicBezTo>
                    <a:pt x="749" y="3685"/>
                    <a:pt x="967" y="4131"/>
                    <a:pt x="1305" y="4493"/>
                  </a:cubicBezTo>
                  <a:lnTo>
                    <a:pt x="1848" y="5073"/>
                  </a:lnTo>
                  <a:lnTo>
                    <a:pt x="2247" y="5556"/>
                  </a:lnTo>
                  <a:lnTo>
                    <a:pt x="2210" y="5000"/>
                  </a:lnTo>
                  <a:cubicBezTo>
                    <a:pt x="2198" y="4638"/>
                    <a:pt x="2113" y="4289"/>
                    <a:pt x="1944" y="3975"/>
                  </a:cubicBezTo>
                  <a:lnTo>
                    <a:pt x="1836" y="3793"/>
                  </a:lnTo>
                  <a:cubicBezTo>
                    <a:pt x="1739" y="3600"/>
                    <a:pt x="1691" y="3395"/>
                    <a:pt x="1703" y="3178"/>
                  </a:cubicBezTo>
                  <a:lnTo>
                    <a:pt x="1751" y="2236"/>
                  </a:lnTo>
                  <a:cubicBezTo>
                    <a:pt x="1775" y="1789"/>
                    <a:pt x="1606" y="1342"/>
                    <a:pt x="1292" y="1029"/>
                  </a:cubicBezTo>
                  <a:lnTo>
                    <a:pt x="291" y="26"/>
                  </a:lnTo>
                  <a:cubicBezTo>
                    <a:pt x="277" y="8"/>
                    <a:pt x="259" y="0"/>
                    <a:pt x="241" y="0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1"/>
            <p:cNvSpPr/>
            <p:nvPr/>
          </p:nvSpPr>
          <p:spPr>
            <a:xfrm>
              <a:off x="6209806" y="2717483"/>
              <a:ext cx="138865" cy="343361"/>
            </a:xfrm>
            <a:custGeom>
              <a:avLst/>
              <a:gdLst/>
              <a:ahLst/>
              <a:cxnLst/>
              <a:rect l="l" t="t" r="r" b="b"/>
              <a:pathLst>
                <a:path w="2247" h="5556" extrusionOk="0">
                  <a:moveTo>
                    <a:pt x="241" y="0"/>
                  </a:moveTo>
                  <a:cubicBezTo>
                    <a:pt x="209" y="0"/>
                    <a:pt x="177" y="24"/>
                    <a:pt x="170" y="63"/>
                  </a:cubicBezTo>
                  <a:lnTo>
                    <a:pt x="61" y="630"/>
                  </a:lnTo>
                  <a:cubicBezTo>
                    <a:pt x="1" y="1004"/>
                    <a:pt x="61" y="1391"/>
                    <a:pt x="254" y="1729"/>
                  </a:cubicBezTo>
                  <a:lnTo>
                    <a:pt x="460" y="2067"/>
                  </a:lnTo>
                  <a:lnTo>
                    <a:pt x="664" y="3213"/>
                  </a:lnTo>
                  <a:cubicBezTo>
                    <a:pt x="749" y="3685"/>
                    <a:pt x="967" y="4131"/>
                    <a:pt x="1305" y="4493"/>
                  </a:cubicBezTo>
                  <a:lnTo>
                    <a:pt x="1848" y="5073"/>
                  </a:lnTo>
                  <a:lnTo>
                    <a:pt x="2247" y="5556"/>
                  </a:lnTo>
                  <a:lnTo>
                    <a:pt x="2210" y="5000"/>
                  </a:lnTo>
                  <a:cubicBezTo>
                    <a:pt x="2210" y="4892"/>
                    <a:pt x="2198" y="4772"/>
                    <a:pt x="2174" y="4675"/>
                  </a:cubicBezTo>
                  <a:lnTo>
                    <a:pt x="1775" y="4240"/>
                  </a:lnTo>
                  <a:cubicBezTo>
                    <a:pt x="1450" y="3890"/>
                    <a:pt x="1220" y="3443"/>
                    <a:pt x="1136" y="2960"/>
                  </a:cubicBezTo>
                  <a:lnTo>
                    <a:pt x="1002" y="2199"/>
                  </a:lnTo>
                  <a:cubicBezTo>
                    <a:pt x="954" y="1946"/>
                    <a:pt x="870" y="1705"/>
                    <a:pt x="737" y="1475"/>
                  </a:cubicBezTo>
                  <a:cubicBezTo>
                    <a:pt x="544" y="1149"/>
                    <a:pt x="471" y="763"/>
                    <a:pt x="544" y="388"/>
                  </a:cubicBezTo>
                  <a:lnTo>
                    <a:pt x="556" y="292"/>
                  </a:lnTo>
                  <a:lnTo>
                    <a:pt x="291" y="26"/>
                  </a:lnTo>
                  <a:cubicBezTo>
                    <a:pt x="277" y="8"/>
                    <a:pt x="259" y="0"/>
                    <a:pt x="241" y="0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1"/>
            <p:cNvSpPr/>
            <p:nvPr/>
          </p:nvSpPr>
          <p:spPr>
            <a:xfrm>
              <a:off x="6274016" y="3036187"/>
              <a:ext cx="43322" cy="76199"/>
            </a:xfrm>
            <a:custGeom>
              <a:avLst/>
              <a:gdLst/>
              <a:ahLst/>
              <a:cxnLst/>
              <a:rect l="l" t="t" r="r" b="b"/>
              <a:pathLst>
                <a:path w="701" h="1233" extrusionOk="0">
                  <a:moveTo>
                    <a:pt x="229" y="1"/>
                  </a:moveTo>
                  <a:cubicBezTo>
                    <a:pt x="84" y="194"/>
                    <a:pt x="0" y="423"/>
                    <a:pt x="0" y="689"/>
                  </a:cubicBezTo>
                  <a:cubicBezTo>
                    <a:pt x="0" y="894"/>
                    <a:pt x="73" y="1088"/>
                    <a:pt x="193" y="1232"/>
                  </a:cubicBezTo>
                  <a:cubicBezTo>
                    <a:pt x="290" y="1208"/>
                    <a:pt x="386" y="1147"/>
                    <a:pt x="459" y="1075"/>
                  </a:cubicBezTo>
                  <a:lnTo>
                    <a:pt x="700" y="761"/>
                  </a:lnTo>
                  <a:lnTo>
                    <a:pt x="459" y="230"/>
                  </a:lnTo>
                  <a:cubicBezTo>
                    <a:pt x="386" y="133"/>
                    <a:pt x="314" y="61"/>
                    <a:pt x="229" y="1"/>
                  </a:cubicBezTo>
                  <a:close/>
                </a:path>
              </a:pathLst>
            </a:custGeom>
            <a:solidFill>
              <a:srgbClr val="D88D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1"/>
            <p:cNvSpPr/>
            <p:nvPr/>
          </p:nvSpPr>
          <p:spPr>
            <a:xfrm>
              <a:off x="6410533" y="3036187"/>
              <a:ext cx="54569" cy="76199"/>
            </a:xfrm>
            <a:custGeom>
              <a:avLst/>
              <a:gdLst/>
              <a:ahLst/>
              <a:cxnLst/>
              <a:rect l="l" t="t" r="r" b="b"/>
              <a:pathLst>
                <a:path w="883" h="1233" extrusionOk="0">
                  <a:moveTo>
                    <a:pt x="652" y="1"/>
                  </a:moveTo>
                  <a:cubicBezTo>
                    <a:pt x="568" y="61"/>
                    <a:pt x="483" y="133"/>
                    <a:pt x="423" y="230"/>
                  </a:cubicBezTo>
                  <a:lnTo>
                    <a:pt x="0" y="761"/>
                  </a:lnTo>
                  <a:lnTo>
                    <a:pt x="423" y="1075"/>
                  </a:lnTo>
                  <a:cubicBezTo>
                    <a:pt x="496" y="1147"/>
                    <a:pt x="592" y="1208"/>
                    <a:pt x="689" y="1232"/>
                  </a:cubicBezTo>
                  <a:cubicBezTo>
                    <a:pt x="810" y="1088"/>
                    <a:pt x="882" y="894"/>
                    <a:pt x="882" y="689"/>
                  </a:cubicBezTo>
                  <a:cubicBezTo>
                    <a:pt x="882" y="423"/>
                    <a:pt x="797" y="194"/>
                    <a:pt x="652" y="1"/>
                  </a:cubicBezTo>
                  <a:close/>
                </a:path>
              </a:pathLst>
            </a:custGeom>
            <a:solidFill>
              <a:srgbClr val="D88D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1"/>
            <p:cNvSpPr/>
            <p:nvPr/>
          </p:nvSpPr>
          <p:spPr>
            <a:xfrm>
              <a:off x="6294101" y="3026484"/>
              <a:ext cx="150792" cy="86644"/>
            </a:xfrm>
            <a:custGeom>
              <a:avLst/>
              <a:gdLst/>
              <a:ahLst/>
              <a:cxnLst/>
              <a:rect l="l" t="t" r="r" b="b"/>
              <a:pathLst>
                <a:path w="2440" h="1402" extrusionOk="0">
                  <a:moveTo>
                    <a:pt x="846" y="0"/>
                  </a:moveTo>
                  <a:cubicBezTo>
                    <a:pt x="375" y="0"/>
                    <a:pt x="1" y="375"/>
                    <a:pt x="1" y="846"/>
                  </a:cubicBezTo>
                  <a:cubicBezTo>
                    <a:pt x="1" y="1148"/>
                    <a:pt x="242" y="1401"/>
                    <a:pt x="556" y="1401"/>
                  </a:cubicBezTo>
                  <a:lnTo>
                    <a:pt x="1884" y="1401"/>
                  </a:lnTo>
                  <a:cubicBezTo>
                    <a:pt x="2187" y="1401"/>
                    <a:pt x="2440" y="1148"/>
                    <a:pt x="2440" y="846"/>
                  </a:cubicBezTo>
                  <a:cubicBezTo>
                    <a:pt x="2440" y="375"/>
                    <a:pt x="2066" y="0"/>
                    <a:pt x="1594" y="0"/>
                  </a:cubicBezTo>
                  <a:close/>
                </a:path>
              </a:pathLst>
            </a:custGeom>
            <a:solidFill>
              <a:srgbClr val="D86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1"/>
            <p:cNvSpPr/>
            <p:nvPr/>
          </p:nvSpPr>
          <p:spPr>
            <a:xfrm>
              <a:off x="6294101" y="3026484"/>
              <a:ext cx="92576" cy="86644"/>
            </a:xfrm>
            <a:custGeom>
              <a:avLst/>
              <a:gdLst/>
              <a:ahLst/>
              <a:cxnLst/>
              <a:rect l="l" t="t" r="r" b="b"/>
              <a:pathLst>
                <a:path w="1498" h="1402" extrusionOk="0">
                  <a:moveTo>
                    <a:pt x="846" y="0"/>
                  </a:moveTo>
                  <a:cubicBezTo>
                    <a:pt x="375" y="0"/>
                    <a:pt x="1" y="375"/>
                    <a:pt x="1" y="846"/>
                  </a:cubicBezTo>
                  <a:cubicBezTo>
                    <a:pt x="1" y="1148"/>
                    <a:pt x="242" y="1401"/>
                    <a:pt x="556" y="1401"/>
                  </a:cubicBezTo>
                  <a:lnTo>
                    <a:pt x="1221" y="1401"/>
                  </a:lnTo>
                  <a:cubicBezTo>
                    <a:pt x="907" y="1401"/>
                    <a:pt x="653" y="1148"/>
                    <a:pt x="653" y="846"/>
                  </a:cubicBezTo>
                  <a:cubicBezTo>
                    <a:pt x="653" y="375"/>
                    <a:pt x="1039" y="0"/>
                    <a:pt x="1498" y="0"/>
                  </a:cubicBezTo>
                  <a:close/>
                </a:path>
              </a:pathLst>
            </a:custGeom>
            <a:solidFill>
              <a:srgbClr val="CC5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1"/>
            <p:cNvSpPr/>
            <p:nvPr/>
          </p:nvSpPr>
          <p:spPr>
            <a:xfrm>
              <a:off x="6165062" y="2937739"/>
              <a:ext cx="34361" cy="34361"/>
            </a:xfrm>
            <a:custGeom>
              <a:avLst/>
              <a:gdLst/>
              <a:ahLst/>
              <a:cxnLst/>
              <a:rect l="l" t="t" r="r" b="b"/>
              <a:pathLst>
                <a:path w="556" h="556" extrusionOk="0">
                  <a:moveTo>
                    <a:pt x="278" y="0"/>
                  </a:moveTo>
                  <a:cubicBezTo>
                    <a:pt x="121" y="0"/>
                    <a:pt x="0" y="132"/>
                    <a:pt x="0" y="277"/>
                  </a:cubicBezTo>
                  <a:cubicBezTo>
                    <a:pt x="0" y="435"/>
                    <a:pt x="121" y="556"/>
                    <a:pt x="278" y="556"/>
                  </a:cubicBezTo>
                  <a:cubicBezTo>
                    <a:pt x="422" y="556"/>
                    <a:pt x="556" y="435"/>
                    <a:pt x="556" y="277"/>
                  </a:cubicBezTo>
                  <a:cubicBezTo>
                    <a:pt x="556" y="132"/>
                    <a:pt x="422" y="0"/>
                    <a:pt x="278" y="0"/>
                  </a:cubicBezTo>
                  <a:close/>
                </a:path>
              </a:pathLst>
            </a:custGeom>
            <a:solidFill>
              <a:srgbClr val="D7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1"/>
            <p:cNvSpPr/>
            <p:nvPr/>
          </p:nvSpPr>
          <p:spPr>
            <a:xfrm>
              <a:off x="6126993" y="2807093"/>
              <a:ext cx="59699" cy="59761"/>
            </a:xfrm>
            <a:custGeom>
              <a:avLst/>
              <a:gdLst/>
              <a:ahLst/>
              <a:cxnLst/>
              <a:rect l="l" t="t" r="r" b="b"/>
              <a:pathLst>
                <a:path w="966" h="967" extrusionOk="0">
                  <a:moveTo>
                    <a:pt x="483" y="1"/>
                  </a:moveTo>
                  <a:cubicBezTo>
                    <a:pt x="217" y="1"/>
                    <a:pt x="0" y="218"/>
                    <a:pt x="0" y="484"/>
                  </a:cubicBezTo>
                  <a:cubicBezTo>
                    <a:pt x="0" y="749"/>
                    <a:pt x="217" y="967"/>
                    <a:pt x="483" y="967"/>
                  </a:cubicBezTo>
                  <a:cubicBezTo>
                    <a:pt x="749" y="967"/>
                    <a:pt x="966" y="749"/>
                    <a:pt x="966" y="484"/>
                  </a:cubicBezTo>
                  <a:cubicBezTo>
                    <a:pt x="966" y="218"/>
                    <a:pt x="749" y="1"/>
                    <a:pt x="483" y="1"/>
                  </a:cubicBezTo>
                  <a:close/>
                </a:path>
              </a:pathLst>
            </a:custGeom>
            <a:solidFill>
              <a:srgbClr val="D7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1"/>
            <p:cNvSpPr/>
            <p:nvPr/>
          </p:nvSpPr>
          <p:spPr>
            <a:xfrm>
              <a:off x="6418753" y="2619097"/>
              <a:ext cx="71688" cy="70946"/>
            </a:xfrm>
            <a:custGeom>
              <a:avLst/>
              <a:gdLst/>
              <a:ahLst/>
              <a:cxnLst/>
              <a:rect l="l" t="t" r="r" b="b"/>
              <a:pathLst>
                <a:path w="1160" h="1148" extrusionOk="0">
                  <a:moveTo>
                    <a:pt x="580" y="0"/>
                  </a:moveTo>
                  <a:cubicBezTo>
                    <a:pt x="266" y="0"/>
                    <a:pt x="0" y="254"/>
                    <a:pt x="0" y="568"/>
                  </a:cubicBezTo>
                  <a:cubicBezTo>
                    <a:pt x="0" y="893"/>
                    <a:pt x="266" y="1148"/>
                    <a:pt x="580" y="1148"/>
                  </a:cubicBezTo>
                  <a:cubicBezTo>
                    <a:pt x="894" y="1148"/>
                    <a:pt x="1160" y="893"/>
                    <a:pt x="1160" y="568"/>
                  </a:cubicBezTo>
                  <a:cubicBezTo>
                    <a:pt x="1160" y="254"/>
                    <a:pt x="894" y="0"/>
                    <a:pt x="580" y="0"/>
                  </a:cubicBezTo>
                  <a:close/>
                </a:path>
              </a:pathLst>
            </a:custGeom>
            <a:solidFill>
              <a:srgbClr val="D7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1"/>
            <p:cNvSpPr/>
            <p:nvPr/>
          </p:nvSpPr>
          <p:spPr>
            <a:xfrm>
              <a:off x="6196395" y="2630839"/>
              <a:ext cx="399228" cy="489703"/>
            </a:xfrm>
            <a:custGeom>
              <a:avLst/>
              <a:gdLst/>
              <a:ahLst/>
              <a:cxnLst/>
              <a:rect l="l" t="t" r="r" b="b"/>
              <a:pathLst>
                <a:path w="6460" h="7924" extrusionOk="0">
                  <a:moveTo>
                    <a:pt x="2681" y="426"/>
                  </a:moveTo>
                  <a:lnTo>
                    <a:pt x="3116" y="993"/>
                  </a:lnTo>
                  <a:cubicBezTo>
                    <a:pt x="3526" y="1513"/>
                    <a:pt x="3683" y="2189"/>
                    <a:pt x="3550" y="2841"/>
                  </a:cubicBezTo>
                  <a:lnTo>
                    <a:pt x="3502" y="3022"/>
                  </a:lnTo>
                  <a:cubicBezTo>
                    <a:pt x="3478" y="3179"/>
                    <a:pt x="3465" y="3336"/>
                    <a:pt x="3502" y="3493"/>
                  </a:cubicBezTo>
                  <a:cubicBezTo>
                    <a:pt x="3598" y="4048"/>
                    <a:pt x="3513" y="4615"/>
                    <a:pt x="3248" y="5111"/>
                  </a:cubicBezTo>
                  <a:cubicBezTo>
                    <a:pt x="3127" y="5340"/>
                    <a:pt x="3055" y="5606"/>
                    <a:pt x="3055" y="5860"/>
                  </a:cubicBezTo>
                  <a:lnTo>
                    <a:pt x="3055" y="6077"/>
                  </a:lnTo>
                  <a:lnTo>
                    <a:pt x="2620" y="4809"/>
                  </a:lnTo>
                  <a:cubicBezTo>
                    <a:pt x="2560" y="4664"/>
                    <a:pt x="2536" y="4519"/>
                    <a:pt x="2536" y="4374"/>
                  </a:cubicBezTo>
                  <a:lnTo>
                    <a:pt x="2488" y="3179"/>
                  </a:lnTo>
                  <a:cubicBezTo>
                    <a:pt x="2475" y="2889"/>
                    <a:pt x="2391" y="2600"/>
                    <a:pt x="2222" y="2358"/>
                  </a:cubicBezTo>
                  <a:cubicBezTo>
                    <a:pt x="2029" y="2092"/>
                    <a:pt x="1944" y="1766"/>
                    <a:pt x="1968" y="1440"/>
                  </a:cubicBezTo>
                  <a:cubicBezTo>
                    <a:pt x="1981" y="1114"/>
                    <a:pt x="2113" y="800"/>
                    <a:pt x="2343" y="571"/>
                  </a:cubicBezTo>
                  <a:lnTo>
                    <a:pt x="2427" y="462"/>
                  </a:lnTo>
                  <a:lnTo>
                    <a:pt x="2427" y="462"/>
                  </a:lnTo>
                  <a:cubicBezTo>
                    <a:pt x="2391" y="824"/>
                    <a:pt x="2403" y="1186"/>
                    <a:pt x="2464" y="1549"/>
                  </a:cubicBezTo>
                  <a:cubicBezTo>
                    <a:pt x="2475" y="1610"/>
                    <a:pt x="2523" y="1658"/>
                    <a:pt x="2584" y="1658"/>
                  </a:cubicBezTo>
                  <a:lnTo>
                    <a:pt x="2596" y="1645"/>
                  </a:lnTo>
                  <a:cubicBezTo>
                    <a:pt x="2668" y="1645"/>
                    <a:pt x="2717" y="1573"/>
                    <a:pt x="2705" y="1513"/>
                  </a:cubicBezTo>
                  <a:cubicBezTo>
                    <a:pt x="2644" y="1151"/>
                    <a:pt x="2633" y="788"/>
                    <a:pt x="2681" y="426"/>
                  </a:cubicBezTo>
                  <a:close/>
                  <a:moveTo>
                    <a:pt x="990" y="6523"/>
                  </a:moveTo>
                  <a:cubicBezTo>
                    <a:pt x="1208" y="6523"/>
                    <a:pt x="1425" y="6620"/>
                    <a:pt x="1570" y="6801"/>
                  </a:cubicBezTo>
                  <a:cubicBezTo>
                    <a:pt x="1498" y="6934"/>
                    <a:pt x="1461" y="7079"/>
                    <a:pt x="1461" y="7248"/>
                  </a:cubicBezTo>
                  <a:cubicBezTo>
                    <a:pt x="1461" y="7381"/>
                    <a:pt x="1498" y="7502"/>
                    <a:pt x="1557" y="7610"/>
                  </a:cubicBezTo>
                  <a:cubicBezTo>
                    <a:pt x="1498" y="7658"/>
                    <a:pt x="1413" y="7682"/>
                    <a:pt x="1316" y="7682"/>
                  </a:cubicBezTo>
                  <a:lnTo>
                    <a:pt x="652" y="7682"/>
                  </a:lnTo>
                  <a:cubicBezTo>
                    <a:pt x="423" y="7682"/>
                    <a:pt x="242" y="7502"/>
                    <a:pt x="242" y="7272"/>
                  </a:cubicBezTo>
                  <a:cubicBezTo>
                    <a:pt x="242" y="6861"/>
                    <a:pt x="567" y="6523"/>
                    <a:pt x="990" y="6523"/>
                  </a:cubicBezTo>
                  <a:close/>
                  <a:moveTo>
                    <a:pt x="3175" y="6523"/>
                  </a:moveTo>
                  <a:cubicBezTo>
                    <a:pt x="3574" y="6523"/>
                    <a:pt x="3900" y="6850"/>
                    <a:pt x="3900" y="7248"/>
                  </a:cubicBezTo>
                  <a:cubicBezTo>
                    <a:pt x="3900" y="7489"/>
                    <a:pt x="3707" y="7682"/>
                    <a:pt x="3465" y="7682"/>
                  </a:cubicBezTo>
                  <a:lnTo>
                    <a:pt x="2137" y="7682"/>
                  </a:lnTo>
                  <a:cubicBezTo>
                    <a:pt x="1896" y="7682"/>
                    <a:pt x="1702" y="7489"/>
                    <a:pt x="1702" y="7248"/>
                  </a:cubicBezTo>
                  <a:cubicBezTo>
                    <a:pt x="1702" y="6850"/>
                    <a:pt x="2029" y="6523"/>
                    <a:pt x="2427" y="6523"/>
                  </a:cubicBezTo>
                  <a:close/>
                  <a:moveTo>
                    <a:pt x="4613" y="6523"/>
                  </a:moveTo>
                  <a:cubicBezTo>
                    <a:pt x="5023" y="6523"/>
                    <a:pt x="5361" y="6861"/>
                    <a:pt x="5361" y="7272"/>
                  </a:cubicBezTo>
                  <a:cubicBezTo>
                    <a:pt x="5361" y="7502"/>
                    <a:pt x="5180" y="7682"/>
                    <a:pt x="4951" y="7682"/>
                  </a:cubicBezTo>
                  <a:lnTo>
                    <a:pt x="4286" y="7682"/>
                  </a:lnTo>
                  <a:cubicBezTo>
                    <a:pt x="4190" y="7682"/>
                    <a:pt x="4106" y="7658"/>
                    <a:pt x="4033" y="7610"/>
                  </a:cubicBezTo>
                  <a:cubicBezTo>
                    <a:pt x="4106" y="7502"/>
                    <a:pt x="4141" y="7381"/>
                    <a:pt x="4141" y="7248"/>
                  </a:cubicBezTo>
                  <a:cubicBezTo>
                    <a:pt x="4141" y="7079"/>
                    <a:pt x="4106" y="6934"/>
                    <a:pt x="4033" y="6801"/>
                  </a:cubicBezTo>
                  <a:cubicBezTo>
                    <a:pt x="4178" y="6620"/>
                    <a:pt x="4383" y="6523"/>
                    <a:pt x="4613" y="6523"/>
                  </a:cubicBezTo>
                  <a:close/>
                  <a:moveTo>
                    <a:pt x="2566" y="0"/>
                  </a:moveTo>
                  <a:cubicBezTo>
                    <a:pt x="2539" y="0"/>
                    <a:pt x="2519" y="20"/>
                    <a:pt x="2499" y="40"/>
                  </a:cubicBezTo>
                  <a:lnTo>
                    <a:pt x="2161" y="402"/>
                  </a:lnTo>
                  <a:cubicBezTo>
                    <a:pt x="1908" y="679"/>
                    <a:pt x="1751" y="1042"/>
                    <a:pt x="1727" y="1428"/>
                  </a:cubicBezTo>
                  <a:cubicBezTo>
                    <a:pt x="1702" y="1803"/>
                    <a:pt x="1799" y="2177"/>
                    <a:pt x="2016" y="2490"/>
                  </a:cubicBezTo>
                  <a:cubicBezTo>
                    <a:pt x="2161" y="2696"/>
                    <a:pt x="2246" y="2938"/>
                    <a:pt x="2246" y="3191"/>
                  </a:cubicBezTo>
                  <a:lnTo>
                    <a:pt x="2294" y="4374"/>
                  </a:lnTo>
                  <a:cubicBezTo>
                    <a:pt x="2294" y="4556"/>
                    <a:pt x="2330" y="4725"/>
                    <a:pt x="2391" y="4894"/>
                  </a:cubicBezTo>
                  <a:lnTo>
                    <a:pt x="2874" y="6282"/>
                  </a:lnTo>
                  <a:lnTo>
                    <a:pt x="2536" y="6282"/>
                  </a:lnTo>
                  <a:cubicBezTo>
                    <a:pt x="2523" y="5944"/>
                    <a:pt x="2427" y="5618"/>
                    <a:pt x="2270" y="5328"/>
                  </a:cubicBezTo>
                  <a:lnTo>
                    <a:pt x="2161" y="5135"/>
                  </a:lnTo>
                  <a:cubicBezTo>
                    <a:pt x="2065" y="4966"/>
                    <a:pt x="2029" y="4773"/>
                    <a:pt x="2040" y="4591"/>
                  </a:cubicBezTo>
                  <a:lnTo>
                    <a:pt x="2089" y="3650"/>
                  </a:lnTo>
                  <a:cubicBezTo>
                    <a:pt x="2113" y="3167"/>
                    <a:pt x="1932" y="2684"/>
                    <a:pt x="1594" y="2346"/>
                  </a:cubicBezTo>
                  <a:lnTo>
                    <a:pt x="604" y="1344"/>
                  </a:lnTo>
                  <a:cubicBezTo>
                    <a:pt x="563" y="1302"/>
                    <a:pt x="516" y="1284"/>
                    <a:pt x="467" y="1284"/>
                  </a:cubicBezTo>
                  <a:cubicBezTo>
                    <a:pt x="445" y="1284"/>
                    <a:pt x="421" y="1288"/>
                    <a:pt x="398" y="1296"/>
                  </a:cubicBezTo>
                  <a:cubicBezTo>
                    <a:pt x="338" y="1307"/>
                    <a:pt x="278" y="1368"/>
                    <a:pt x="266" y="1440"/>
                  </a:cubicBezTo>
                  <a:lnTo>
                    <a:pt x="169" y="2007"/>
                  </a:lnTo>
                  <a:cubicBezTo>
                    <a:pt x="84" y="2418"/>
                    <a:pt x="157" y="2829"/>
                    <a:pt x="374" y="3191"/>
                  </a:cubicBezTo>
                  <a:lnTo>
                    <a:pt x="411" y="3252"/>
                  </a:lnTo>
                  <a:cubicBezTo>
                    <a:pt x="508" y="3421"/>
                    <a:pt x="580" y="3614"/>
                    <a:pt x="616" y="3807"/>
                  </a:cubicBezTo>
                  <a:lnTo>
                    <a:pt x="640" y="4000"/>
                  </a:lnTo>
                  <a:cubicBezTo>
                    <a:pt x="651" y="4054"/>
                    <a:pt x="711" y="4099"/>
                    <a:pt x="766" y="4099"/>
                  </a:cubicBezTo>
                  <a:cubicBezTo>
                    <a:pt x="773" y="4099"/>
                    <a:pt x="779" y="4098"/>
                    <a:pt x="785" y="4097"/>
                  </a:cubicBezTo>
                  <a:cubicBezTo>
                    <a:pt x="846" y="4084"/>
                    <a:pt x="894" y="4012"/>
                    <a:pt x="881" y="3952"/>
                  </a:cubicBezTo>
                  <a:lnTo>
                    <a:pt x="846" y="3759"/>
                  </a:lnTo>
                  <a:cubicBezTo>
                    <a:pt x="809" y="3541"/>
                    <a:pt x="725" y="3324"/>
                    <a:pt x="616" y="3131"/>
                  </a:cubicBezTo>
                  <a:lnTo>
                    <a:pt x="580" y="3070"/>
                  </a:lnTo>
                  <a:cubicBezTo>
                    <a:pt x="398" y="2756"/>
                    <a:pt x="338" y="2406"/>
                    <a:pt x="398" y="2056"/>
                  </a:cubicBezTo>
                  <a:lnTo>
                    <a:pt x="423" y="1935"/>
                  </a:lnTo>
                  <a:lnTo>
                    <a:pt x="435" y="1983"/>
                  </a:lnTo>
                  <a:cubicBezTo>
                    <a:pt x="483" y="2273"/>
                    <a:pt x="604" y="2551"/>
                    <a:pt x="785" y="2780"/>
                  </a:cubicBezTo>
                  <a:lnTo>
                    <a:pt x="797" y="2804"/>
                  </a:lnTo>
                  <a:cubicBezTo>
                    <a:pt x="1075" y="3167"/>
                    <a:pt x="1219" y="3590"/>
                    <a:pt x="1232" y="4048"/>
                  </a:cubicBezTo>
                  <a:lnTo>
                    <a:pt x="1244" y="4446"/>
                  </a:lnTo>
                  <a:cubicBezTo>
                    <a:pt x="1256" y="4676"/>
                    <a:pt x="1316" y="4905"/>
                    <a:pt x="1425" y="5123"/>
                  </a:cubicBezTo>
                  <a:lnTo>
                    <a:pt x="1473" y="5208"/>
                  </a:lnTo>
                  <a:cubicBezTo>
                    <a:pt x="1498" y="5243"/>
                    <a:pt x="1533" y="5267"/>
                    <a:pt x="1582" y="5267"/>
                  </a:cubicBezTo>
                  <a:cubicBezTo>
                    <a:pt x="1594" y="5267"/>
                    <a:pt x="1618" y="5267"/>
                    <a:pt x="1630" y="5256"/>
                  </a:cubicBezTo>
                  <a:cubicBezTo>
                    <a:pt x="1691" y="5219"/>
                    <a:pt x="1715" y="5147"/>
                    <a:pt x="1678" y="5087"/>
                  </a:cubicBezTo>
                  <a:lnTo>
                    <a:pt x="1642" y="5002"/>
                  </a:lnTo>
                  <a:cubicBezTo>
                    <a:pt x="1546" y="4833"/>
                    <a:pt x="1498" y="4640"/>
                    <a:pt x="1485" y="4435"/>
                  </a:cubicBezTo>
                  <a:lnTo>
                    <a:pt x="1473" y="4036"/>
                  </a:lnTo>
                  <a:cubicBezTo>
                    <a:pt x="1461" y="3529"/>
                    <a:pt x="1292" y="3058"/>
                    <a:pt x="990" y="2659"/>
                  </a:cubicBezTo>
                  <a:lnTo>
                    <a:pt x="966" y="2635"/>
                  </a:lnTo>
                  <a:cubicBezTo>
                    <a:pt x="821" y="2431"/>
                    <a:pt x="712" y="2189"/>
                    <a:pt x="664" y="1948"/>
                  </a:cubicBezTo>
                  <a:lnTo>
                    <a:pt x="628" y="1706"/>
                  </a:lnTo>
                  <a:lnTo>
                    <a:pt x="1425" y="2515"/>
                  </a:lnTo>
                  <a:cubicBezTo>
                    <a:pt x="1715" y="2804"/>
                    <a:pt x="1871" y="3215"/>
                    <a:pt x="1847" y="3638"/>
                  </a:cubicBezTo>
                  <a:lnTo>
                    <a:pt x="1799" y="4567"/>
                  </a:lnTo>
                  <a:cubicBezTo>
                    <a:pt x="1787" y="4809"/>
                    <a:pt x="1836" y="5039"/>
                    <a:pt x="1944" y="5243"/>
                  </a:cubicBezTo>
                  <a:lnTo>
                    <a:pt x="2053" y="5437"/>
                  </a:lnTo>
                  <a:cubicBezTo>
                    <a:pt x="2198" y="5702"/>
                    <a:pt x="2282" y="5992"/>
                    <a:pt x="2294" y="6282"/>
                  </a:cubicBezTo>
                  <a:cubicBezTo>
                    <a:pt x="2234" y="6294"/>
                    <a:pt x="2161" y="6306"/>
                    <a:pt x="2101" y="6330"/>
                  </a:cubicBezTo>
                  <a:lnTo>
                    <a:pt x="1606" y="5811"/>
                  </a:lnTo>
                  <a:cubicBezTo>
                    <a:pt x="1292" y="5473"/>
                    <a:pt x="1075" y="5050"/>
                    <a:pt x="1002" y="4591"/>
                  </a:cubicBezTo>
                  <a:lnTo>
                    <a:pt x="978" y="4459"/>
                  </a:lnTo>
                  <a:cubicBezTo>
                    <a:pt x="968" y="4405"/>
                    <a:pt x="909" y="4360"/>
                    <a:pt x="853" y="4360"/>
                  </a:cubicBezTo>
                  <a:cubicBezTo>
                    <a:pt x="846" y="4360"/>
                    <a:pt x="840" y="4361"/>
                    <a:pt x="833" y="4362"/>
                  </a:cubicBezTo>
                  <a:cubicBezTo>
                    <a:pt x="773" y="4374"/>
                    <a:pt x="725" y="4435"/>
                    <a:pt x="736" y="4507"/>
                  </a:cubicBezTo>
                  <a:lnTo>
                    <a:pt x="761" y="4628"/>
                  </a:lnTo>
                  <a:cubicBezTo>
                    <a:pt x="846" y="5135"/>
                    <a:pt x="1087" y="5606"/>
                    <a:pt x="1425" y="5980"/>
                  </a:cubicBezTo>
                  <a:lnTo>
                    <a:pt x="1871" y="6451"/>
                  </a:lnTo>
                  <a:cubicBezTo>
                    <a:pt x="1812" y="6487"/>
                    <a:pt x="1763" y="6536"/>
                    <a:pt x="1715" y="6596"/>
                  </a:cubicBezTo>
                  <a:cubicBezTo>
                    <a:pt x="1522" y="6391"/>
                    <a:pt x="1268" y="6282"/>
                    <a:pt x="990" y="6282"/>
                  </a:cubicBezTo>
                  <a:cubicBezTo>
                    <a:pt x="435" y="6282"/>
                    <a:pt x="0" y="6729"/>
                    <a:pt x="0" y="7272"/>
                  </a:cubicBezTo>
                  <a:cubicBezTo>
                    <a:pt x="0" y="7634"/>
                    <a:pt x="290" y="7924"/>
                    <a:pt x="652" y="7924"/>
                  </a:cubicBezTo>
                  <a:lnTo>
                    <a:pt x="1316" y="7924"/>
                  </a:lnTo>
                  <a:cubicBezTo>
                    <a:pt x="1473" y="7924"/>
                    <a:pt x="1606" y="7875"/>
                    <a:pt x="1727" y="7791"/>
                  </a:cubicBezTo>
                  <a:cubicBezTo>
                    <a:pt x="1836" y="7875"/>
                    <a:pt x="1981" y="7924"/>
                    <a:pt x="2137" y="7924"/>
                  </a:cubicBezTo>
                  <a:lnTo>
                    <a:pt x="3465" y="7924"/>
                  </a:lnTo>
                  <a:cubicBezTo>
                    <a:pt x="3623" y="7924"/>
                    <a:pt x="3755" y="7875"/>
                    <a:pt x="3876" y="7791"/>
                  </a:cubicBezTo>
                  <a:cubicBezTo>
                    <a:pt x="3985" y="7875"/>
                    <a:pt x="4130" y="7924"/>
                    <a:pt x="4286" y="7924"/>
                  </a:cubicBezTo>
                  <a:lnTo>
                    <a:pt x="4951" y="7924"/>
                  </a:lnTo>
                  <a:cubicBezTo>
                    <a:pt x="5313" y="7924"/>
                    <a:pt x="5603" y="7634"/>
                    <a:pt x="5603" y="7272"/>
                  </a:cubicBezTo>
                  <a:cubicBezTo>
                    <a:pt x="5603" y="6729"/>
                    <a:pt x="5156" y="6282"/>
                    <a:pt x="4613" y="6282"/>
                  </a:cubicBezTo>
                  <a:cubicBezTo>
                    <a:pt x="4492" y="6282"/>
                    <a:pt x="4383" y="6306"/>
                    <a:pt x="4262" y="6343"/>
                  </a:cubicBezTo>
                  <a:lnTo>
                    <a:pt x="4540" y="5739"/>
                  </a:lnTo>
                  <a:cubicBezTo>
                    <a:pt x="4589" y="5630"/>
                    <a:pt x="4624" y="5509"/>
                    <a:pt x="4648" y="5388"/>
                  </a:cubicBezTo>
                  <a:cubicBezTo>
                    <a:pt x="4745" y="4929"/>
                    <a:pt x="4975" y="4519"/>
                    <a:pt x="5300" y="4193"/>
                  </a:cubicBezTo>
                  <a:lnTo>
                    <a:pt x="5796" y="3698"/>
                  </a:lnTo>
                  <a:cubicBezTo>
                    <a:pt x="6121" y="3372"/>
                    <a:pt x="6327" y="2962"/>
                    <a:pt x="6400" y="2515"/>
                  </a:cubicBezTo>
                  <a:cubicBezTo>
                    <a:pt x="6460" y="2056"/>
                    <a:pt x="6376" y="1597"/>
                    <a:pt x="6158" y="1199"/>
                  </a:cubicBezTo>
                  <a:cubicBezTo>
                    <a:pt x="6062" y="1030"/>
                    <a:pt x="6037" y="824"/>
                    <a:pt x="6097" y="631"/>
                  </a:cubicBezTo>
                  <a:lnTo>
                    <a:pt x="6134" y="499"/>
                  </a:lnTo>
                  <a:cubicBezTo>
                    <a:pt x="6158" y="426"/>
                    <a:pt x="6121" y="341"/>
                    <a:pt x="6062" y="293"/>
                  </a:cubicBezTo>
                  <a:cubicBezTo>
                    <a:pt x="6025" y="264"/>
                    <a:pt x="5979" y="248"/>
                    <a:pt x="5933" y="248"/>
                  </a:cubicBezTo>
                  <a:cubicBezTo>
                    <a:pt x="5903" y="248"/>
                    <a:pt x="5873" y="255"/>
                    <a:pt x="5844" y="269"/>
                  </a:cubicBezTo>
                  <a:lnTo>
                    <a:pt x="5506" y="450"/>
                  </a:lnTo>
                  <a:cubicBezTo>
                    <a:pt x="5168" y="644"/>
                    <a:pt x="4962" y="969"/>
                    <a:pt x="4927" y="1355"/>
                  </a:cubicBezTo>
                  <a:lnTo>
                    <a:pt x="4890" y="2007"/>
                  </a:lnTo>
                  <a:cubicBezTo>
                    <a:pt x="4878" y="2177"/>
                    <a:pt x="4817" y="2334"/>
                    <a:pt x="4721" y="2479"/>
                  </a:cubicBezTo>
                  <a:lnTo>
                    <a:pt x="4335" y="3022"/>
                  </a:lnTo>
                  <a:cubicBezTo>
                    <a:pt x="4057" y="3396"/>
                    <a:pt x="3912" y="3855"/>
                    <a:pt x="3924" y="4326"/>
                  </a:cubicBezTo>
                  <a:cubicBezTo>
                    <a:pt x="3924" y="4387"/>
                    <a:pt x="3985" y="4446"/>
                    <a:pt x="4045" y="4446"/>
                  </a:cubicBezTo>
                  <a:cubicBezTo>
                    <a:pt x="4117" y="4446"/>
                    <a:pt x="4165" y="4387"/>
                    <a:pt x="4165" y="4326"/>
                  </a:cubicBezTo>
                  <a:cubicBezTo>
                    <a:pt x="4154" y="3904"/>
                    <a:pt x="4286" y="3493"/>
                    <a:pt x="4528" y="3155"/>
                  </a:cubicBezTo>
                  <a:lnTo>
                    <a:pt x="4914" y="2611"/>
                  </a:lnTo>
                  <a:cubicBezTo>
                    <a:pt x="5047" y="2442"/>
                    <a:pt x="5120" y="2237"/>
                    <a:pt x="5131" y="2032"/>
                  </a:cubicBezTo>
                  <a:lnTo>
                    <a:pt x="5168" y="1368"/>
                  </a:lnTo>
                  <a:cubicBezTo>
                    <a:pt x="5192" y="1078"/>
                    <a:pt x="5361" y="813"/>
                    <a:pt x="5627" y="668"/>
                  </a:cubicBezTo>
                  <a:lnTo>
                    <a:pt x="5735" y="607"/>
                  </a:lnTo>
                  <a:lnTo>
                    <a:pt x="5530" y="1114"/>
                  </a:lnTo>
                  <a:cubicBezTo>
                    <a:pt x="5421" y="1392"/>
                    <a:pt x="5397" y="1694"/>
                    <a:pt x="5458" y="1983"/>
                  </a:cubicBezTo>
                  <a:cubicBezTo>
                    <a:pt x="5530" y="2334"/>
                    <a:pt x="5458" y="2696"/>
                    <a:pt x="5252" y="2986"/>
                  </a:cubicBezTo>
                  <a:lnTo>
                    <a:pt x="4504" y="4024"/>
                  </a:lnTo>
                  <a:cubicBezTo>
                    <a:pt x="4468" y="4084"/>
                    <a:pt x="4479" y="4157"/>
                    <a:pt x="4528" y="4193"/>
                  </a:cubicBezTo>
                  <a:cubicBezTo>
                    <a:pt x="4552" y="4205"/>
                    <a:pt x="4576" y="4218"/>
                    <a:pt x="4600" y="4218"/>
                  </a:cubicBezTo>
                  <a:cubicBezTo>
                    <a:pt x="4637" y="4218"/>
                    <a:pt x="4673" y="4205"/>
                    <a:pt x="4697" y="4169"/>
                  </a:cubicBezTo>
                  <a:lnTo>
                    <a:pt x="5445" y="3131"/>
                  </a:lnTo>
                  <a:cubicBezTo>
                    <a:pt x="5687" y="2780"/>
                    <a:pt x="5783" y="2346"/>
                    <a:pt x="5687" y="1935"/>
                  </a:cubicBezTo>
                  <a:cubicBezTo>
                    <a:pt x="5639" y="1694"/>
                    <a:pt x="5663" y="1440"/>
                    <a:pt x="5759" y="1199"/>
                  </a:cubicBezTo>
                  <a:lnTo>
                    <a:pt x="5832" y="1006"/>
                  </a:lnTo>
                  <a:cubicBezTo>
                    <a:pt x="5856" y="1114"/>
                    <a:pt x="5893" y="1223"/>
                    <a:pt x="5941" y="1320"/>
                  </a:cubicBezTo>
                  <a:cubicBezTo>
                    <a:pt x="6146" y="1669"/>
                    <a:pt x="6218" y="2068"/>
                    <a:pt x="6158" y="2479"/>
                  </a:cubicBezTo>
                  <a:cubicBezTo>
                    <a:pt x="6097" y="2877"/>
                    <a:pt x="5917" y="3239"/>
                    <a:pt x="5627" y="3529"/>
                  </a:cubicBezTo>
                  <a:lnTo>
                    <a:pt x="5131" y="4012"/>
                  </a:lnTo>
                  <a:cubicBezTo>
                    <a:pt x="4769" y="4374"/>
                    <a:pt x="4516" y="4833"/>
                    <a:pt x="4420" y="5340"/>
                  </a:cubicBezTo>
                  <a:cubicBezTo>
                    <a:pt x="4395" y="5437"/>
                    <a:pt x="4359" y="5546"/>
                    <a:pt x="4310" y="5642"/>
                  </a:cubicBezTo>
                  <a:lnTo>
                    <a:pt x="3888" y="6584"/>
                  </a:lnTo>
                  <a:lnTo>
                    <a:pt x="3888" y="6596"/>
                  </a:lnTo>
                  <a:cubicBezTo>
                    <a:pt x="3864" y="6560"/>
                    <a:pt x="3827" y="6536"/>
                    <a:pt x="3803" y="6512"/>
                  </a:cubicBezTo>
                  <a:lnTo>
                    <a:pt x="4069" y="5509"/>
                  </a:lnTo>
                  <a:cubicBezTo>
                    <a:pt x="4130" y="5292"/>
                    <a:pt x="4165" y="5074"/>
                    <a:pt x="4178" y="4845"/>
                  </a:cubicBezTo>
                  <a:cubicBezTo>
                    <a:pt x="4178" y="4773"/>
                    <a:pt x="4130" y="4725"/>
                    <a:pt x="4069" y="4712"/>
                  </a:cubicBezTo>
                  <a:cubicBezTo>
                    <a:pt x="3996" y="4712"/>
                    <a:pt x="3937" y="4760"/>
                    <a:pt x="3937" y="4833"/>
                  </a:cubicBezTo>
                  <a:cubicBezTo>
                    <a:pt x="3924" y="5039"/>
                    <a:pt x="3888" y="5243"/>
                    <a:pt x="3840" y="5449"/>
                  </a:cubicBezTo>
                  <a:lnTo>
                    <a:pt x="3586" y="6367"/>
                  </a:lnTo>
                  <a:cubicBezTo>
                    <a:pt x="3502" y="6330"/>
                    <a:pt x="3405" y="6294"/>
                    <a:pt x="3296" y="6282"/>
                  </a:cubicBezTo>
                  <a:lnTo>
                    <a:pt x="3296" y="5860"/>
                  </a:lnTo>
                  <a:cubicBezTo>
                    <a:pt x="3296" y="5642"/>
                    <a:pt x="3357" y="5425"/>
                    <a:pt x="3465" y="5219"/>
                  </a:cubicBezTo>
                  <a:cubicBezTo>
                    <a:pt x="3743" y="4688"/>
                    <a:pt x="3840" y="4048"/>
                    <a:pt x="3731" y="3445"/>
                  </a:cubicBezTo>
                  <a:cubicBezTo>
                    <a:pt x="3719" y="3324"/>
                    <a:pt x="3719" y="3203"/>
                    <a:pt x="3743" y="3070"/>
                  </a:cubicBezTo>
                  <a:lnTo>
                    <a:pt x="3779" y="2889"/>
                  </a:lnTo>
                  <a:cubicBezTo>
                    <a:pt x="3937" y="2177"/>
                    <a:pt x="3768" y="1428"/>
                    <a:pt x="3309" y="848"/>
                  </a:cubicBezTo>
                  <a:lnTo>
                    <a:pt x="2681" y="40"/>
                  </a:lnTo>
                  <a:cubicBezTo>
                    <a:pt x="2657" y="16"/>
                    <a:pt x="2620" y="3"/>
                    <a:pt x="2584" y="3"/>
                  </a:cubicBezTo>
                  <a:cubicBezTo>
                    <a:pt x="2578" y="1"/>
                    <a:pt x="2572" y="0"/>
                    <a:pt x="2566" y="0"/>
                  </a:cubicBezTo>
                  <a:close/>
                </a:path>
              </a:pathLst>
            </a:custGeom>
            <a:solidFill>
              <a:srgbClr val="3C4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1"/>
            <p:cNvSpPr/>
            <p:nvPr/>
          </p:nvSpPr>
          <p:spPr>
            <a:xfrm>
              <a:off x="6354604" y="2749310"/>
              <a:ext cx="38810" cy="153388"/>
            </a:xfrm>
            <a:custGeom>
              <a:avLst/>
              <a:gdLst/>
              <a:ahLst/>
              <a:cxnLst/>
              <a:rect l="l" t="t" r="r" b="b"/>
              <a:pathLst>
                <a:path w="628" h="2482" extrusionOk="0">
                  <a:moveTo>
                    <a:pt x="135" y="0"/>
                  </a:moveTo>
                  <a:cubicBezTo>
                    <a:pt x="122" y="0"/>
                    <a:pt x="110" y="2"/>
                    <a:pt x="97" y="6"/>
                  </a:cubicBezTo>
                  <a:cubicBezTo>
                    <a:pt x="36" y="31"/>
                    <a:pt x="0" y="90"/>
                    <a:pt x="24" y="151"/>
                  </a:cubicBezTo>
                  <a:cubicBezTo>
                    <a:pt x="73" y="345"/>
                    <a:pt x="145" y="525"/>
                    <a:pt x="217" y="707"/>
                  </a:cubicBezTo>
                  <a:cubicBezTo>
                    <a:pt x="338" y="972"/>
                    <a:pt x="386" y="1274"/>
                    <a:pt x="362" y="1564"/>
                  </a:cubicBezTo>
                  <a:lnTo>
                    <a:pt x="350" y="1697"/>
                  </a:lnTo>
                  <a:cubicBezTo>
                    <a:pt x="338" y="1818"/>
                    <a:pt x="338" y="1950"/>
                    <a:pt x="338" y="2071"/>
                  </a:cubicBezTo>
                  <a:lnTo>
                    <a:pt x="350" y="2373"/>
                  </a:lnTo>
                  <a:cubicBezTo>
                    <a:pt x="362" y="2433"/>
                    <a:pt x="411" y="2481"/>
                    <a:pt x="471" y="2481"/>
                  </a:cubicBezTo>
                  <a:lnTo>
                    <a:pt x="483" y="2481"/>
                  </a:lnTo>
                  <a:cubicBezTo>
                    <a:pt x="543" y="2481"/>
                    <a:pt x="604" y="2421"/>
                    <a:pt x="591" y="2360"/>
                  </a:cubicBezTo>
                  <a:lnTo>
                    <a:pt x="580" y="2059"/>
                  </a:lnTo>
                  <a:cubicBezTo>
                    <a:pt x="580" y="1950"/>
                    <a:pt x="580" y="1829"/>
                    <a:pt x="591" y="1721"/>
                  </a:cubicBezTo>
                  <a:lnTo>
                    <a:pt x="604" y="1588"/>
                  </a:lnTo>
                  <a:cubicBezTo>
                    <a:pt x="628" y="1250"/>
                    <a:pt x="580" y="912"/>
                    <a:pt x="435" y="610"/>
                  </a:cubicBezTo>
                  <a:cubicBezTo>
                    <a:pt x="362" y="441"/>
                    <a:pt x="301" y="272"/>
                    <a:pt x="253" y="90"/>
                  </a:cubicBezTo>
                  <a:cubicBezTo>
                    <a:pt x="233" y="41"/>
                    <a:pt x="190" y="0"/>
                    <a:pt x="135" y="0"/>
                  </a:cubicBezTo>
                  <a:close/>
                </a:path>
              </a:pathLst>
            </a:custGeom>
            <a:solidFill>
              <a:srgbClr val="3C4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1"/>
            <p:cNvSpPr/>
            <p:nvPr/>
          </p:nvSpPr>
          <p:spPr>
            <a:xfrm>
              <a:off x="6157584" y="2930261"/>
              <a:ext cx="49316" cy="4931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399" y="242"/>
                  </a:moveTo>
                  <a:cubicBezTo>
                    <a:pt x="484" y="242"/>
                    <a:pt x="556" y="314"/>
                    <a:pt x="556" y="398"/>
                  </a:cubicBezTo>
                  <a:cubicBezTo>
                    <a:pt x="556" y="483"/>
                    <a:pt x="484" y="556"/>
                    <a:pt x="399" y="556"/>
                  </a:cubicBezTo>
                  <a:cubicBezTo>
                    <a:pt x="314" y="556"/>
                    <a:pt x="242" y="483"/>
                    <a:pt x="242" y="398"/>
                  </a:cubicBezTo>
                  <a:cubicBezTo>
                    <a:pt x="242" y="314"/>
                    <a:pt x="314" y="242"/>
                    <a:pt x="399" y="242"/>
                  </a:cubicBezTo>
                  <a:close/>
                  <a:moveTo>
                    <a:pt x="399" y="0"/>
                  </a:moveTo>
                  <a:cubicBezTo>
                    <a:pt x="181" y="0"/>
                    <a:pt x="1" y="181"/>
                    <a:pt x="1" y="398"/>
                  </a:cubicBezTo>
                  <a:cubicBezTo>
                    <a:pt x="1" y="616"/>
                    <a:pt x="181" y="797"/>
                    <a:pt x="399" y="797"/>
                  </a:cubicBezTo>
                  <a:cubicBezTo>
                    <a:pt x="616" y="797"/>
                    <a:pt x="797" y="616"/>
                    <a:pt x="797" y="398"/>
                  </a:cubicBezTo>
                  <a:cubicBezTo>
                    <a:pt x="797" y="181"/>
                    <a:pt x="616" y="0"/>
                    <a:pt x="399" y="0"/>
                  </a:cubicBezTo>
                  <a:close/>
                </a:path>
              </a:pathLst>
            </a:custGeom>
            <a:solidFill>
              <a:srgbClr val="3C4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1"/>
            <p:cNvSpPr/>
            <p:nvPr/>
          </p:nvSpPr>
          <p:spPr>
            <a:xfrm>
              <a:off x="6119515" y="2799615"/>
              <a:ext cx="74654" cy="74716"/>
            </a:xfrm>
            <a:custGeom>
              <a:avLst/>
              <a:gdLst/>
              <a:ahLst/>
              <a:cxnLst/>
              <a:rect l="l" t="t" r="r" b="b"/>
              <a:pathLst>
                <a:path w="1208" h="1209" extrusionOk="0">
                  <a:moveTo>
                    <a:pt x="604" y="242"/>
                  </a:moveTo>
                  <a:cubicBezTo>
                    <a:pt x="810" y="242"/>
                    <a:pt x="966" y="411"/>
                    <a:pt x="966" y="605"/>
                  </a:cubicBezTo>
                  <a:cubicBezTo>
                    <a:pt x="966" y="798"/>
                    <a:pt x="810" y="967"/>
                    <a:pt x="604" y="967"/>
                  </a:cubicBezTo>
                  <a:cubicBezTo>
                    <a:pt x="411" y="967"/>
                    <a:pt x="242" y="798"/>
                    <a:pt x="242" y="605"/>
                  </a:cubicBezTo>
                  <a:cubicBezTo>
                    <a:pt x="242" y="411"/>
                    <a:pt x="411" y="242"/>
                    <a:pt x="604" y="242"/>
                  </a:cubicBezTo>
                  <a:close/>
                  <a:moveTo>
                    <a:pt x="604" y="1"/>
                  </a:moveTo>
                  <a:cubicBezTo>
                    <a:pt x="278" y="1"/>
                    <a:pt x="0" y="279"/>
                    <a:pt x="0" y="605"/>
                  </a:cubicBezTo>
                  <a:cubicBezTo>
                    <a:pt x="0" y="931"/>
                    <a:pt x="278" y="1208"/>
                    <a:pt x="604" y="1208"/>
                  </a:cubicBezTo>
                  <a:cubicBezTo>
                    <a:pt x="942" y="1208"/>
                    <a:pt x="1208" y="931"/>
                    <a:pt x="1208" y="605"/>
                  </a:cubicBezTo>
                  <a:cubicBezTo>
                    <a:pt x="1208" y="279"/>
                    <a:pt x="942" y="1"/>
                    <a:pt x="604" y="1"/>
                  </a:cubicBezTo>
                  <a:close/>
                </a:path>
              </a:pathLst>
            </a:custGeom>
            <a:solidFill>
              <a:srgbClr val="3C4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1"/>
            <p:cNvSpPr/>
            <p:nvPr/>
          </p:nvSpPr>
          <p:spPr>
            <a:xfrm>
              <a:off x="6411275" y="2611619"/>
              <a:ext cx="86644" cy="85902"/>
            </a:xfrm>
            <a:custGeom>
              <a:avLst/>
              <a:gdLst/>
              <a:ahLst/>
              <a:cxnLst/>
              <a:rect l="l" t="t" r="r" b="b"/>
              <a:pathLst>
                <a:path w="1402" h="1390" extrusionOk="0">
                  <a:moveTo>
                    <a:pt x="701" y="242"/>
                  </a:moveTo>
                  <a:cubicBezTo>
                    <a:pt x="954" y="242"/>
                    <a:pt x="1160" y="447"/>
                    <a:pt x="1160" y="689"/>
                  </a:cubicBezTo>
                  <a:cubicBezTo>
                    <a:pt x="1160" y="942"/>
                    <a:pt x="954" y="1148"/>
                    <a:pt x="701" y="1148"/>
                  </a:cubicBezTo>
                  <a:cubicBezTo>
                    <a:pt x="447" y="1148"/>
                    <a:pt x="242" y="942"/>
                    <a:pt x="242" y="689"/>
                  </a:cubicBezTo>
                  <a:cubicBezTo>
                    <a:pt x="242" y="447"/>
                    <a:pt x="447" y="242"/>
                    <a:pt x="701" y="242"/>
                  </a:cubicBezTo>
                  <a:close/>
                  <a:moveTo>
                    <a:pt x="701" y="0"/>
                  </a:moveTo>
                  <a:cubicBezTo>
                    <a:pt x="315" y="0"/>
                    <a:pt x="1" y="314"/>
                    <a:pt x="1" y="689"/>
                  </a:cubicBezTo>
                  <a:cubicBezTo>
                    <a:pt x="1" y="1075"/>
                    <a:pt x="315" y="1389"/>
                    <a:pt x="701" y="1389"/>
                  </a:cubicBezTo>
                  <a:cubicBezTo>
                    <a:pt x="1087" y="1389"/>
                    <a:pt x="1401" y="1075"/>
                    <a:pt x="1401" y="689"/>
                  </a:cubicBezTo>
                  <a:cubicBezTo>
                    <a:pt x="1401" y="314"/>
                    <a:pt x="1087" y="0"/>
                    <a:pt x="701" y="0"/>
                  </a:cubicBezTo>
                  <a:close/>
                </a:path>
              </a:pathLst>
            </a:custGeom>
            <a:solidFill>
              <a:srgbClr val="3C4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1" name="Google Shape;471;p41" title="Screenshot 2025-11-18 at 1.12.54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425" y="0"/>
            <a:ext cx="74071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1"/>
          <p:cNvSpPr/>
          <p:nvPr/>
        </p:nvSpPr>
        <p:spPr>
          <a:xfrm rot="1299576">
            <a:off x="5416139" y="3497176"/>
            <a:ext cx="2926103" cy="39764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Qatar: A Peninsula Reshaping its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Coast</a:t>
            </a:r>
            <a:endParaRPr/>
          </a:p>
        </p:txBody>
      </p:sp>
      <p:sp>
        <p:nvSpPr>
          <p:cNvPr id="478" name="Google Shape;478;p42"/>
          <p:cNvSpPr txBox="1">
            <a:spLocks noGrp="1"/>
          </p:cNvSpPr>
          <p:nvPr>
            <p:ph type="subTitle" idx="2"/>
          </p:nvPr>
        </p:nvSpPr>
        <p:spPr>
          <a:xfrm>
            <a:off x="435675" y="1844225"/>
            <a:ext cx="4487400" cy="31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n" sz="1100"/>
              <a:t>Altering embayments/channels further reduces water circulation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n" sz="1100"/>
              <a:t>&gt;70% of coastline modified by reclamation, dredging, construction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n" sz="1100"/>
              <a:t>40-year analysis: industrialization + megaprojects reshaped Doha’s shoreline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n" sz="1100"/>
              <a:t>Before: connected coral–seagrass–mangrove systems supporting fisheries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n" sz="1100"/>
              <a:t>After: increased sediment, pollution, decline in reefs + seagrass + mangroves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n" sz="1100"/>
              <a:t>&gt;60% of commercial fish species overexploited, linked to habitat degradation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9" name="Google Shape;479;p42" title="Screenshot 2025-11-18 at 1.19.5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349" y="1844225"/>
            <a:ext cx="4297651" cy="225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Conservation Solutions:</a:t>
            </a:r>
            <a:endParaRPr/>
          </a:p>
        </p:txBody>
      </p:sp>
      <p:sp>
        <p:nvSpPr>
          <p:cNvPr id="485" name="Google Shape;485;p43"/>
          <p:cNvSpPr txBox="1">
            <a:spLocks noGrp="1"/>
          </p:cNvSpPr>
          <p:nvPr>
            <p:ph type="title" idx="4294967295"/>
          </p:nvPr>
        </p:nvSpPr>
        <p:spPr>
          <a:xfrm>
            <a:off x="720000" y="1995621"/>
            <a:ext cx="4440900" cy="3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-MPAs (Marine Protected Areas) restricted zones, allowing ecosystem recovery</a:t>
            </a:r>
            <a:endParaRPr sz="1800"/>
          </a:p>
        </p:txBody>
      </p:sp>
      <p:sp>
        <p:nvSpPr>
          <p:cNvPr id="486" name="Google Shape;486;p43"/>
          <p:cNvSpPr txBox="1">
            <a:spLocks noGrp="1"/>
          </p:cNvSpPr>
          <p:nvPr>
            <p:ph type="title" idx="4294967295"/>
          </p:nvPr>
        </p:nvSpPr>
        <p:spPr>
          <a:xfrm>
            <a:off x="720000" y="2144971"/>
            <a:ext cx="4440900" cy="67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-Active coral restoration </a:t>
            </a:r>
            <a:endParaRPr sz="1800"/>
          </a:p>
        </p:txBody>
      </p:sp>
      <p:sp>
        <p:nvSpPr>
          <p:cNvPr id="487" name="Google Shape;487;p43"/>
          <p:cNvSpPr txBox="1">
            <a:spLocks noGrp="1"/>
          </p:cNvSpPr>
          <p:nvPr>
            <p:ph type="title" idx="4294967295"/>
          </p:nvPr>
        </p:nvSpPr>
        <p:spPr>
          <a:xfrm>
            <a:off x="720000" y="3187430"/>
            <a:ext cx="4440900" cy="3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-Solar-powered desalination plants: reverse osmosis</a:t>
            </a:r>
            <a:endParaRPr sz="1800"/>
          </a:p>
        </p:txBody>
      </p:sp>
      <p:sp>
        <p:nvSpPr>
          <p:cNvPr id="488" name="Google Shape;488;p43"/>
          <p:cNvSpPr txBox="1">
            <a:spLocks noGrp="1"/>
          </p:cNvSpPr>
          <p:nvPr>
            <p:ph type="title" idx="4294967295"/>
          </p:nvPr>
        </p:nvSpPr>
        <p:spPr>
          <a:xfrm>
            <a:off x="665893" y="3599881"/>
            <a:ext cx="4440900" cy="67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-Regional Organization Protection Marine Environment (ROPME)</a:t>
            </a:r>
            <a:endParaRPr sz="1800"/>
          </a:p>
        </p:txBody>
      </p:sp>
      <p:pic>
        <p:nvPicPr>
          <p:cNvPr id="489" name="Google Shape;48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3300" y="1508750"/>
            <a:ext cx="2821876" cy="212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Policy tools</a:t>
            </a:r>
            <a:endParaRPr/>
          </a:p>
        </p:txBody>
      </p:sp>
      <p:sp>
        <p:nvSpPr>
          <p:cNvPr id="495" name="Google Shape;495;p44"/>
          <p:cNvSpPr txBox="1">
            <a:spLocks noGrp="1"/>
          </p:cNvSpPr>
          <p:nvPr>
            <p:ph type="subTitle" idx="4294967295"/>
          </p:nvPr>
        </p:nvSpPr>
        <p:spPr>
          <a:xfrm>
            <a:off x="615001" y="1538635"/>
            <a:ext cx="4104600" cy="16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1- pollution charges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2- cap and trade systems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3-payments for ecosystem services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96" name="Google Shape;49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9590" y="1129243"/>
            <a:ext cx="3869824" cy="3031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Economic Theory</a:t>
            </a:r>
            <a:endParaRPr/>
          </a:p>
        </p:txBody>
      </p:sp>
      <p:sp>
        <p:nvSpPr>
          <p:cNvPr id="502" name="Google Shape;502;p45"/>
          <p:cNvSpPr txBox="1">
            <a:spLocks noGrp="1"/>
          </p:cNvSpPr>
          <p:nvPr>
            <p:ph type="subTitle" idx="1"/>
          </p:nvPr>
        </p:nvSpPr>
        <p:spPr>
          <a:xfrm>
            <a:off x="1252500" y="1994788"/>
            <a:ext cx="5506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property rights = inefficient harvest. Open access fisheries= stock depletion &amp; overcapitalization</a:t>
            </a:r>
            <a:endParaRPr/>
          </a:p>
        </p:txBody>
      </p:sp>
      <p:sp>
        <p:nvSpPr>
          <p:cNvPr id="503" name="Google Shape;503;p45"/>
          <p:cNvSpPr txBox="1">
            <a:spLocks noGrp="1"/>
          </p:cNvSpPr>
          <p:nvPr>
            <p:ph type="subTitle" idx="3"/>
          </p:nvPr>
        </p:nvSpPr>
        <p:spPr>
          <a:xfrm>
            <a:off x="1252499" y="3637275"/>
            <a:ext cx="34233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Mandatory EIAs shutdown projects destroying more economic value than they create</a:t>
            </a:r>
            <a:endParaRPr/>
          </a:p>
        </p:txBody>
      </p:sp>
      <p:sp>
        <p:nvSpPr>
          <p:cNvPr id="504" name="Google Shape;504;p45"/>
          <p:cNvSpPr txBox="1">
            <a:spLocks noGrp="1"/>
          </p:cNvSpPr>
          <p:nvPr>
            <p:ph type="subTitle" idx="5"/>
          </p:nvPr>
        </p:nvSpPr>
        <p:spPr>
          <a:xfrm>
            <a:off x="1252496" y="1627648"/>
            <a:ext cx="28836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Gordon-Schaefer model</a:t>
            </a:r>
            <a:endParaRPr/>
          </a:p>
        </p:txBody>
      </p:sp>
      <p:sp>
        <p:nvSpPr>
          <p:cNvPr id="505" name="Google Shape;505;p45"/>
          <p:cNvSpPr txBox="1">
            <a:spLocks noGrp="1"/>
          </p:cNvSpPr>
          <p:nvPr>
            <p:ph type="subTitle" idx="6"/>
          </p:nvPr>
        </p:nvSpPr>
        <p:spPr>
          <a:xfrm>
            <a:off x="1252491" y="3221026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Cost- benefit analysis</a:t>
            </a:r>
            <a:endParaRPr/>
          </a:p>
        </p:txBody>
      </p:sp>
      <p:grpSp>
        <p:nvGrpSpPr>
          <p:cNvPr id="506" name="Google Shape;506;p45"/>
          <p:cNvGrpSpPr/>
          <p:nvPr/>
        </p:nvGrpSpPr>
        <p:grpSpPr>
          <a:xfrm>
            <a:off x="595875" y="1785652"/>
            <a:ext cx="477590" cy="508923"/>
            <a:chOff x="1126851" y="1128225"/>
            <a:chExt cx="477590" cy="508923"/>
          </a:xfrm>
        </p:grpSpPr>
        <p:sp>
          <p:nvSpPr>
            <p:cNvPr id="507" name="Google Shape;507;p45"/>
            <p:cNvSpPr/>
            <p:nvPr/>
          </p:nvSpPr>
          <p:spPr>
            <a:xfrm>
              <a:off x="1499940" y="1340138"/>
              <a:ext cx="97026" cy="134353"/>
            </a:xfrm>
            <a:custGeom>
              <a:avLst/>
              <a:gdLst/>
              <a:ahLst/>
              <a:cxnLst/>
              <a:rect l="l" t="t" r="r" b="b"/>
              <a:pathLst>
                <a:path w="1570" h="2174" extrusionOk="0">
                  <a:moveTo>
                    <a:pt x="0" y="0"/>
                  </a:moveTo>
                  <a:lnTo>
                    <a:pt x="0" y="471"/>
                  </a:lnTo>
                  <a:lnTo>
                    <a:pt x="0" y="1389"/>
                  </a:lnTo>
                  <a:cubicBezTo>
                    <a:pt x="0" y="1824"/>
                    <a:pt x="350" y="2173"/>
                    <a:pt x="784" y="2173"/>
                  </a:cubicBezTo>
                  <a:cubicBezTo>
                    <a:pt x="1219" y="2173"/>
                    <a:pt x="1570" y="1824"/>
                    <a:pt x="1570" y="1389"/>
                  </a:cubicBezTo>
                  <a:lnTo>
                    <a:pt x="1570" y="1099"/>
                  </a:lnTo>
                  <a:cubicBezTo>
                    <a:pt x="1570" y="966"/>
                    <a:pt x="1461" y="858"/>
                    <a:pt x="1328" y="858"/>
                  </a:cubicBezTo>
                  <a:cubicBezTo>
                    <a:pt x="1195" y="858"/>
                    <a:pt x="1087" y="966"/>
                    <a:pt x="1087" y="1099"/>
                  </a:cubicBezTo>
                  <a:lnTo>
                    <a:pt x="1087" y="1389"/>
                  </a:lnTo>
                  <a:cubicBezTo>
                    <a:pt x="1087" y="1558"/>
                    <a:pt x="954" y="1690"/>
                    <a:pt x="784" y="1690"/>
                  </a:cubicBezTo>
                  <a:cubicBezTo>
                    <a:pt x="615" y="1690"/>
                    <a:pt x="483" y="1558"/>
                    <a:pt x="483" y="1389"/>
                  </a:cubicBezTo>
                  <a:lnTo>
                    <a:pt x="483" y="386"/>
                  </a:lnTo>
                  <a:lnTo>
                    <a:pt x="471" y="0"/>
                  </a:ln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5"/>
            <p:cNvSpPr/>
            <p:nvPr/>
          </p:nvSpPr>
          <p:spPr>
            <a:xfrm>
              <a:off x="1440241" y="1338593"/>
              <a:ext cx="105245" cy="291078"/>
            </a:xfrm>
            <a:custGeom>
              <a:avLst/>
              <a:gdLst/>
              <a:ahLst/>
              <a:cxnLst/>
              <a:rect l="l" t="t" r="r" b="b"/>
              <a:pathLst>
                <a:path w="1703" h="4710" extrusionOk="0">
                  <a:moveTo>
                    <a:pt x="0" y="1"/>
                  </a:moveTo>
                  <a:lnTo>
                    <a:pt x="0" y="484"/>
                  </a:lnTo>
                  <a:lnTo>
                    <a:pt x="0" y="3865"/>
                  </a:lnTo>
                  <a:cubicBezTo>
                    <a:pt x="0" y="4336"/>
                    <a:pt x="374" y="4710"/>
                    <a:pt x="845" y="4710"/>
                  </a:cubicBezTo>
                  <a:cubicBezTo>
                    <a:pt x="1316" y="4710"/>
                    <a:pt x="1702" y="4336"/>
                    <a:pt x="1702" y="3865"/>
                  </a:cubicBezTo>
                  <a:lnTo>
                    <a:pt x="1702" y="2839"/>
                  </a:lnTo>
                  <a:cubicBezTo>
                    <a:pt x="1702" y="2705"/>
                    <a:pt x="1594" y="2597"/>
                    <a:pt x="1461" y="2597"/>
                  </a:cubicBezTo>
                  <a:cubicBezTo>
                    <a:pt x="1328" y="2597"/>
                    <a:pt x="1219" y="2705"/>
                    <a:pt x="1219" y="2839"/>
                  </a:cubicBezTo>
                  <a:lnTo>
                    <a:pt x="1219" y="3865"/>
                  </a:lnTo>
                  <a:cubicBezTo>
                    <a:pt x="1219" y="4070"/>
                    <a:pt x="1050" y="4227"/>
                    <a:pt x="845" y="4227"/>
                  </a:cubicBezTo>
                  <a:cubicBezTo>
                    <a:pt x="640" y="4227"/>
                    <a:pt x="483" y="4070"/>
                    <a:pt x="483" y="3865"/>
                  </a:cubicBezTo>
                  <a:lnTo>
                    <a:pt x="483" y="436"/>
                  </a:lnTo>
                  <a:lnTo>
                    <a:pt x="483" y="1"/>
                  </a:ln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5"/>
            <p:cNvSpPr/>
            <p:nvPr/>
          </p:nvSpPr>
          <p:spPr>
            <a:xfrm>
              <a:off x="1381221" y="1342363"/>
              <a:ext cx="29911" cy="198563"/>
            </a:xfrm>
            <a:custGeom>
              <a:avLst/>
              <a:gdLst/>
              <a:ahLst/>
              <a:cxnLst/>
              <a:rect l="l" t="t" r="r" b="b"/>
              <a:pathLst>
                <a:path w="484" h="3213" extrusionOk="0">
                  <a:moveTo>
                    <a:pt x="1" y="1"/>
                  </a:moveTo>
                  <a:lnTo>
                    <a:pt x="1" y="423"/>
                  </a:lnTo>
                  <a:lnTo>
                    <a:pt x="1" y="2971"/>
                  </a:lnTo>
                  <a:cubicBezTo>
                    <a:pt x="1" y="3103"/>
                    <a:pt x="110" y="3212"/>
                    <a:pt x="242" y="3212"/>
                  </a:cubicBezTo>
                  <a:cubicBezTo>
                    <a:pt x="376" y="3212"/>
                    <a:pt x="484" y="3103"/>
                    <a:pt x="484" y="2971"/>
                  </a:cubicBezTo>
                  <a:lnTo>
                    <a:pt x="484" y="399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5"/>
            <p:cNvSpPr/>
            <p:nvPr/>
          </p:nvSpPr>
          <p:spPr>
            <a:xfrm>
              <a:off x="1320039" y="1342363"/>
              <a:ext cx="29911" cy="198563"/>
            </a:xfrm>
            <a:custGeom>
              <a:avLst/>
              <a:gdLst/>
              <a:ahLst/>
              <a:cxnLst/>
              <a:rect l="l" t="t" r="r" b="b"/>
              <a:pathLst>
                <a:path w="484" h="3213" extrusionOk="0">
                  <a:moveTo>
                    <a:pt x="1" y="1"/>
                  </a:moveTo>
                  <a:lnTo>
                    <a:pt x="1" y="2971"/>
                  </a:lnTo>
                  <a:cubicBezTo>
                    <a:pt x="1" y="3103"/>
                    <a:pt x="110" y="3212"/>
                    <a:pt x="242" y="3212"/>
                  </a:cubicBezTo>
                  <a:cubicBezTo>
                    <a:pt x="376" y="3212"/>
                    <a:pt x="484" y="3103"/>
                    <a:pt x="484" y="2971"/>
                  </a:cubicBezTo>
                  <a:lnTo>
                    <a:pt x="484" y="1"/>
                  </a:ln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5"/>
            <p:cNvSpPr/>
            <p:nvPr/>
          </p:nvSpPr>
          <p:spPr>
            <a:xfrm>
              <a:off x="1185747" y="1342363"/>
              <a:ext cx="105307" cy="287308"/>
            </a:xfrm>
            <a:custGeom>
              <a:avLst/>
              <a:gdLst/>
              <a:ahLst/>
              <a:cxnLst/>
              <a:rect l="l" t="t" r="r" b="b"/>
              <a:pathLst>
                <a:path w="1704" h="4649" extrusionOk="0">
                  <a:moveTo>
                    <a:pt x="1220" y="1"/>
                  </a:moveTo>
                  <a:lnTo>
                    <a:pt x="1220" y="3804"/>
                  </a:lnTo>
                  <a:cubicBezTo>
                    <a:pt x="1220" y="4009"/>
                    <a:pt x="1051" y="4166"/>
                    <a:pt x="858" y="4166"/>
                  </a:cubicBezTo>
                  <a:cubicBezTo>
                    <a:pt x="652" y="4166"/>
                    <a:pt x="483" y="4009"/>
                    <a:pt x="483" y="3804"/>
                  </a:cubicBezTo>
                  <a:lnTo>
                    <a:pt x="483" y="2778"/>
                  </a:lnTo>
                  <a:cubicBezTo>
                    <a:pt x="483" y="2644"/>
                    <a:pt x="375" y="2536"/>
                    <a:pt x="242" y="2536"/>
                  </a:cubicBezTo>
                  <a:cubicBezTo>
                    <a:pt x="110" y="2536"/>
                    <a:pt x="0" y="2644"/>
                    <a:pt x="0" y="2778"/>
                  </a:cubicBezTo>
                  <a:lnTo>
                    <a:pt x="0" y="3804"/>
                  </a:lnTo>
                  <a:cubicBezTo>
                    <a:pt x="0" y="4275"/>
                    <a:pt x="387" y="4649"/>
                    <a:pt x="858" y="4649"/>
                  </a:cubicBezTo>
                  <a:cubicBezTo>
                    <a:pt x="1329" y="4649"/>
                    <a:pt x="1703" y="4275"/>
                    <a:pt x="1703" y="3804"/>
                  </a:cubicBezTo>
                  <a:lnTo>
                    <a:pt x="1703" y="1"/>
                  </a:ln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5"/>
            <p:cNvSpPr/>
            <p:nvPr/>
          </p:nvSpPr>
          <p:spPr>
            <a:xfrm>
              <a:off x="1134267" y="1338593"/>
              <a:ext cx="97088" cy="135898"/>
            </a:xfrm>
            <a:custGeom>
              <a:avLst/>
              <a:gdLst/>
              <a:ahLst/>
              <a:cxnLst/>
              <a:rect l="l" t="t" r="r" b="b"/>
              <a:pathLst>
                <a:path w="1571" h="2199" extrusionOk="0">
                  <a:moveTo>
                    <a:pt x="1088" y="1"/>
                  </a:moveTo>
                  <a:lnTo>
                    <a:pt x="1088" y="1414"/>
                  </a:lnTo>
                  <a:cubicBezTo>
                    <a:pt x="1088" y="1583"/>
                    <a:pt x="954" y="1715"/>
                    <a:pt x="785" y="1715"/>
                  </a:cubicBezTo>
                  <a:cubicBezTo>
                    <a:pt x="616" y="1715"/>
                    <a:pt x="484" y="1583"/>
                    <a:pt x="484" y="1414"/>
                  </a:cubicBezTo>
                  <a:lnTo>
                    <a:pt x="484" y="1124"/>
                  </a:lnTo>
                  <a:cubicBezTo>
                    <a:pt x="484" y="991"/>
                    <a:pt x="375" y="883"/>
                    <a:pt x="242" y="883"/>
                  </a:cubicBezTo>
                  <a:cubicBezTo>
                    <a:pt x="109" y="883"/>
                    <a:pt x="1" y="991"/>
                    <a:pt x="1" y="1124"/>
                  </a:cubicBezTo>
                  <a:lnTo>
                    <a:pt x="1" y="1414"/>
                  </a:lnTo>
                  <a:cubicBezTo>
                    <a:pt x="1" y="1849"/>
                    <a:pt x="351" y="2198"/>
                    <a:pt x="785" y="2198"/>
                  </a:cubicBezTo>
                  <a:cubicBezTo>
                    <a:pt x="1220" y="2198"/>
                    <a:pt x="1570" y="1849"/>
                    <a:pt x="1570" y="1414"/>
                  </a:cubicBezTo>
                  <a:lnTo>
                    <a:pt x="1570" y="1"/>
                  </a:ln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5"/>
            <p:cNvSpPr/>
            <p:nvPr/>
          </p:nvSpPr>
          <p:spPr>
            <a:xfrm>
              <a:off x="1210405" y="1135641"/>
              <a:ext cx="309000" cy="216485"/>
            </a:xfrm>
            <a:custGeom>
              <a:avLst/>
              <a:gdLst/>
              <a:ahLst/>
              <a:cxnLst/>
              <a:rect l="l" t="t" r="r" b="b"/>
              <a:pathLst>
                <a:path w="5000" h="3503" extrusionOk="0">
                  <a:moveTo>
                    <a:pt x="2499" y="1"/>
                  </a:moveTo>
                  <a:cubicBezTo>
                    <a:pt x="1812" y="1"/>
                    <a:pt x="1184" y="279"/>
                    <a:pt x="736" y="725"/>
                  </a:cubicBezTo>
                  <a:cubicBezTo>
                    <a:pt x="278" y="1184"/>
                    <a:pt x="0" y="1812"/>
                    <a:pt x="0" y="2501"/>
                  </a:cubicBezTo>
                  <a:lnTo>
                    <a:pt x="0" y="3502"/>
                  </a:lnTo>
                  <a:lnTo>
                    <a:pt x="4999" y="3502"/>
                  </a:lnTo>
                  <a:lnTo>
                    <a:pt x="4999" y="2501"/>
                  </a:lnTo>
                  <a:cubicBezTo>
                    <a:pt x="4999" y="1112"/>
                    <a:pt x="3888" y="1"/>
                    <a:pt x="2499" y="1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5"/>
            <p:cNvSpPr/>
            <p:nvPr/>
          </p:nvSpPr>
          <p:spPr>
            <a:xfrm>
              <a:off x="1210405" y="1135641"/>
              <a:ext cx="217969" cy="216485"/>
            </a:xfrm>
            <a:custGeom>
              <a:avLst/>
              <a:gdLst/>
              <a:ahLst/>
              <a:cxnLst/>
              <a:rect l="l" t="t" r="r" b="b"/>
              <a:pathLst>
                <a:path w="3527" h="3503" extrusionOk="0">
                  <a:moveTo>
                    <a:pt x="2499" y="1"/>
                  </a:moveTo>
                  <a:cubicBezTo>
                    <a:pt x="1812" y="1"/>
                    <a:pt x="1184" y="279"/>
                    <a:pt x="736" y="725"/>
                  </a:cubicBezTo>
                  <a:cubicBezTo>
                    <a:pt x="278" y="1184"/>
                    <a:pt x="0" y="1812"/>
                    <a:pt x="0" y="2501"/>
                  </a:cubicBezTo>
                  <a:lnTo>
                    <a:pt x="0" y="3502"/>
                  </a:lnTo>
                  <a:lnTo>
                    <a:pt x="918" y="3502"/>
                  </a:lnTo>
                  <a:lnTo>
                    <a:pt x="918" y="2705"/>
                  </a:lnTo>
                  <a:cubicBezTo>
                    <a:pt x="918" y="2018"/>
                    <a:pt x="1195" y="1401"/>
                    <a:pt x="1654" y="943"/>
                  </a:cubicBezTo>
                  <a:cubicBezTo>
                    <a:pt x="2101" y="496"/>
                    <a:pt x="2729" y="218"/>
                    <a:pt x="3417" y="218"/>
                  </a:cubicBezTo>
                  <a:lnTo>
                    <a:pt x="3526" y="218"/>
                  </a:lnTo>
                  <a:cubicBezTo>
                    <a:pt x="3212" y="73"/>
                    <a:pt x="2861" y="1"/>
                    <a:pt x="2499" y="1"/>
                  </a:cubicBezTo>
                  <a:close/>
                </a:path>
              </a:pathLst>
            </a:custGeom>
            <a:solidFill>
              <a:srgbClr val="85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5"/>
            <p:cNvSpPr/>
            <p:nvPr/>
          </p:nvSpPr>
          <p:spPr>
            <a:xfrm>
              <a:off x="1175302" y="1321660"/>
              <a:ext cx="380626" cy="48389"/>
            </a:xfrm>
            <a:custGeom>
              <a:avLst/>
              <a:gdLst/>
              <a:ahLst/>
              <a:cxnLst/>
              <a:rect l="l" t="t" r="r" b="b"/>
              <a:pathLst>
                <a:path w="6159" h="783" extrusionOk="0">
                  <a:moveTo>
                    <a:pt x="330" y="1"/>
                  </a:moveTo>
                  <a:cubicBezTo>
                    <a:pt x="234" y="1"/>
                    <a:pt x="140" y="49"/>
                    <a:pt x="85" y="143"/>
                  </a:cubicBezTo>
                  <a:cubicBezTo>
                    <a:pt x="0" y="275"/>
                    <a:pt x="49" y="456"/>
                    <a:pt x="182" y="541"/>
                  </a:cubicBezTo>
                  <a:lnTo>
                    <a:pt x="411" y="674"/>
                  </a:lnTo>
                  <a:cubicBezTo>
                    <a:pt x="520" y="746"/>
                    <a:pt x="652" y="782"/>
                    <a:pt x="786" y="782"/>
                  </a:cubicBezTo>
                  <a:cubicBezTo>
                    <a:pt x="918" y="782"/>
                    <a:pt x="1051" y="746"/>
                    <a:pt x="1160" y="674"/>
                  </a:cubicBezTo>
                  <a:lnTo>
                    <a:pt x="1172" y="674"/>
                  </a:lnTo>
                  <a:cubicBezTo>
                    <a:pt x="1196" y="662"/>
                    <a:pt x="1223" y="656"/>
                    <a:pt x="1250" y="656"/>
                  </a:cubicBezTo>
                  <a:cubicBezTo>
                    <a:pt x="1277" y="656"/>
                    <a:pt x="1304" y="662"/>
                    <a:pt x="1329" y="674"/>
                  </a:cubicBezTo>
                  <a:cubicBezTo>
                    <a:pt x="1444" y="746"/>
                    <a:pt x="1573" y="782"/>
                    <a:pt x="1703" y="782"/>
                  </a:cubicBezTo>
                  <a:cubicBezTo>
                    <a:pt x="1833" y="782"/>
                    <a:pt x="1963" y="746"/>
                    <a:pt x="2077" y="674"/>
                  </a:cubicBezTo>
                  <a:lnTo>
                    <a:pt x="2090" y="674"/>
                  </a:lnTo>
                  <a:cubicBezTo>
                    <a:pt x="2114" y="662"/>
                    <a:pt x="2138" y="656"/>
                    <a:pt x="2162" y="656"/>
                  </a:cubicBezTo>
                  <a:cubicBezTo>
                    <a:pt x="2186" y="656"/>
                    <a:pt x="2210" y="662"/>
                    <a:pt x="2235" y="674"/>
                  </a:cubicBezTo>
                  <a:cubicBezTo>
                    <a:pt x="2355" y="746"/>
                    <a:pt x="2488" y="782"/>
                    <a:pt x="2619" y="782"/>
                  </a:cubicBezTo>
                  <a:cubicBezTo>
                    <a:pt x="2751" y="782"/>
                    <a:pt x="2880" y="746"/>
                    <a:pt x="2995" y="674"/>
                  </a:cubicBezTo>
                  <a:lnTo>
                    <a:pt x="3007" y="674"/>
                  </a:lnTo>
                  <a:cubicBezTo>
                    <a:pt x="3032" y="662"/>
                    <a:pt x="3056" y="656"/>
                    <a:pt x="3080" y="656"/>
                  </a:cubicBezTo>
                  <a:cubicBezTo>
                    <a:pt x="3104" y="656"/>
                    <a:pt x="3128" y="662"/>
                    <a:pt x="3152" y="674"/>
                  </a:cubicBezTo>
                  <a:lnTo>
                    <a:pt x="3164" y="674"/>
                  </a:lnTo>
                  <a:cubicBezTo>
                    <a:pt x="3279" y="746"/>
                    <a:pt x="3409" y="782"/>
                    <a:pt x="3539" y="782"/>
                  </a:cubicBezTo>
                  <a:cubicBezTo>
                    <a:pt x="3668" y="782"/>
                    <a:pt x="3798" y="746"/>
                    <a:pt x="3912" y="674"/>
                  </a:cubicBezTo>
                  <a:cubicBezTo>
                    <a:pt x="3937" y="662"/>
                    <a:pt x="3964" y="656"/>
                    <a:pt x="3991" y="656"/>
                  </a:cubicBezTo>
                  <a:cubicBezTo>
                    <a:pt x="4018" y="656"/>
                    <a:pt x="4046" y="662"/>
                    <a:pt x="4070" y="674"/>
                  </a:cubicBezTo>
                  <a:lnTo>
                    <a:pt x="4081" y="674"/>
                  </a:lnTo>
                  <a:cubicBezTo>
                    <a:pt x="4196" y="746"/>
                    <a:pt x="4326" y="782"/>
                    <a:pt x="4456" y="782"/>
                  </a:cubicBezTo>
                  <a:cubicBezTo>
                    <a:pt x="4586" y="782"/>
                    <a:pt x="4716" y="746"/>
                    <a:pt x="4830" y="674"/>
                  </a:cubicBezTo>
                  <a:cubicBezTo>
                    <a:pt x="4854" y="662"/>
                    <a:pt x="4882" y="656"/>
                    <a:pt x="4909" y="656"/>
                  </a:cubicBezTo>
                  <a:cubicBezTo>
                    <a:pt x="4936" y="656"/>
                    <a:pt x="4963" y="662"/>
                    <a:pt x="4988" y="674"/>
                  </a:cubicBezTo>
                  <a:cubicBezTo>
                    <a:pt x="5108" y="746"/>
                    <a:pt x="5241" y="782"/>
                    <a:pt x="5372" y="782"/>
                  </a:cubicBezTo>
                  <a:cubicBezTo>
                    <a:pt x="5504" y="782"/>
                    <a:pt x="5633" y="746"/>
                    <a:pt x="5748" y="674"/>
                  </a:cubicBezTo>
                  <a:lnTo>
                    <a:pt x="5978" y="541"/>
                  </a:lnTo>
                  <a:cubicBezTo>
                    <a:pt x="6110" y="456"/>
                    <a:pt x="6158" y="275"/>
                    <a:pt x="6074" y="143"/>
                  </a:cubicBezTo>
                  <a:cubicBezTo>
                    <a:pt x="6019" y="49"/>
                    <a:pt x="5925" y="1"/>
                    <a:pt x="5829" y="1"/>
                  </a:cubicBezTo>
                  <a:cubicBezTo>
                    <a:pt x="5776" y="1"/>
                    <a:pt x="5723" y="16"/>
                    <a:pt x="5675" y="46"/>
                  </a:cubicBezTo>
                  <a:lnTo>
                    <a:pt x="5446" y="178"/>
                  </a:lnTo>
                  <a:cubicBezTo>
                    <a:pt x="5422" y="197"/>
                    <a:pt x="5395" y="206"/>
                    <a:pt x="5368" y="206"/>
                  </a:cubicBezTo>
                  <a:cubicBezTo>
                    <a:pt x="5340" y="206"/>
                    <a:pt x="5313" y="197"/>
                    <a:pt x="5289" y="178"/>
                  </a:cubicBezTo>
                  <a:cubicBezTo>
                    <a:pt x="5168" y="106"/>
                    <a:pt x="5035" y="70"/>
                    <a:pt x="4904" y="70"/>
                  </a:cubicBezTo>
                  <a:cubicBezTo>
                    <a:pt x="4773" y="70"/>
                    <a:pt x="4643" y="106"/>
                    <a:pt x="4529" y="178"/>
                  </a:cubicBezTo>
                  <a:cubicBezTo>
                    <a:pt x="4505" y="197"/>
                    <a:pt x="4477" y="206"/>
                    <a:pt x="4450" y="206"/>
                  </a:cubicBezTo>
                  <a:cubicBezTo>
                    <a:pt x="4423" y="206"/>
                    <a:pt x="4395" y="197"/>
                    <a:pt x="4371" y="178"/>
                  </a:cubicBezTo>
                  <a:cubicBezTo>
                    <a:pt x="4257" y="106"/>
                    <a:pt x="4127" y="70"/>
                    <a:pt x="3996" y="70"/>
                  </a:cubicBezTo>
                  <a:cubicBezTo>
                    <a:pt x="3865" y="70"/>
                    <a:pt x="3732" y="106"/>
                    <a:pt x="3611" y="178"/>
                  </a:cubicBezTo>
                  <a:cubicBezTo>
                    <a:pt x="3587" y="197"/>
                    <a:pt x="3563" y="206"/>
                    <a:pt x="3539" y="206"/>
                  </a:cubicBezTo>
                  <a:cubicBezTo>
                    <a:pt x="3514" y="206"/>
                    <a:pt x="3490" y="197"/>
                    <a:pt x="3466" y="178"/>
                  </a:cubicBezTo>
                  <a:lnTo>
                    <a:pt x="3454" y="178"/>
                  </a:lnTo>
                  <a:cubicBezTo>
                    <a:pt x="3339" y="106"/>
                    <a:pt x="3210" y="70"/>
                    <a:pt x="3080" y="70"/>
                  </a:cubicBezTo>
                  <a:cubicBezTo>
                    <a:pt x="2950" y="70"/>
                    <a:pt x="2820" y="106"/>
                    <a:pt x="2705" y="178"/>
                  </a:cubicBezTo>
                  <a:lnTo>
                    <a:pt x="2693" y="178"/>
                  </a:lnTo>
                  <a:cubicBezTo>
                    <a:pt x="2669" y="197"/>
                    <a:pt x="2642" y="206"/>
                    <a:pt x="2615" y="206"/>
                  </a:cubicBezTo>
                  <a:cubicBezTo>
                    <a:pt x="2587" y="206"/>
                    <a:pt x="2560" y="197"/>
                    <a:pt x="2536" y="178"/>
                  </a:cubicBezTo>
                  <a:cubicBezTo>
                    <a:pt x="2422" y="106"/>
                    <a:pt x="2292" y="70"/>
                    <a:pt x="2162" y="70"/>
                  </a:cubicBezTo>
                  <a:cubicBezTo>
                    <a:pt x="2032" y="70"/>
                    <a:pt x="1902" y="106"/>
                    <a:pt x="1787" y="178"/>
                  </a:cubicBezTo>
                  <a:lnTo>
                    <a:pt x="1776" y="178"/>
                  </a:lnTo>
                  <a:cubicBezTo>
                    <a:pt x="1752" y="197"/>
                    <a:pt x="1728" y="206"/>
                    <a:pt x="1703" y="206"/>
                  </a:cubicBezTo>
                  <a:cubicBezTo>
                    <a:pt x="1679" y="206"/>
                    <a:pt x="1655" y="197"/>
                    <a:pt x="1631" y="178"/>
                  </a:cubicBezTo>
                  <a:cubicBezTo>
                    <a:pt x="1510" y="106"/>
                    <a:pt x="1377" y="70"/>
                    <a:pt x="1246" y="70"/>
                  </a:cubicBezTo>
                  <a:cubicBezTo>
                    <a:pt x="1115" y="70"/>
                    <a:pt x="985" y="106"/>
                    <a:pt x="870" y="178"/>
                  </a:cubicBezTo>
                  <a:cubicBezTo>
                    <a:pt x="846" y="197"/>
                    <a:pt x="819" y="206"/>
                    <a:pt x="792" y="206"/>
                  </a:cubicBezTo>
                  <a:cubicBezTo>
                    <a:pt x="764" y="206"/>
                    <a:pt x="737" y="197"/>
                    <a:pt x="713" y="178"/>
                  </a:cubicBezTo>
                  <a:lnTo>
                    <a:pt x="483" y="46"/>
                  </a:lnTo>
                  <a:cubicBezTo>
                    <a:pt x="436" y="16"/>
                    <a:pt x="383" y="1"/>
                    <a:pt x="330" y="1"/>
                  </a:cubicBezTo>
                  <a:close/>
                </a:path>
              </a:pathLst>
            </a:custGeom>
            <a:solidFill>
              <a:srgbClr val="7FC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5"/>
            <p:cNvSpPr/>
            <p:nvPr/>
          </p:nvSpPr>
          <p:spPr>
            <a:xfrm>
              <a:off x="1126851" y="1128225"/>
              <a:ext cx="477590" cy="508923"/>
            </a:xfrm>
            <a:custGeom>
              <a:avLst/>
              <a:gdLst/>
              <a:ahLst/>
              <a:cxnLst/>
              <a:rect l="l" t="t" r="r" b="b"/>
              <a:pathLst>
                <a:path w="7728" h="8235" extrusionOk="0">
                  <a:moveTo>
                    <a:pt x="6604" y="3248"/>
                  </a:moveTo>
                  <a:cubicBezTo>
                    <a:pt x="6660" y="3248"/>
                    <a:pt x="6717" y="3277"/>
                    <a:pt x="6749" y="3332"/>
                  </a:cubicBezTo>
                  <a:cubicBezTo>
                    <a:pt x="6797" y="3405"/>
                    <a:pt x="6773" y="3514"/>
                    <a:pt x="6701" y="3562"/>
                  </a:cubicBezTo>
                  <a:lnTo>
                    <a:pt x="6472" y="3707"/>
                  </a:lnTo>
                  <a:cubicBezTo>
                    <a:pt x="6375" y="3768"/>
                    <a:pt x="6267" y="3798"/>
                    <a:pt x="6158" y="3798"/>
                  </a:cubicBezTo>
                  <a:cubicBezTo>
                    <a:pt x="6049" y="3798"/>
                    <a:pt x="5941" y="3768"/>
                    <a:pt x="5844" y="3707"/>
                  </a:cubicBezTo>
                  <a:lnTo>
                    <a:pt x="5831" y="3707"/>
                  </a:lnTo>
                  <a:cubicBezTo>
                    <a:pt x="5789" y="3677"/>
                    <a:pt x="5741" y="3662"/>
                    <a:pt x="5693" y="3662"/>
                  </a:cubicBezTo>
                  <a:cubicBezTo>
                    <a:pt x="5645" y="3662"/>
                    <a:pt x="5596" y="3677"/>
                    <a:pt x="5554" y="3707"/>
                  </a:cubicBezTo>
                  <a:cubicBezTo>
                    <a:pt x="5458" y="3768"/>
                    <a:pt x="5349" y="3798"/>
                    <a:pt x="5240" y="3798"/>
                  </a:cubicBezTo>
                  <a:cubicBezTo>
                    <a:pt x="5132" y="3798"/>
                    <a:pt x="5023" y="3768"/>
                    <a:pt x="4926" y="3707"/>
                  </a:cubicBezTo>
                  <a:lnTo>
                    <a:pt x="4914" y="3707"/>
                  </a:lnTo>
                  <a:cubicBezTo>
                    <a:pt x="4872" y="3677"/>
                    <a:pt x="4823" y="3662"/>
                    <a:pt x="4775" y="3662"/>
                  </a:cubicBezTo>
                  <a:cubicBezTo>
                    <a:pt x="4727" y="3662"/>
                    <a:pt x="4679" y="3677"/>
                    <a:pt x="4637" y="3707"/>
                  </a:cubicBezTo>
                  <a:cubicBezTo>
                    <a:pt x="4540" y="3768"/>
                    <a:pt x="4431" y="3798"/>
                    <a:pt x="4323" y="3798"/>
                  </a:cubicBezTo>
                  <a:cubicBezTo>
                    <a:pt x="4214" y="3798"/>
                    <a:pt x="4105" y="3768"/>
                    <a:pt x="4009" y="3707"/>
                  </a:cubicBezTo>
                  <a:lnTo>
                    <a:pt x="3996" y="3695"/>
                  </a:lnTo>
                  <a:cubicBezTo>
                    <a:pt x="3957" y="3672"/>
                    <a:pt x="3914" y="3660"/>
                    <a:pt x="3870" y="3660"/>
                  </a:cubicBezTo>
                  <a:cubicBezTo>
                    <a:pt x="3821" y="3660"/>
                    <a:pt x="3770" y="3675"/>
                    <a:pt x="3719" y="3707"/>
                  </a:cubicBezTo>
                  <a:cubicBezTo>
                    <a:pt x="3622" y="3768"/>
                    <a:pt x="3514" y="3798"/>
                    <a:pt x="3405" y="3798"/>
                  </a:cubicBezTo>
                  <a:cubicBezTo>
                    <a:pt x="3296" y="3798"/>
                    <a:pt x="3188" y="3768"/>
                    <a:pt x="3091" y="3707"/>
                  </a:cubicBezTo>
                  <a:cubicBezTo>
                    <a:pt x="3043" y="3677"/>
                    <a:pt x="2994" y="3662"/>
                    <a:pt x="2948" y="3662"/>
                  </a:cubicBezTo>
                  <a:cubicBezTo>
                    <a:pt x="2901" y="3662"/>
                    <a:pt x="2855" y="3677"/>
                    <a:pt x="2813" y="3707"/>
                  </a:cubicBezTo>
                  <a:lnTo>
                    <a:pt x="2801" y="3707"/>
                  </a:lnTo>
                  <a:cubicBezTo>
                    <a:pt x="2705" y="3768"/>
                    <a:pt x="2596" y="3798"/>
                    <a:pt x="2487" y="3798"/>
                  </a:cubicBezTo>
                  <a:cubicBezTo>
                    <a:pt x="2379" y="3798"/>
                    <a:pt x="2270" y="3768"/>
                    <a:pt x="2173" y="3707"/>
                  </a:cubicBezTo>
                  <a:cubicBezTo>
                    <a:pt x="2131" y="3677"/>
                    <a:pt x="2083" y="3662"/>
                    <a:pt x="2034" y="3662"/>
                  </a:cubicBezTo>
                  <a:cubicBezTo>
                    <a:pt x="1986" y="3662"/>
                    <a:pt x="1938" y="3677"/>
                    <a:pt x="1895" y="3707"/>
                  </a:cubicBezTo>
                  <a:lnTo>
                    <a:pt x="1884" y="3707"/>
                  </a:lnTo>
                  <a:cubicBezTo>
                    <a:pt x="1787" y="3767"/>
                    <a:pt x="1678" y="3791"/>
                    <a:pt x="1570" y="3791"/>
                  </a:cubicBezTo>
                  <a:cubicBezTo>
                    <a:pt x="1461" y="3791"/>
                    <a:pt x="1352" y="3767"/>
                    <a:pt x="1256" y="3707"/>
                  </a:cubicBezTo>
                  <a:lnTo>
                    <a:pt x="1026" y="3562"/>
                  </a:lnTo>
                  <a:cubicBezTo>
                    <a:pt x="953" y="3514"/>
                    <a:pt x="929" y="3405"/>
                    <a:pt x="978" y="3332"/>
                  </a:cubicBezTo>
                  <a:cubicBezTo>
                    <a:pt x="1002" y="3284"/>
                    <a:pt x="1063" y="3248"/>
                    <a:pt x="1123" y="3248"/>
                  </a:cubicBezTo>
                  <a:cubicBezTo>
                    <a:pt x="1147" y="3248"/>
                    <a:pt x="1183" y="3260"/>
                    <a:pt x="1208" y="3273"/>
                  </a:cubicBezTo>
                  <a:lnTo>
                    <a:pt x="1436" y="3417"/>
                  </a:lnTo>
                  <a:cubicBezTo>
                    <a:pt x="1479" y="3442"/>
                    <a:pt x="1527" y="3454"/>
                    <a:pt x="1576" y="3454"/>
                  </a:cubicBezTo>
                  <a:cubicBezTo>
                    <a:pt x="1624" y="3454"/>
                    <a:pt x="1672" y="3442"/>
                    <a:pt x="1715" y="3417"/>
                  </a:cubicBezTo>
                  <a:cubicBezTo>
                    <a:pt x="1811" y="3357"/>
                    <a:pt x="1920" y="3327"/>
                    <a:pt x="2029" y="3327"/>
                  </a:cubicBezTo>
                  <a:cubicBezTo>
                    <a:pt x="2137" y="3327"/>
                    <a:pt x="2246" y="3357"/>
                    <a:pt x="2342" y="3417"/>
                  </a:cubicBezTo>
                  <a:cubicBezTo>
                    <a:pt x="2391" y="3442"/>
                    <a:pt x="2439" y="3454"/>
                    <a:pt x="2487" y="3454"/>
                  </a:cubicBezTo>
                  <a:cubicBezTo>
                    <a:pt x="2536" y="3454"/>
                    <a:pt x="2584" y="3442"/>
                    <a:pt x="2632" y="3417"/>
                  </a:cubicBezTo>
                  <a:cubicBezTo>
                    <a:pt x="2729" y="3357"/>
                    <a:pt x="2838" y="3327"/>
                    <a:pt x="2946" y="3327"/>
                  </a:cubicBezTo>
                  <a:cubicBezTo>
                    <a:pt x="3055" y="3327"/>
                    <a:pt x="3164" y="3357"/>
                    <a:pt x="3260" y="3417"/>
                  </a:cubicBezTo>
                  <a:cubicBezTo>
                    <a:pt x="3302" y="3442"/>
                    <a:pt x="3350" y="3454"/>
                    <a:pt x="3399" y="3454"/>
                  </a:cubicBezTo>
                  <a:cubicBezTo>
                    <a:pt x="3447" y="3454"/>
                    <a:pt x="3495" y="3442"/>
                    <a:pt x="3537" y="3417"/>
                  </a:cubicBezTo>
                  <a:lnTo>
                    <a:pt x="3550" y="3417"/>
                  </a:lnTo>
                  <a:cubicBezTo>
                    <a:pt x="3646" y="3357"/>
                    <a:pt x="3755" y="3327"/>
                    <a:pt x="3864" y="3327"/>
                  </a:cubicBezTo>
                  <a:cubicBezTo>
                    <a:pt x="3972" y="3327"/>
                    <a:pt x="4081" y="3357"/>
                    <a:pt x="4178" y="3417"/>
                  </a:cubicBezTo>
                  <a:lnTo>
                    <a:pt x="4189" y="3417"/>
                  </a:lnTo>
                  <a:cubicBezTo>
                    <a:pt x="4232" y="3442"/>
                    <a:pt x="4277" y="3454"/>
                    <a:pt x="4324" y="3454"/>
                  </a:cubicBezTo>
                  <a:cubicBezTo>
                    <a:pt x="4371" y="3454"/>
                    <a:pt x="4419" y="3442"/>
                    <a:pt x="4468" y="3417"/>
                  </a:cubicBezTo>
                  <a:cubicBezTo>
                    <a:pt x="4564" y="3357"/>
                    <a:pt x="4673" y="3327"/>
                    <a:pt x="4781" y="3327"/>
                  </a:cubicBezTo>
                  <a:cubicBezTo>
                    <a:pt x="4890" y="3327"/>
                    <a:pt x="4999" y="3357"/>
                    <a:pt x="5095" y="3417"/>
                  </a:cubicBezTo>
                  <a:cubicBezTo>
                    <a:pt x="5137" y="3442"/>
                    <a:pt x="5186" y="3454"/>
                    <a:pt x="5234" y="3454"/>
                  </a:cubicBezTo>
                  <a:cubicBezTo>
                    <a:pt x="5282" y="3454"/>
                    <a:pt x="5331" y="3442"/>
                    <a:pt x="5373" y="3417"/>
                  </a:cubicBezTo>
                  <a:cubicBezTo>
                    <a:pt x="5469" y="3357"/>
                    <a:pt x="5578" y="3327"/>
                    <a:pt x="5688" y="3327"/>
                  </a:cubicBezTo>
                  <a:cubicBezTo>
                    <a:pt x="5798" y="3327"/>
                    <a:pt x="5910" y="3357"/>
                    <a:pt x="6013" y="3417"/>
                  </a:cubicBezTo>
                  <a:cubicBezTo>
                    <a:pt x="6055" y="3442"/>
                    <a:pt x="6103" y="3454"/>
                    <a:pt x="6152" y="3454"/>
                  </a:cubicBezTo>
                  <a:cubicBezTo>
                    <a:pt x="6200" y="3454"/>
                    <a:pt x="6248" y="3442"/>
                    <a:pt x="6290" y="3417"/>
                  </a:cubicBezTo>
                  <a:lnTo>
                    <a:pt x="6520" y="3273"/>
                  </a:lnTo>
                  <a:cubicBezTo>
                    <a:pt x="6545" y="3256"/>
                    <a:pt x="6574" y="3248"/>
                    <a:pt x="6604" y="3248"/>
                  </a:cubicBezTo>
                  <a:close/>
                  <a:moveTo>
                    <a:pt x="1328" y="3997"/>
                  </a:moveTo>
                  <a:cubicBezTo>
                    <a:pt x="1401" y="4021"/>
                    <a:pt x="1485" y="4033"/>
                    <a:pt x="1570" y="4033"/>
                  </a:cubicBezTo>
                  <a:lnTo>
                    <a:pt x="1570" y="4818"/>
                  </a:lnTo>
                  <a:cubicBezTo>
                    <a:pt x="1570" y="5180"/>
                    <a:pt x="1267" y="5482"/>
                    <a:pt x="905" y="5482"/>
                  </a:cubicBezTo>
                  <a:cubicBezTo>
                    <a:pt x="543" y="5482"/>
                    <a:pt x="242" y="5180"/>
                    <a:pt x="242" y="4818"/>
                  </a:cubicBezTo>
                  <a:lnTo>
                    <a:pt x="242" y="4528"/>
                  </a:lnTo>
                  <a:cubicBezTo>
                    <a:pt x="242" y="4467"/>
                    <a:pt x="301" y="4408"/>
                    <a:pt x="362" y="4408"/>
                  </a:cubicBezTo>
                  <a:cubicBezTo>
                    <a:pt x="435" y="4408"/>
                    <a:pt x="483" y="4467"/>
                    <a:pt x="483" y="4528"/>
                  </a:cubicBezTo>
                  <a:lnTo>
                    <a:pt x="483" y="4818"/>
                  </a:lnTo>
                  <a:cubicBezTo>
                    <a:pt x="483" y="5047"/>
                    <a:pt x="676" y="5240"/>
                    <a:pt x="905" y="5240"/>
                  </a:cubicBezTo>
                  <a:cubicBezTo>
                    <a:pt x="1135" y="5240"/>
                    <a:pt x="1328" y="5047"/>
                    <a:pt x="1328" y="4818"/>
                  </a:cubicBezTo>
                  <a:lnTo>
                    <a:pt x="1328" y="3997"/>
                  </a:lnTo>
                  <a:close/>
                  <a:moveTo>
                    <a:pt x="6399" y="3997"/>
                  </a:moveTo>
                  <a:lnTo>
                    <a:pt x="6399" y="4818"/>
                  </a:lnTo>
                  <a:cubicBezTo>
                    <a:pt x="6399" y="5047"/>
                    <a:pt x="6593" y="5240"/>
                    <a:pt x="6821" y="5240"/>
                  </a:cubicBezTo>
                  <a:cubicBezTo>
                    <a:pt x="7051" y="5240"/>
                    <a:pt x="7245" y="5047"/>
                    <a:pt x="7245" y="4818"/>
                  </a:cubicBezTo>
                  <a:lnTo>
                    <a:pt x="7245" y="4528"/>
                  </a:lnTo>
                  <a:cubicBezTo>
                    <a:pt x="7245" y="4467"/>
                    <a:pt x="7293" y="4408"/>
                    <a:pt x="7365" y="4408"/>
                  </a:cubicBezTo>
                  <a:cubicBezTo>
                    <a:pt x="7425" y="4408"/>
                    <a:pt x="7486" y="4467"/>
                    <a:pt x="7486" y="4528"/>
                  </a:cubicBezTo>
                  <a:lnTo>
                    <a:pt x="7486" y="4818"/>
                  </a:lnTo>
                  <a:cubicBezTo>
                    <a:pt x="7486" y="5180"/>
                    <a:pt x="7184" y="5482"/>
                    <a:pt x="6821" y="5482"/>
                  </a:cubicBezTo>
                  <a:cubicBezTo>
                    <a:pt x="6459" y="5482"/>
                    <a:pt x="6158" y="5180"/>
                    <a:pt x="6158" y="4818"/>
                  </a:cubicBezTo>
                  <a:lnTo>
                    <a:pt x="6158" y="4033"/>
                  </a:lnTo>
                  <a:cubicBezTo>
                    <a:pt x="6242" y="4033"/>
                    <a:pt x="6327" y="4021"/>
                    <a:pt x="6399" y="3997"/>
                  </a:cubicBezTo>
                  <a:close/>
                  <a:moveTo>
                    <a:pt x="3248" y="4021"/>
                  </a:moveTo>
                  <a:cubicBezTo>
                    <a:pt x="3307" y="4029"/>
                    <a:pt x="3361" y="4038"/>
                    <a:pt x="3417" y="4038"/>
                  </a:cubicBezTo>
                  <a:cubicBezTo>
                    <a:pt x="3440" y="4038"/>
                    <a:pt x="3464" y="4036"/>
                    <a:pt x="3489" y="4033"/>
                  </a:cubicBezTo>
                  <a:lnTo>
                    <a:pt x="3489" y="6436"/>
                  </a:lnTo>
                  <a:cubicBezTo>
                    <a:pt x="3489" y="6496"/>
                    <a:pt x="3429" y="6557"/>
                    <a:pt x="3368" y="6557"/>
                  </a:cubicBezTo>
                  <a:cubicBezTo>
                    <a:pt x="3296" y="6557"/>
                    <a:pt x="3248" y="6496"/>
                    <a:pt x="3248" y="6436"/>
                  </a:cubicBezTo>
                  <a:lnTo>
                    <a:pt x="3248" y="4021"/>
                  </a:lnTo>
                  <a:close/>
                  <a:moveTo>
                    <a:pt x="4479" y="4021"/>
                  </a:moveTo>
                  <a:lnTo>
                    <a:pt x="4479" y="6436"/>
                  </a:lnTo>
                  <a:cubicBezTo>
                    <a:pt x="4479" y="6496"/>
                    <a:pt x="4419" y="6557"/>
                    <a:pt x="4358" y="6557"/>
                  </a:cubicBezTo>
                  <a:cubicBezTo>
                    <a:pt x="4286" y="6557"/>
                    <a:pt x="4238" y="6496"/>
                    <a:pt x="4238" y="6436"/>
                  </a:cubicBezTo>
                  <a:lnTo>
                    <a:pt x="4238" y="4033"/>
                  </a:lnTo>
                  <a:cubicBezTo>
                    <a:pt x="4263" y="4036"/>
                    <a:pt x="4287" y="4038"/>
                    <a:pt x="4310" y="4038"/>
                  </a:cubicBezTo>
                  <a:cubicBezTo>
                    <a:pt x="4366" y="4038"/>
                    <a:pt x="4420" y="4029"/>
                    <a:pt x="4479" y="4021"/>
                  </a:cubicBezTo>
                  <a:close/>
                  <a:moveTo>
                    <a:pt x="3851" y="0"/>
                  </a:moveTo>
                  <a:cubicBezTo>
                    <a:pt x="3429" y="0"/>
                    <a:pt x="3030" y="97"/>
                    <a:pt x="2656" y="290"/>
                  </a:cubicBezTo>
                  <a:cubicBezTo>
                    <a:pt x="2306" y="471"/>
                    <a:pt x="1992" y="737"/>
                    <a:pt x="1750" y="1063"/>
                  </a:cubicBezTo>
                  <a:cubicBezTo>
                    <a:pt x="1715" y="1111"/>
                    <a:pt x="1726" y="1183"/>
                    <a:pt x="1775" y="1232"/>
                  </a:cubicBezTo>
                  <a:cubicBezTo>
                    <a:pt x="1794" y="1246"/>
                    <a:pt x="1818" y="1253"/>
                    <a:pt x="1843" y="1253"/>
                  </a:cubicBezTo>
                  <a:cubicBezTo>
                    <a:pt x="1882" y="1253"/>
                    <a:pt x="1922" y="1237"/>
                    <a:pt x="1944" y="1207"/>
                  </a:cubicBezTo>
                  <a:cubicBezTo>
                    <a:pt x="2161" y="906"/>
                    <a:pt x="2451" y="665"/>
                    <a:pt x="2765" y="507"/>
                  </a:cubicBezTo>
                  <a:cubicBezTo>
                    <a:pt x="3103" y="326"/>
                    <a:pt x="3477" y="241"/>
                    <a:pt x="3851" y="241"/>
                  </a:cubicBezTo>
                  <a:cubicBezTo>
                    <a:pt x="5168" y="241"/>
                    <a:pt x="6230" y="1304"/>
                    <a:pt x="6230" y="2621"/>
                  </a:cubicBezTo>
                  <a:lnTo>
                    <a:pt x="6230" y="3163"/>
                  </a:lnTo>
                  <a:lnTo>
                    <a:pt x="6169" y="3212"/>
                  </a:lnTo>
                  <a:lnTo>
                    <a:pt x="6134" y="3212"/>
                  </a:lnTo>
                  <a:lnTo>
                    <a:pt x="6134" y="3200"/>
                  </a:lnTo>
                  <a:cubicBezTo>
                    <a:pt x="5997" y="3123"/>
                    <a:pt x="5846" y="3083"/>
                    <a:pt x="5696" y="3083"/>
                  </a:cubicBezTo>
                  <a:cubicBezTo>
                    <a:pt x="5541" y="3083"/>
                    <a:pt x="5387" y="3126"/>
                    <a:pt x="5252" y="3212"/>
                  </a:cubicBezTo>
                  <a:lnTo>
                    <a:pt x="5228" y="3212"/>
                  </a:lnTo>
                  <a:lnTo>
                    <a:pt x="5216" y="3200"/>
                  </a:lnTo>
                  <a:cubicBezTo>
                    <a:pt x="5086" y="3123"/>
                    <a:pt x="4938" y="3083"/>
                    <a:pt x="4788" y="3083"/>
                  </a:cubicBezTo>
                  <a:cubicBezTo>
                    <a:pt x="4633" y="3083"/>
                    <a:pt x="4476" y="3126"/>
                    <a:pt x="4334" y="3212"/>
                  </a:cubicBezTo>
                  <a:lnTo>
                    <a:pt x="4310" y="3212"/>
                  </a:lnTo>
                  <a:lnTo>
                    <a:pt x="4298" y="3200"/>
                  </a:lnTo>
                  <a:cubicBezTo>
                    <a:pt x="4166" y="3121"/>
                    <a:pt x="4015" y="3082"/>
                    <a:pt x="3864" y="3082"/>
                  </a:cubicBezTo>
                  <a:cubicBezTo>
                    <a:pt x="3713" y="3082"/>
                    <a:pt x="3562" y="3121"/>
                    <a:pt x="3429" y="3200"/>
                  </a:cubicBezTo>
                  <a:lnTo>
                    <a:pt x="3417" y="3212"/>
                  </a:lnTo>
                  <a:lnTo>
                    <a:pt x="3392" y="3212"/>
                  </a:lnTo>
                  <a:cubicBezTo>
                    <a:pt x="3251" y="3126"/>
                    <a:pt x="3095" y="3083"/>
                    <a:pt x="2940" y="3083"/>
                  </a:cubicBezTo>
                  <a:cubicBezTo>
                    <a:pt x="2790" y="3083"/>
                    <a:pt x="2642" y="3123"/>
                    <a:pt x="2512" y="3200"/>
                  </a:cubicBezTo>
                  <a:lnTo>
                    <a:pt x="2499" y="3212"/>
                  </a:lnTo>
                  <a:lnTo>
                    <a:pt x="2475" y="3212"/>
                  </a:lnTo>
                  <a:cubicBezTo>
                    <a:pt x="2334" y="3126"/>
                    <a:pt x="2180" y="3083"/>
                    <a:pt x="2026" y="3083"/>
                  </a:cubicBezTo>
                  <a:cubicBezTo>
                    <a:pt x="1878" y="3083"/>
                    <a:pt x="1730" y="3123"/>
                    <a:pt x="1594" y="3200"/>
                  </a:cubicBezTo>
                  <a:lnTo>
                    <a:pt x="1581" y="3212"/>
                  </a:lnTo>
                  <a:lnTo>
                    <a:pt x="1557" y="3212"/>
                  </a:lnTo>
                  <a:lnTo>
                    <a:pt x="1473" y="3163"/>
                  </a:lnTo>
                  <a:lnTo>
                    <a:pt x="1473" y="2621"/>
                  </a:lnTo>
                  <a:cubicBezTo>
                    <a:pt x="1473" y="2270"/>
                    <a:pt x="1546" y="1932"/>
                    <a:pt x="1690" y="1618"/>
                  </a:cubicBezTo>
                  <a:cubicBezTo>
                    <a:pt x="1726" y="1558"/>
                    <a:pt x="1690" y="1486"/>
                    <a:pt x="1630" y="1461"/>
                  </a:cubicBezTo>
                  <a:cubicBezTo>
                    <a:pt x="1614" y="1455"/>
                    <a:pt x="1598" y="1452"/>
                    <a:pt x="1582" y="1452"/>
                  </a:cubicBezTo>
                  <a:cubicBezTo>
                    <a:pt x="1535" y="1452"/>
                    <a:pt x="1491" y="1477"/>
                    <a:pt x="1473" y="1521"/>
                  </a:cubicBezTo>
                  <a:cubicBezTo>
                    <a:pt x="1316" y="1872"/>
                    <a:pt x="1232" y="2234"/>
                    <a:pt x="1232" y="2621"/>
                  </a:cubicBezTo>
                  <a:lnTo>
                    <a:pt x="1232" y="3031"/>
                  </a:lnTo>
                  <a:cubicBezTo>
                    <a:pt x="1191" y="3017"/>
                    <a:pt x="1150" y="3010"/>
                    <a:pt x="1108" y="3010"/>
                  </a:cubicBezTo>
                  <a:cubicBezTo>
                    <a:pt x="976" y="3010"/>
                    <a:pt x="846" y="3080"/>
                    <a:pt x="773" y="3200"/>
                  </a:cubicBezTo>
                  <a:cubicBezTo>
                    <a:pt x="652" y="3393"/>
                    <a:pt x="712" y="3646"/>
                    <a:pt x="905" y="3767"/>
                  </a:cubicBezTo>
                  <a:lnTo>
                    <a:pt x="1087" y="3876"/>
                  </a:lnTo>
                  <a:lnTo>
                    <a:pt x="1087" y="4818"/>
                  </a:lnTo>
                  <a:cubicBezTo>
                    <a:pt x="1087" y="4915"/>
                    <a:pt x="1002" y="4999"/>
                    <a:pt x="905" y="4999"/>
                  </a:cubicBezTo>
                  <a:cubicBezTo>
                    <a:pt x="809" y="4999"/>
                    <a:pt x="725" y="4915"/>
                    <a:pt x="725" y="4818"/>
                  </a:cubicBezTo>
                  <a:lnTo>
                    <a:pt x="725" y="4528"/>
                  </a:lnTo>
                  <a:cubicBezTo>
                    <a:pt x="725" y="4335"/>
                    <a:pt x="567" y="4166"/>
                    <a:pt x="362" y="4166"/>
                  </a:cubicBezTo>
                  <a:cubicBezTo>
                    <a:pt x="169" y="4166"/>
                    <a:pt x="0" y="4335"/>
                    <a:pt x="0" y="4528"/>
                  </a:cubicBezTo>
                  <a:lnTo>
                    <a:pt x="0" y="4818"/>
                  </a:lnTo>
                  <a:cubicBezTo>
                    <a:pt x="0" y="5313"/>
                    <a:pt x="411" y="5723"/>
                    <a:pt x="905" y="5723"/>
                  </a:cubicBezTo>
                  <a:cubicBezTo>
                    <a:pt x="1401" y="5723"/>
                    <a:pt x="1811" y="5313"/>
                    <a:pt x="1811" y="4818"/>
                  </a:cubicBezTo>
                  <a:lnTo>
                    <a:pt x="1811" y="3997"/>
                  </a:lnTo>
                  <a:cubicBezTo>
                    <a:pt x="1884" y="3984"/>
                    <a:pt x="1944" y="3949"/>
                    <a:pt x="2016" y="3912"/>
                  </a:cubicBezTo>
                  <a:cubicBezTo>
                    <a:pt x="2022" y="3906"/>
                    <a:pt x="2028" y="3903"/>
                    <a:pt x="2033" y="3903"/>
                  </a:cubicBezTo>
                  <a:cubicBezTo>
                    <a:pt x="2037" y="3903"/>
                    <a:pt x="2040" y="3906"/>
                    <a:pt x="2040" y="3912"/>
                  </a:cubicBezTo>
                  <a:lnTo>
                    <a:pt x="2053" y="3912"/>
                  </a:lnTo>
                  <a:lnTo>
                    <a:pt x="2053" y="7269"/>
                  </a:lnTo>
                  <a:cubicBezTo>
                    <a:pt x="2053" y="7402"/>
                    <a:pt x="1944" y="7510"/>
                    <a:pt x="1811" y="7510"/>
                  </a:cubicBezTo>
                  <a:cubicBezTo>
                    <a:pt x="1666" y="7510"/>
                    <a:pt x="1557" y="7402"/>
                    <a:pt x="1557" y="7269"/>
                  </a:cubicBezTo>
                  <a:lnTo>
                    <a:pt x="1557" y="6243"/>
                  </a:lnTo>
                  <a:cubicBezTo>
                    <a:pt x="1557" y="6037"/>
                    <a:pt x="1388" y="5881"/>
                    <a:pt x="1195" y="5881"/>
                  </a:cubicBezTo>
                  <a:cubicBezTo>
                    <a:pt x="990" y="5881"/>
                    <a:pt x="833" y="6037"/>
                    <a:pt x="833" y="6243"/>
                  </a:cubicBezTo>
                  <a:lnTo>
                    <a:pt x="833" y="7269"/>
                  </a:lnTo>
                  <a:cubicBezTo>
                    <a:pt x="833" y="7800"/>
                    <a:pt x="1267" y="8235"/>
                    <a:pt x="1811" y="8235"/>
                  </a:cubicBezTo>
                  <a:cubicBezTo>
                    <a:pt x="2342" y="8235"/>
                    <a:pt x="2777" y="7800"/>
                    <a:pt x="2777" y="7269"/>
                  </a:cubicBezTo>
                  <a:lnTo>
                    <a:pt x="2777" y="5615"/>
                  </a:lnTo>
                  <a:cubicBezTo>
                    <a:pt x="2777" y="5542"/>
                    <a:pt x="2729" y="5494"/>
                    <a:pt x="2656" y="5494"/>
                  </a:cubicBezTo>
                  <a:cubicBezTo>
                    <a:pt x="2596" y="5494"/>
                    <a:pt x="2536" y="5542"/>
                    <a:pt x="2536" y="5615"/>
                  </a:cubicBezTo>
                  <a:lnTo>
                    <a:pt x="2536" y="7269"/>
                  </a:lnTo>
                  <a:cubicBezTo>
                    <a:pt x="2536" y="7668"/>
                    <a:pt x="2209" y="7993"/>
                    <a:pt x="1811" y="7993"/>
                  </a:cubicBezTo>
                  <a:cubicBezTo>
                    <a:pt x="1401" y="7993"/>
                    <a:pt x="1074" y="7668"/>
                    <a:pt x="1074" y="7269"/>
                  </a:cubicBezTo>
                  <a:lnTo>
                    <a:pt x="1074" y="6243"/>
                  </a:lnTo>
                  <a:cubicBezTo>
                    <a:pt x="1074" y="6170"/>
                    <a:pt x="1123" y="6122"/>
                    <a:pt x="1195" y="6122"/>
                  </a:cubicBezTo>
                  <a:cubicBezTo>
                    <a:pt x="1256" y="6122"/>
                    <a:pt x="1316" y="6170"/>
                    <a:pt x="1316" y="6243"/>
                  </a:cubicBezTo>
                  <a:lnTo>
                    <a:pt x="1316" y="7269"/>
                  </a:lnTo>
                  <a:cubicBezTo>
                    <a:pt x="1316" y="7534"/>
                    <a:pt x="1533" y="7752"/>
                    <a:pt x="1811" y="7752"/>
                  </a:cubicBezTo>
                  <a:cubicBezTo>
                    <a:pt x="2077" y="7752"/>
                    <a:pt x="2294" y="7534"/>
                    <a:pt x="2294" y="7269"/>
                  </a:cubicBezTo>
                  <a:lnTo>
                    <a:pt x="2294" y="4009"/>
                  </a:lnTo>
                  <a:cubicBezTo>
                    <a:pt x="2378" y="4033"/>
                    <a:pt x="2463" y="4033"/>
                    <a:pt x="2536" y="4033"/>
                  </a:cubicBezTo>
                  <a:lnTo>
                    <a:pt x="2536" y="5095"/>
                  </a:lnTo>
                  <a:cubicBezTo>
                    <a:pt x="2536" y="5168"/>
                    <a:pt x="2596" y="5216"/>
                    <a:pt x="2656" y="5216"/>
                  </a:cubicBezTo>
                  <a:cubicBezTo>
                    <a:pt x="2729" y="5216"/>
                    <a:pt x="2777" y="5168"/>
                    <a:pt x="2777" y="5095"/>
                  </a:cubicBezTo>
                  <a:lnTo>
                    <a:pt x="2777" y="3984"/>
                  </a:lnTo>
                  <a:lnTo>
                    <a:pt x="2922" y="3912"/>
                  </a:lnTo>
                  <a:lnTo>
                    <a:pt x="2934" y="3912"/>
                  </a:lnTo>
                  <a:cubicBezTo>
                    <a:pt x="2940" y="3906"/>
                    <a:pt x="2943" y="3903"/>
                    <a:pt x="2946" y="3903"/>
                  </a:cubicBezTo>
                  <a:cubicBezTo>
                    <a:pt x="2949" y="3903"/>
                    <a:pt x="2952" y="3906"/>
                    <a:pt x="2958" y="3912"/>
                  </a:cubicBezTo>
                  <a:cubicBezTo>
                    <a:pt x="2970" y="3925"/>
                    <a:pt x="2994" y="3925"/>
                    <a:pt x="3006" y="3936"/>
                  </a:cubicBezTo>
                  <a:lnTo>
                    <a:pt x="3006" y="6436"/>
                  </a:lnTo>
                  <a:cubicBezTo>
                    <a:pt x="3006" y="6629"/>
                    <a:pt x="3164" y="6798"/>
                    <a:pt x="3368" y="6798"/>
                  </a:cubicBezTo>
                  <a:cubicBezTo>
                    <a:pt x="3561" y="6798"/>
                    <a:pt x="3731" y="6629"/>
                    <a:pt x="3731" y="6436"/>
                  </a:cubicBezTo>
                  <a:lnTo>
                    <a:pt x="3731" y="3973"/>
                  </a:lnTo>
                  <a:cubicBezTo>
                    <a:pt x="3767" y="3949"/>
                    <a:pt x="3803" y="3936"/>
                    <a:pt x="3840" y="3912"/>
                  </a:cubicBezTo>
                  <a:lnTo>
                    <a:pt x="3851" y="3912"/>
                  </a:lnTo>
                  <a:cubicBezTo>
                    <a:pt x="3851" y="3906"/>
                    <a:pt x="3854" y="3903"/>
                    <a:pt x="3859" y="3903"/>
                  </a:cubicBezTo>
                  <a:cubicBezTo>
                    <a:pt x="3864" y="3903"/>
                    <a:pt x="3870" y="3906"/>
                    <a:pt x="3875" y="3912"/>
                  </a:cubicBezTo>
                  <a:lnTo>
                    <a:pt x="3888" y="3912"/>
                  </a:lnTo>
                  <a:cubicBezTo>
                    <a:pt x="3924" y="3936"/>
                    <a:pt x="3960" y="3949"/>
                    <a:pt x="3996" y="3973"/>
                  </a:cubicBezTo>
                  <a:lnTo>
                    <a:pt x="3996" y="6436"/>
                  </a:lnTo>
                  <a:cubicBezTo>
                    <a:pt x="3996" y="6629"/>
                    <a:pt x="4154" y="6798"/>
                    <a:pt x="4358" y="6798"/>
                  </a:cubicBezTo>
                  <a:cubicBezTo>
                    <a:pt x="4552" y="6798"/>
                    <a:pt x="4721" y="6629"/>
                    <a:pt x="4721" y="6436"/>
                  </a:cubicBezTo>
                  <a:lnTo>
                    <a:pt x="4721" y="3936"/>
                  </a:lnTo>
                  <a:cubicBezTo>
                    <a:pt x="4733" y="3925"/>
                    <a:pt x="4745" y="3925"/>
                    <a:pt x="4769" y="3912"/>
                  </a:cubicBezTo>
                  <a:cubicBezTo>
                    <a:pt x="4769" y="3906"/>
                    <a:pt x="4772" y="3903"/>
                    <a:pt x="4777" y="3903"/>
                  </a:cubicBezTo>
                  <a:cubicBezTo>
                    <a:pt x="4781" y="3903"/>
                    <a:pt x="4787" y="3906"/>
                    <a:pt x="4793" y="3912"/>
                  </a:cubicBezTo>
                  <a:cubicBezTo>
                    <a:pt x="4841" y="3936"/>
                    <a:pt x="4890" y="3960"/>
                    <a:pt x="4950" y="3984"/>
                  </a:cubicBezTo>
                  <a:lnTo>
                    <a:pt x="4950" y="7269"/>
                  </a:lnTo>
                  <a:cubicBezTo>
                    <a:pt x="4950" y="7800"/>
                    <a:pt x="5385" y="8235"/>
                    <a:pt x="5916" y="8235"/>
                  </a:cubicBezTo>
                  <a:cubicBezTo>
                    <a:pt x="6459" y="8235"/>
                    <a:pt x="6894" y="7800"/>
                    <a:pt x="6894" y="7269"/>
                  </a:cubicBezTo>
                  <a:lnTo>
                    <a:pt x="6894" y="6243"/>
                  </a:lnTo>
                  <a:cubicBezTo>
                    <a:pt x="6894" y="6037"/>
                    <a:pt x="6725" y="5881"/>
                    <a:pt x="6532" y="5881"/>
                  </a:cubicBezTo>
                  <a:cubicBezTo>
                    <a:pt x="6327" y="5881"/>
                    <a:pt x="6169" y="6037"/>
                    <a:pt x="6169" y="6243"/>
                  </a:cubicBezTo>
                  <a:lnTo>
                    <a:pt x="6169" y="7269"/>
                  </a:lnTo>
                  <a:cubicBezTo>
                    <a:pt x="6169" y="7402"/>
                    <a:pt x="6061" y="7510"/>
                    <a:pt x="5916" y="7510"/>
                  </a:cubicBezTo>
                  <a:cubicBezTo>
                    <a:pt x="5783" y="7510"/>
                    <a:pt x="5675" y="7402"/>
                    <a:pt x="5675" y="7269"/>
                  </a:cubicBezTo>
                  <a:lnTo>
                    <a:pt x="5675" y="5035"/>
                  </a:lnTo>
                  <a:cubicBezTo>
                    <a:pt x="5675" y="4975"/>
                    <a:pt x="5614" y="4915"/>
                    <a:pt x="5554" y="4915"/>
                  </a:cubicBezTo>
                  <a:cubicBezTo>
                    <a:pt x="5482" y="4915"/>
                    <a:pt x="5433" y="4975"/>
                    <a:pt x="5433" y="5035"/>
                  </a:cubicBezTo>
                  <a:lnTo>
                    <a:pt x="5433" y="7269"/>
                  </a:lnTo>
                  <a:cubicBezTo>
                    <a:pt x="5433" y="7534"/>
                    <a:pt x="5651" y="7752"/>
                    <a:pt x="5916" y="7752"/>
                  </a:cubicBezTo>
                  <a:cubicBezTo>
                    <a:pt x="6194" y="7752"/>
                    <a:pt x="6411" y="7534"/>
                    <a:pt x="6411" y="7269"/>
                  </a:cubicBezTo>
                  <a:lnTo>
                    <a:pt x="6411" y="6243"/>
                  </a:lnTo>
                  <a:cubicBezTo>
                    <a:pt x="6411" y="6170"/>
                    <a:pt x="6459" y="6122"/>
                    <a:pt x="6532" y="6122"/>
                  </a:cubicBezTo>
                  <a:cubicBezTo>
                    <a:pt x="6593" y="6122"/>
                    <a:pt x="6652" y="6170"/>
                    <a:pt x="6652" y="6243"/>
                  </a:cubicBezTo>
                  <a:lnTo>
                    <a:pt x="6652" y="7269"/>
                  </a:lnTo>
                  <a:cubicBezTo>
                    <a:pt x="6652" y="7668"/>
                    <a:pt x="6327" y="7993"/>
                    <a:pt x="5916" y="7993"/>
                  </a:cubicBezTo>
                  <a:cubicBezTo>
                    <a:pt x="5517" y="7993"/>
                    <a:pt x="5192" y="7668"/>
                    <a:pt x="5192" y="7269"/>
                  </a:cubicBezTo>
                  <a:lnTo>
                    <a:pt x="5192" y="4033"/>
                  </a:lnTo>
                  <a:lnTo>
                    <a:pt x="5240" y="4033"/>
                  </a:lnTo>
                  <a:cubicBezTo>
                    <a:pt x="5300" y="4033"/>
                    <a:pt x="5361" y="4033"/>
                    <a:pt x="5433" y="4009"/>
                  </a:cubicBezTo>
                  <a:lnTo>
                    <a:pt x="5433" y="4528"/>
                  </a:lnTo>
                  <a:cubicBezTo>
                    <a:pt x="5433" y="4588"/>
                    <a:pt x="5482" y="4649"/>
                    <a:pt x="5554" y="4649"/>
                  </a:cubicBezTo>
                  <a:cubicBezTo>
                    <a:pt x="5614" y="4649"/>
                    <a:pt x="5675" y="4588"/>
                    <a:pt x="5675" y="4528"/>
                  </a:cubicBezTo>
                  <a:lnTo>
                    <a:pt x="5675" y="3912"/>
                  </a:lnTo>
                  <a:lnTo>
                    <a:pt x="5687" y="3912"/>
                  </a:lnTo>
                  <a:cubicBezTo>
                    <a:pt x="5687" y="3906"/>
                    <a:pt x="5690" y="3903"/>
                    <a:pt x="5694" y="3903"/>
                  </a:cubicBezTo>
                  <a:cubicBezTo>
                    <a:pt x="5699" y="3903"/>
                    <a:pt x="5705" y="3906"/>
                    <a:pt x="5711" y="3912"/>
                  </a:cubicBezTo>
                  <a:cubicBezTo>
                    <a:pt x="5783" y="3949"/>
                    <a:pt x="5844" y="3984"/>
                    <a:pt x="5916" y="3997"/>
                  </a:cubicBezTo>
                  <a:lnTo>
                    <a:pt x="5916" y="4818"/>
                  </a:lnTo>
                  <a:cubicBezTo>
                    <a:pt x="5916" y="5313"/>
                    <a:pt x="6327" y="5723"/>
                    <a:pt x="6821" y="5723"/>
                  </a:cubicBezTo>
                  <a:cubicBezTo>
                    <a:pt x="7317" y="5723"/>
                    <a:pt x="7728" y="5313"/>
                    <a:pt x="7728" y="4818"/>
                  </a:cubicBezTo>
                  <a:lnTo>
                    <a:pt x="7728" y="4528"/>
                  </a:lnTo>
                  <a:cubicBezTo>
                    <a:pt x="7728" y="4335"/>
                    <a:pt x="7558" y="4166"/>
                    <a:pt x="7365" y="4166"/>
                  </a:cubicBezTo>
                  <a:cubicBezTo>
                    <a:pt x="7160" y="4166"/>
                    <a:pt x="7003" y="4335"/>
                    <a:pt x="7003" y="4528"/>
                  </a:cubicBezTo>
                  <a:lnTo>
                    <a:pt x="7003" y="4818"/>
                  </a:lnTo>
                  <a:cubicBezTo>
                    <a:pt x="7003" y="4915"/>
                    <a:pt x="6918" y="4999"/>
                    <a:pt x="6821" y="4999"/>
                  </a:cubicBezTo>
                  <a:cubicBezTo>
                    <a:pt x="6725" y="4999"/>
                    <a:pt x="6641" y="4915"/>
                    <a:pt x="6641" y="4818"/>
                  </a:cubicBezTo>
                  <a:lnTo>
                    <a:pt x="6641" y="3876"/>
                  </a:lnTo>
                  <a:lnTo>
                    <a:pt x="6821" y="3767"/>
                  </a:lnTo>
                  <a:cubicBezTo>
                    <a:pt x="7015" y="3646"/>
                    <a:pt x="7076" y="3393"/>
                    <a:pt x="6955" y="3200"/>
                  </a:cubicBezTo>
                  <a:cubicBezTo>
                    <a:pt x="6881" y="3080"/>
                    <a:pt x="6744" y="3010"/>
                    <a:pt x="6604" y="3010"/>
                  </a:cubicBezTo>
                  <a:cubicBezTo>
                    <a:pt x="6559" y="3010"/>
                    <a:pt x="6515" y="3017"/>
                    <a:pt x="6472" y="3031"/>
                  </a:cubicBezTo>
                  <a:lnTo>
                    <a:pt x="6472" y="2621"/>
                  </a:lnTo>
                  <a:cubicBezTo>
                    <a:pt x="6472" y="1172"/>
                    <a:pt x="5300" y="0"/>
                    <a:pt x="3851" y="0"/>
                  </a:cubicBezTo>
                  <a:close/>
                </a:path>
              </a:pathLst>
            </a:custGeom>
            <a:solidFill>
              <a:srgbClr val="3C4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" name="Google Shape;517;p45"/>
          <p:cNvGrpSpPr/>
          <p:nvPr/>
        </p:nvGrpSpPr>
        <p:grpSpPr>
          <a:xfrm>
            <a:off x="634692" y="3481224"/>
            <a:ext cx="399970" cy="508799"/>
            <a:chOff x="4017562" y="1128349"/>
            <a:chExt cx="399970" cy="508799"/>
          </a:xfrm>
        </p:grpSpPr>
        <p:sp>
          <p:nvSpPr>
            <p:cNvPr id="518" name="Google Shape;518;p45"/>
            <p:cNvSpPr/>
            <p:nvPr/>
          </p:nvSpPr>
          <p:spPr>
            <a:xfrm>
              <a:off x="4048092" y="1135517"/>
              <a:ext cx="336625" cy="279645"/>
            </a:xfrm>
            <a:custGeom>
              <a:avLst/>
              <a:gdLst/>
              <a:ahLst/>
              <a:cxnLst/>
              <a:rect l="l" t="t" r="r" b="b"/>
              <a:pathLst>
                <a:path w="5447" h="4525" extrusionOk="0">
                  <a:moveTo>
                    <a:pt x="2725" y="0"/>
                  </a:moveTo>
                  <a:cubicBezTo>
                    <a:pt x="2289" y="0"/>
                    <a:pt x="1854" y="106"/>
                    <a:pt x="1462" y="317"/>
                  </a:cubicBezTo>
                  <a:cubicBezTo>
                    <a:pt x="629" y="764"/>
                    <a:pt x="86" y="1609"/>
                    <a:pt x="37" y="2551"/>
                  </a:cubicBezTo>
                  <a:lnTo>
                    <a:pt x="25" y="2973"/>
                  </a:lnTo>
                  <a:cubicBezTo>
                    <a:pt x="1" y="3335"/>
                    <a:pt x="290" y="3649"/>
                    <a:pt x="653" y="3649"/>
                  </a:cubicBezTo>
                  <a:cubicBezTo>
                    <a:pt x="894" y="3649"/>
                    <a:pt x="1100" y="3770"/>
                    <a:pt x="1221" y="3976"/>
                  </a:cubicBezTo>
                  <a:lnTo>
                    <a:pt x="1329" y="4193"/>
                  </a:lnTo>
                  <a:cubicBezTo>
                    <a:pt x="1443" y="4403"/>
                    <a:pt x="1665" y="4524"/>
                    <a:pt x="1893" y="4524"/>
                  </a:cubicBezTo>
                  <a:cubicBezTo>
                    <a:pt x="1979" y="4524"/>
                    <a:pt x="2067" y="4507"/>
                    <a:pt x="2150" y="4470"/>
                  </a:cubicBezTo>
                  <a:lnTo>
                    <a:pt x="2464" y="4338"/>
                  </a:lnTo>
                  <a:cubicBezTo>
                    <a:pt x="2548" y="4302"/>
                    <a:pt x="2636" y="4283"/>
                    <a:pt x="2724" y="4283"/>
                  </a:cubicBezTo>
                  <a:cubicBezTo>
                    <a:pt x="2811" y="4283"/>
                    <a:pt x="2899" y="4302"/>
                    <a:pt x="2983" y="4338"/>
                  </a:cubicBezTo>
                  <a:lnTo>
                    <a:pt x="3297" y="4470"/>
                  </a:lnTo>
                  <a:cubicBezTo>
                    <a:pt x="3384" y="4507"/>
                    <a:pt x="3473" y="4524"/>
                    <a:pt x="3560" y="4524"/>
                  </a:cubicBezTo>
                  <a:cubicBezTo>
                    <a:pt x="3789" y="4524"/>
                    <a:pt x="4004" y="4403"/>
                    <a:pt x="4118" y="4193"/>
                  </a:cubicBezTo>
                  <a:lnTo>
                    <a:pt x="4239" y="3976"/>
                  </a:lnTo>
                  <a:cubicBezTo>
                    <a:pt x="4347" y="3770"/>
                    <a:pt x="4565" y="3649"/>
                    <a:pt x="4795" y="3649"/>
                  </a:cubicBezTo>
                  <a:cubicBezTo>
                    <a:pt x="5157" y="3649"/>
                    <a:pt x="5447" y="3335"/>
                    <a:pt x="5434" y="2973"/>
                  </a:cubicBezTo>
                  <a:lnTo>
                    <a:pt x="5410" y="2551"/>
                  </a:lnTo>
                  <a:cubicBezTo>
                    <a:pt x="5362" y="1609"/>
                    <a:pt x="4819" y="764"/>
                    <a:pt x="3998" y="317"/>
                  </a:cubicBezTo>
                  <a:cubicBezTo>
                    <a:pt x="3599" y="106"/>
                    <a:pt x="3161" y="0"/>
                    <a:pt x="2725" y="0"/>
                  </a:cubicBezTo>
                  <a:close/>
                </a:path>
              </a:pathLst>
            </a:custGeom>
            <a:solidFill>
              <a:srgbClr val="E29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5"/>
            <p:cNvSpPr/>
            <p:nvPr/>
          </p:nvSpPr>
          <p:spPr>
            <a:xfrm>
              <a:off x="4025720" y="1264804"/>
              <a:ext cx="119459" cy="219390"/>
            </a:xfrm>
            <a:custGeom>
              <a:avLst/>
              <a:gdLst/>
              <a:ahLst/>
              <a:cxnLst/>
              <a:rect l="l" t="t" r="r" b="b"/>
              <a:pathLst>
                <a:path w="1933" h="3550" extrusionOk="0">
                  <a:moveTo>
                    <a:pt x="1498" y="0"/>
                  </a:moveTo>
                  <a:lnTo>
                    <a:pt x="1317" y="821"/>
                  </a:lnTo>
                  <a:lnTo>
                    <a:pt x="1039" y="2222"/>
                  </a:lnTo>
                  <a:cubicBezTo>
                    <a:pt x="955" y="2656"/>
                    <a:pt x="628" y="2982"/>
                    <a:pt x="206" y="3078"/>
                  </a:cubicBezTo>
                  <a:cubicBezTo>
                    <a:pt x="73" y="3103"/>
                    <a:pt x="0" y="3236"/>
                    <a:pt x="25" y="3357"/>
                  </a:cubicBezTo>
                  <a:cubicBezTo>
                    <a:pt x="49" y="3477"/>
                    <a:pt x="145" y="3550"/>
                    <a:pt x="254" y="3550"/>
                  </a:cubicBezTo>
                  <a:lnTo>
                    <a:pt x="314" y="3550"/>
                  </a:lnTo>
                  <a:cubicBezTo>
                    <a:pt x="918" y="3417"/>
                    <a:pt x="1389" y="2934"/>
                    <a:pt x="1510" y="2318"/>
                  </a:cubicBezTo>
                  <a:lnTo>
                    <a:pt x="1776" y="978"/>
                  </a:lnTo>
                  <a:lnTo>
                    <a:pt x="1932" y="132"/>
                  </a:lnTo>
                  <a:lnTo>
                    <a:pt x="1498" y="0"/>
                  </a:lnTo>
                  <a:close/>
                </a:path>
              </a:pathLst>
            </a:custGeom>
            <a:solidFill>
              <a:srgbClr val="D88D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5"/>
            <p:cNvSpPr/>
            <p:nvPr/>
          </p:nvSpPr>
          <p:spPr>
            <a:xfrm>
              <a:off x="4069783" y="1272961"/>
              <a:ext cx="137320" cy="356710"/>
            </a:xfrm>
            <a:custGeom>
              <a:avLst/>
              <a:gdLst/>
              <a:ahLst/>
              <a:cxnLst/>
              <a:rect l="l" t="t" r="r" b="b"/>
              <a:pathLst>
                <a:path w="2222" h="5772" extrusionOk="0">
                  <a:moveTo>
                    <a:pt x="1751" y="0"/>
                  </a:moveTo>
                  <a:lnTo>
                    <a:pt x="1642" y="725"/>
                  </a:lnTo>
                  <a:lnTo>
                    <a:pt x="1171" y="4347"/>
                  </a:lnTo>
                  <a:cubicBezTo>
                    <a:pt x="1111" y="4758"/>
                    <a:pt x="821" y="5108"/>
                    <a:pt x="422" y="5229"/>
                  </a:cubicBezTo>
                  <a:lnTo>
                    <a:pt x="193" y="5301"/>
                  </a:lnTo>
                  <a:cubicBezTo>
                    <a:pt x="60" y="5350"/>
                    <a:pt x="0" y="5482"/>
                    <a:pt x="36" y="5615"/>
                  </a:cubicBezTo>
                  <a:cubicBezTo>
                    <a:pt x="73" y="5712"/>
                    <a:pt x="157" y="5772"/>
                    <a:pt x="266" y="5772"/>
                  </a:cubicBezTo>
                  <a:lnTo>
                    <a:pt x="338" y="5772"/>
                  </a:lnTo>
                  <a:lnTo>
                    <a:pt x="567" y="5688"/>
                  </a:lnTo>
                  <a:cubicBezTo>
                    <a:pt x="1147" y="5506"/>
                    <a:pt x="1570" y="4999"/>
                    <a:pt x="1642" y="4408"/>
                  </a:cubicBezTo>
                  <a:lnTo>
                    <a:pt x="2149" y="592"/>
                  </a:lnTo>
                  <a:lnTo>
                    <a:pt x="2222" y="37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D88D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5"/>
            <p:cNvSpPr/>
            <p:nvPr/>
          </p:nvSpPr>
          <p:spPr>
            <a:xfrm>
              <a:off x="4227189" y="1267770"/>
              <a:ext cx="138123" cy="361901"/>
            </a:xfrm>
            <a:custGeom>
              <a:avLst/>
              <a:gdLst/>
              <a:ahLst/>
              <a:cxnLst/>
              <a:rect l="l" t="t" r="r" b="b"/>
              <a:pathLst>
                <a:path w="2235" h="5856" extrusionOk="0">
                  <a:moveTo>
                    <a:pt x="0" y="0"/>
                  </a:moveTo>
                  <a:lnTo>
                    <a:pt x="85" y="676"/>
                  </a:lnTo>
                  <a:lnTo>
                    <a:pt x="593" y="4492"/>
                  </a:lnTo>
                  <a:cubicBezTo>
                    <a:pt x="665" y="5083"/>
                    <a:pt x="1087" y="5590"/>
                    <a:pt x="1655" y="5772"/>
                  </a:cubicBezTo>
                  <a:lnTo>
                    <a:pt x="1897" y="5856"/>
                  </a:lnTo>
                  <a:lnTo>
                    <a:pt x="1969" y="5856"/>
                  </a:lnTo>
                  <a:cubicBezTo>
                    <a:pt x="2066" y="5856"/>
                    <a:pt x="2162" y="5796"/>
                    <a:pt x="2198" y="5699"/>
                  </a:cubicBezTo>
                  <a:cubicBezTo>
                    <a:pt x="2235" y="5566"/>
                    <a:pt x="2174" y="5434"/>
                    <a:pt x="2041" y="5385"/>
                  </a:cubicBezTo>
                  <a:lnTo>
                    <a:pt x="1812" y="5313"/>
                  </a:lnTo>
                  <a:cubicBezTo>
                    <a:pt x="1414" y="5192"/>
                    <a:pt x="1124" y="4842"/>
                    <a:pt x="1063" y="4431"/>
                  </a:cubicBezTo>
                  <a:lnTo>
                    <a:pt x="593" y="809"/>
                  </a:lnTo>
                  <a:lnTo>
                    <a:pt x="496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8D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5"/>
            <p:cNvSpPr/>
            <p:nvPr/>
          </p:nvSpPr>
          <p:spPr>
            <a:xfrm>
              <a:off x="4287630" y="1269995"/>
              <a:ext cx="121684" cy="214199"/>
            </a:xfrm>
            <a:custGeom>
              <a:avLst/>
              <a:gdLst/>
              <a:ahLst/>
              <a:cxnLst/>
              <a:rect l="l" t="t" r="r" b="b"/>
              <a:pathLst>
                <a:path w="1969" h="3466" extrusionOk="0">
                  <a:moveTo>
                    <a:pt x="520" y="0"/>
                  </a:moveTo>
                  <a:lnTo>
                    <a:pt x="1" y="133"/>
                  </a:lnTo>
                  <a:lnTo>
                    <a:pt x="194" y="894"/>
                  </a:lnTo>
                  <a:lnTo>
                    <a:pt x="447" y="2234"/>
                  </a:lnTo>
                  <a:cubicBezTo>
                    <a:pt x="568" y="2850"/>
                    <a:pt x="1051" y="3333"/>
                    <a:pt x="1655" y="3466"/>
                  </a:cubicBezTo>
                  <a:lnTo>
                    <a:pt x="1703" y="3466"/>
                  </a:lnTo>
                  <a:cubicBezTo>
                    <a:pt x="1824" y="3466"/>
                    <a:pt x="1920" y="3393"/>
                    <a:pt x="1944" y="3273"/>
                  </a:cubicBezTo>
                  <a:cubicBezTo>
                    <a:pt x="1969" y="3152"/>
                    <a:pt x="1884" y="3019"/>
                    <a:pt x="1764" y="2994"/>
                  </a:cubicBezTo>
                  <a:cubicBezTo>
                    <a:pt x="1341" y="2898"/>
                    <a:pt x="1003" y="2572"/>
                    <a:pt x="930" y="2138"/>
                  </a:cubicBezTo>
                  <a:lnTo>
                    <a:pt x="653" y="737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D88D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5"/>
            <p:cNvSpPr/>
            <p:nvPr/>
          </p:nvSpPr>
          <p:spPr>
            <a:xfrm>
              <a:off x="4082453" y="1135641"/>
              <a:ext cx="268645" cy="189417"/>
            </a:xfrm>
            <a:custGeom>
              <a:avLst/>
              <a:gdLst/>
              <a:ahLst/>
              <a:cxnLst/>
              <a:rect l="l" t="t" r="r" b="b"/>
              <a:pathLst>
                <a:path w="4347" h="3065" extrusionOk="0">
                  <a:moveTo>
                    <a:pt x="2173" y="1"/>
                  </a:moveTo>
                  <a:cubicBezTo>
                    <a:pt x="979" y="1"/>
                    <a:pt x="0" y="979"/>
                    <a:pt x="0" y="2174"/>
                  </a:cubicBezTo>
                  <a:cubicBezTo>
                    <a:pt x="0" y="2673"/>
                    <a:pt x="411" y="3064"/>
                    <a:pt x="880" y="3064"/>
                  </a:cubicBezTo>
                  <a:cubicBezTo>
                    <a:pt x="956" y="3064"/>
                    <a:pt x="1033" y="3054"/>
                    <a:pt x="1111" y="3032"/>
                  </a:cubicBezTo>
                  <a:lnTo>
                    <a:pt x="1956" y="2814"/>
                  </a:lnTo>
                  <a:cubicBezTo>
                    <a:pt x="2029" y="2796"/>
                    <a:pt x="2104" y="2787"/>
                    <a:pt x="2180" y="2787"/>
                  </a:cubicBezTo>
                  <a:cubicBezTo>
                    <a:pt x="2255" y="2787"/>
                    <a:pt x="2331" y="2796"/>
                    <a:pt x="2403" y="2814"/>
                  </a:cubicBezTo>
                  <a:lnTo>
                    <a:pt x="3236" y="3032"/>
                  </a:lnTo>
                  <a:cubicBezTo>
                    <a:pt x="3315" y="3054"/>
                    <a:pt x="3394" y="3064"/>
                    <a:pt x="3471" y="3064"/>
                  </a:cubicBezTo>
                  <a:cubicBezTo>
                    <a:pt x="3945" y="3064"/>
                    <a:pt x="4347" y="2673"/>
                    <a:pt x="4347" y="2174"/>
                  </a:cubicBezTo>
                  <a:cubicBezTo>
                    <a:pt x="4347" y="979"/>
                    <a:pt x="3381" y="1"/>
                    <a:pt x="2173" y="1"/>
                  </a:cubicBezTo>
                  <a:close/>
                </a:path>
              </a:pathLst>
            </a:custGeom>
            <a:solidFill>
              <a:srgbClr val="E29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5"/>
            <p:cNvSpPr/>
            <p:nvPr/>
          </p:nvSpPr>
          <p:spPr>
            <a:xfrm>
              <a:off x="4082453" y="1135641"/>
              <a:ext cx="159011" cy="189417"/>
            </a:xfrm>
            <a:custGeom>
              <a:avLst/>
              <a:gdLst/>
              <a:ahLst/>
              <a:cxnLst/>
              <a:rect l="l" t="t" r="r" b="b"/>
              <a:pathLst>
                <a:path w="2573" h="3065" extrusionOk="0">
                  <a:moveTo>
                    <a:pt x="2173" y="1"/>
                  </a:moveTo>
                  <a:cubicBezTo>
                    <a:pt x="979" y="1"/>
                    <a:pt x="0" y="979"/>
                    <a:pt x="0" y="2174"/>
                  </a:cubicBezTo>
                  <a:cubicBezTo>
                    <a:pt x="0" y="2673"/>
                    <a:pt x="411" y="3064"/>
                    <a:pt x="880" y="3064"/>
                  </a:cubicBezTo>
                  <a:cubicBezTo>
                    <a:pt x="956" y="3064"/>
                    <a:pt x="1033" y="3054"/>
                    <a:pt x="1111" y="3032"/>
                  </a:cubicBezTo>
                  <a:lnTo>
                    <a:pt x="1304" y="2984"/>
                  </a:lnTo>
                  <a:cubicBezTo>
                    <a:pt x="1003" y="2839"/>
                    <a:pt x="785" y="2536"/>
                    <a:pt x="785" y="2174"/>
                  </a:cubicBezTo>
                  <a:cubicBezTo>
                    <a:pt x="785" y="1112"/>
                    <a:pt x="1558" y="218"/>
                    <a:pt x="2572" y="37"/>
                  </a:cubicBezTo>
                  <a:cubicBezTo>
                    <a:pt x="2439" y="13"/>
                    <a:pt x="2307" y="1"/>
                    <a:pt x="2173" y="1"/>
                  </a:cubicBezTo>
                  <a:close/>
                </a:path>
              </a:pathLst>
            </a:custGeom>
            <a:solidFill>
              <a:srgbClr val="E29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5"/>
            <p:cNvSpPr/>
            <p:nvPr/>
          </p:nvSpPr>
          <p:spPr>
            <a:xfrm>
              <a:off x="4117555" y="1170064"/>
              <a:ext cx="86582" cy="82070"/>
            </a:xfrm>
            <a:custGeom>
              <a:avLst/>
              <a:gdLst/>
              <a:ahLst/>
              <a:cxnLst/>
              <a:rect l="l" t="t" r="r" b="b"/>
              <a:pathLst>
                <a:path w="1401" h="1328" extrusionOk="0">
                  <a:moveTo>
                    <a:pt x="1146" y="1"/>
                  </a:moveTo>
                  <a:cubicBezTo>
                    <a:pt x="1122" y="1"/>
                    <a:pt x="1098" y="4"/>
                    <a:pt x="1074" y="12"/>
                  </a:cubicBezTo>
                  <a:cubicBezTo>
                    <a:pt x="688" y="144"/>
                    <a:pt x="362" y="410"/>
                    <a:pt x="157" y="748"/>
                  </a:cubicBezTo>
                  <a:cubicBezTo>
                    <a:pt x="0" y="1002"/>
                    <a:pt x="193" y="1327"/>
                    <a:pt x="483" y="1327"/>
                  </a:cubicBezTo>
                  <a:lnTo>
                    <a:pt x="1014" y="1327"/>
                  </a:lnTo>
                  <a:cubicBezTo>
                    <a:pt x="1232" y="1327"/>
                    <a:pt x="1401" y="1158"/>
                    <a:pt x="1401" y="941"/>
                  </a:cubicBezTo>
                  <a:lnTo>
                    <a:pt x="1401" y="253"/>
                  </a:lnTo>
                  <a:cubicBezTo>
                    <a:pt x="1401" y="110"/>
                    <a:pt x="1279" y="1"/>
                    <a:pt x="1146" y="1"/>
                  </a:cubicBezTo>
                  <a:close/>
                </a:path>
              </a:pathLst>
            </a:custGeom>
            <a:solidFill>
              <a:srgbClr val="D88D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5"/>
            <p:cNvSpPr/>
            <p:nvPr/>
          </p:nvSpPr>
          <p:spPr>
            <a:xfrm>
              <a:off x="4230155" y="1170064"/>
              <a:ext cx="85902" cy="82070"/>
            </a:xfrm>
            <a:custGeom>
              <a:avLst/>
              <a:gdLst/>
              <a:ahLst/>
              <a:cxnLst/>
              <a:rect l="l" t="t" r="r" b="b"/>
              <a:pathLst>
                <a:path w="1390" h="1328" extrusionOk="0">
                  <a:moveTo>
                    <a:pt x="256" y="1"/>
                  </a:moveTo>
                  <a:cubicBezTo>
                    <a:pt x="123" y="1"/>
                    <a:pt x="1" y="110"/>
                    <a:pt x="1" y="253"/>
                  </a:cubicBezTo>
                  <a:lnTo>
                    <a:pt x="1" y="941"/>
                  </a:lnTo>
                  <a:cubicBezTo>
                    <a:pt x="1" y="1158"/>
                    <a:pt x="170" y="1327"/>
                    <a:pt x="387" y="1327"/>
                  </a:cubicBezTo>
                  <a:lnTo>
                    <a:pt x="918" y="1327"/>
                  </a:lnTo>
                  <a:cubicBezTo>
                    <a:pt x="1208" y="1327"/>
                    <a:pt x="1390" y="1002"/>
                    <a:pt x="1245" y="748"/>
                  </a:cubicBezTo>
                  <a:cubicBezTo>
                    <a:pt x="1039" y="410"/>
                    <a:pt x="714" y="144"/>
                    <a:pt x="327" y="12"/>
                  </a:cubicBezTo>
                  <a:cubicBezTo>
                    <a:pt x="303" y="4"/>
                    <a:pt x="279" y="1"/>
                    <a:pt x="256" y="1"/>
                  </a:cubicBezTo>
                  <a:close/>
                </a:path>
              </a:pathLst>
            </a:custGeom>
            <a:solidFill>
              <a:srgbClr val="D88D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5"/>
            <p:cNvSpPr/>
            <p:nvPr/>
          </p:nvSpPr>
          <p:spPr>
            <a:xfrm>
              <a:off x="4114527" y="1162771"/>
              <a:ext cx="97088" cy="96841"/>
            </a:xfrm>
            <a:custGeom>
              <a:avLst/>
              <a:gdLst/>
              <a:ahLst/>
              <a:cxnLst/>
              <a:rect l="l" t="t" r="r" b="b"/>
              <a:pathLst>
                <a:path w="1571" h="1567" extrusionOk="0">
                  <a:moveTo>
                    <a:pt x="1196" y="238"/>
                  </a:moveTo>
                  <a:cubicBezTo>
                    <a:pt x="1220" y="238"/>
                    <a:pt x="1244" y="250"/>
                    <a:pt x="1268" y="262"/>
                  </a:cubicBezTo>
                  <a:cubicBezTo>
                    <a:pt x="1305" y="286"/>
                    <a:pt x="1329" y="323"/>
                    <a:pt x="1329" y="371"/>
                  </a:cubicBezTo>
                  <a:lnTo>
                    <a:pt x="1329" y="1059"/>
                  </a:lnTo>
                  <a:cubicBezTo>
                    <a:pt x="1329" y="1204"/>
                    <a:pt x="1208" y="1325"/>
                    <a:pt x="1063" y="1325"/>
                  </a:cubicBezTo>
                  <a:lnTo>
                    <a:pt x="532" y="1325"/>
                  </a:lnTo>
                  <a:cubicBezTo>
                    <a:pt x="435" y="1325"/>
                    <a:pt x="350" y="1276"/>
                    <a:pt x="302" y="1192"/>
                  </a:cubicBezTo>
                  <a:cubicBezTo>
                    <a:pt x="254" y="1107"/>
                    <a:pt x="266" y="1011"/>
                    <a:pt x="302" y="938"/>
                  </a:cubicBezTo>
                  <a:cubicBezTo>
                    <a:pt x="495" y="613"/>
                    <a:pt x="798" y="371"/>
                    <a:pt x="1160" y="250"/>
                  </a:cubicBezTo>
                  <a:cubicBezTo>
                    <a:pt x="1171" y="238"/>
                    <a:pt x="1184" y="238"/>
                    <a:pt x="1196" y="238"/>
                  </a:cubicBezTo>
                  <a:close/>
                  <a:moveTo>
                    <a:pt x="1204" y="1"/>
                  </a:moveTo>
                  <a:cubicBezTo>
                    <a:pt x="1162" y="1"/>
                    <a:pt x="1118" y="8"/>
                    <a:pt x="1075" y="21"/>
                  </a:cubicBezTo>
                  <a:cubicBezTo>
                    <a:pt x="664" y="154"/>
                    <a:pt x="326" y="431"/>
                    <a:pt x="97" y="806"/>
                  </a:cubicBezTo>
                  <a:cubicBezTo>
                    <a:pt x="12" y="962"/>
                    <a:pt x="1" y="1156"/>
                    <a:pt x="97" y="1313"/>
                  </a:cubicBezTo>
                  <a:cubicBezTo>
                    <a:pt x="181" y="1469"/>
                    <a:pt x="350" y="1566"/>
                    <a:pt x="532" y="1566"/>
                  </a:cubicBezTo>
                  <a:lnTo>
                    <a:pt x="1063" y="1566"/>
                  </a:lnTo>
                  <a:cubicBezTo>
                    <a:pt x="1340" y="1566"/>
                    <a:pt x="1570" y="1337"/>
                    <a:pt x="1570" y="1059"/>
                  </a:cubicBezTo>
                  <a:lnTo>
                    <a:pt x="1570" y="371"/>
                  </a:lnTo>
                  <a:cubicBezTo>
                    <a:pt x="1570" y="250"/>
                    <a:pt x="1510" y="141"/>
                    <a:pt x="1413" y="69"/>
                  </a:cubicBezTo>
                  <a:cubicBezTo>
                    <a:pt x="1351" y="22"/>
                    <a:pt x="1279" y="1"/>
                    <a:pt x="1204" y="1"/>
                  </a:cubicBezTo>
                  <a:close/>
                </a:path>
              </a:pathLst>
            </a:custGeom>
            <a:solidFill>
              <a:srgbClr val="3C4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5"/>
            <p:cNvSpPr/>
            <p:nvPr/>
          </p:nvSpPr>
          <p:spPr>
            <a:xfrm>
              <a:off x="4222677" y="1162771"/>
              <a:ext cx="96408" cy="96841"/>
            </a:xfrm>
            <a:custGeom>
              <a:avLst/>
              <a:gdLst/>
              <a:ahLst/>
              <a:cxnLst/>
              <a:rect l="l" t="t" r="r" b="b"/>
              <a:pathLst>
                <a:path w="1560" h="1567" extrusionOk="0">
                  <a:moveTo>
                    <a:pt x="368" y="1"/>
                  </a:moveTo>
                  <a:cubicBezTo>
                    <a:pt x="292" y="1"/>
                    <a:pt x="220" y="22"/>
                    <a:pt x="158" y="69"/>
                  </a:cubicBezTo>
                  <a:cubicBezTo>
                    <a:pt x="62" y="141"/>
                    <a:pt x="1" y="250"/>
                    <a:pt x="1" y="371"/>
                  </a:cubicBezTo>
                  <a:lnTo>
                    <a:pt x="1" y="492"/>
                  </a:lnTo>
                  <a:cubicBezTo>
                    <a:pt x="1" y="564"/>
                    <a:pt x="62" y="613"/>
                    <a:pt x="122" y="613"/>
                  </a:cubicBezTo>
                  <a:cubicBezTo>
                    <a:pt x="194" y="613"/>
                    <a:pt x="242" y="564"/>
                    <a:pt x="242" y="492"/>
                  </a:cubicBezTo>
                  <a:lnTo>
                    <a:pt x="242" y="371"/>
                  </a:lnTo>
                  <a:cubicBezTo>
                    <a:pt x="242" y="323"/>
                    <a:pt x="267" y="286"/>
                    <a:pt x="303" y="262"/>
                  </a:cubicBezTo>
                  <a:cubicBezTo>
                    <a:pt x="317" y="248"/>
                    <a:pt x="340" y="242"/>
                    <a:pt x="363" y="242"/>
                  </a:cubicBezTo>
                  <a:cubicBezTo>
                    <a:pt x="379" y="242"/>
                    <a:pt x="397" y="245"/>
                    <a:pt x="412" y="250"/>
                  </a:cubicBezTo>
                  <a:cubicBezTo>
                    <a:pt x="774" y="371"/>
                    <a:pt x="1064" y="613"/>
                    <a:pt x="1257" y="938"/>
                  </a:cubicBezTo>
                  <a:cubicBezTo>
                    <a:pt x="1305" y="1011"/>
                    <a:pt x="1305" y="1107"/>
                    <a:pt x="1269" y="1192"/>
                  </a:cubicBezTo>
                  <a:cubicBezTo>
                    <a:pt x="1221" y="1276"/>
                    <a:pt x="1136" y="1325"/>
                    <a:pt x="1039" y="1325"/>
                  </a:cubicBezTo>
                  <a:lnTo>
                    <a:pt x="508" y="1325"/>
                  </a:lnTo>
                  <a:cubicBezTo>
                    <a:pt x="363" y="1325"/>
                    <a:pt x="242" y="1204"/>
                    <a:pt x="242" y="1059"/>
                  </a:cubicBezTo>
                  <a:lnTo>
                    <a:pt x="242" y="1011"/>
                  </a:lnTo>
                  <a:cubicBezTo>
                    <a:pt x="242" y="938"/>
                    <a:pt x="194" y="890"/>
                    <a:pt x="122" y="890"/>
                  </a:cubicBezTo>
                  <a:cubicBezTo>
                    <a:pt x="62" y="890"/>
                    <a:pt x="1" y="938"/>
                    <a:pt x="1" y="1011"/>
                  </a:cubicBezTo>
                  <a:lnTo>
                    <a:pt x="1" y="1059"/>
                  </a:lnTo>
                  <a:cubicBezTo>
                    <a:pt x="1" y="1337"/>
                    <a:pt x="231" y="1566"/>
                    <a:pt x="508" y="1566"/>
                  </a:cubicBezTo>
                  <a:lnTo>
                    <a:pt x="1039" y="1566"/>
                  </a:lnTo>
                  <a:cubicBezTo>
                    <a:pt x="1221" y="1566"/>
                    <a:pt x="1390" y="1469"/>
                    <a:pt x="1474" y="1313"/>
                  </a:cubicBezTo>
                  <a:cubicBezTo>
                    <a:pt x="1559" y="1156"/>
                    <a:pt x="1559" y="962"/>
                    <a:pt x="1474" y="806"/>
                  </a:cubicBezTo>
                  <a:cubicBezTo>
                    <a:pt x="1245" y="431"/>
                    <a:pt x="894" y="154"/>
                    <a:pt x="497" y="21"/>
                  </a:cubicBezTo>
                  <a:cubicBezTo>
                    <a:pt x="453" y="8"/>
                    <a:pt x="410" y="1"/>
                    <a:pt x="368" y="1"/>
                  </a:cubicBezTo>
                  <a:close/>
                </a:path>
              </a:pathLst>
            </a:custGeom>
            <a:solidFill>
              <a:srgbClr val="3C4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5"/>
            <p:cNvSpPr/>
            <p:nvPr/>
          </p:nvSpPr>
          <p:spPr>
            <a:xfrm>
              <a:off x="4017562" y="1128349"/>
              <a:ext cx="399970" cy="508799"/>
            </a:xfrm>
            <a:custGeom>
              <a:avLst/>
              <a:gdLst/>
              <a:ahLst/>
              <a:cxnLst/>
              <a:rect l="l" t="t" r="r" b="b"/>
              <a:pathLst>
                <a:path w="6472" h="8233" extrusionOk="0">
                  <a:moveTo>
                    <a:pt x="3223" y="239"/>
                  </a:moveTo>
                  <a:cubicBezTo>
                    <a:pt x="4358" y="239"/>
                    <a:pt x="5276" y="1157"/>
                    <a:pt x="5276" y="2292"/>
                  </a:cubicBezTo>
                  <a:cubicBezTo>
                    <a:pt x="5276" y="2534"/>
                    <a:pt x="5168" y="2751"/>
                    <a:pt x="4986" y="2908"/>
                  </a:cubicBezTo>
                  <a:cubicBezTo>
                    <a:pt x="4848" y="3012"/>
                    <a:pt x="4685" y="3066"/>
                    <a:pt x="4519" y="3066"/>
                  </a:cubicBezTo>
                  <a:cubicBezTo>
                    <a:pt x="4453" y="3066"/>
                    <a:pt x="4388" y="3058"/>
                    <a:pt x="4323" y="3041"/>
                  </a:cubicBezTo>
                  <a:lnTo>
                    <a:pt x="3489" y="2812"/>
                  </a:lnTo>
                  <a:cubicBezTo>
                    <a:pt x="3405" y="2788"/>
                    <a:pt x="3308" y="2775"/>
                    <a:pt x="3223" y="2775"/>
                  </a:cubicBezTo>
                  <a:cubicBezTo>
                    <a:pt x="3139" y="2775"/>
                    <a:pt x="3054" y="2788"/>
                    <a:pt x="2970" y="2812"/>
                  </a:cubicBezTo>
                  <a:lnTo>
                    <a:pt x="2137" y="3041"/>
                  </a:lnTo>
                  <a:cubicBezTo>
                    <a:pt x="2068" y="3058"/>
                    <a:pt x="2001" y="3066"/>
                    <a:pt x="1935" y="3066"/>
                  </a:cubicBezTo>
                  <a:cubicBezTo>
                    <a:pt x="1768" y="3066"/>
                    <a:pt x="1612" y="3012"/>
                    <a:pt x="1473" y="2908"/>
                  </a:cubicBezTo>
                  <a:cubicBezTo>
                    <a:pt x="1280" y="2751"/>
                    <a:pt x="1171" y="2534"/>
                    <a:pt x="1171" y="2292"/>
                  </a:cubicBezTo>
                  <a:cubicBezTo>
                    <a:pt x="1171" y="1157"/>
                    <a:pt x="2088" y="239"/>
                    <a:pt x="3223" y="239"/>
                  </a:cubicBezTo>
                  <a:close/>
                  <a:moveTo>
                    <a:pt x="1195" y="1230"/>
                  </a:moveTo>
                  <a:lnTo>
                    <a:pt x="1195" y="1230"/>
                  </a:lnTo>
                  <a:cubicBezTo>
                    <a:pt x="1026" y="1543"/>
                    <a:pt x="929" y="1906"/>
                    <a:pt x="929" y="2292"/>
                  </a:cubicBezTo>
                  <a:cubicBezTo>
                    <a:pt x="929" y="2606"/>
                    <a:pt x="1074" y="2896"/>
                    <a:pt x="1316" y="3089"/>
                  </a:cubicBezTo>
                  <a:lnTo>
                    <a:pt x="1208" y="3644"/>
                  </a:lnTo>
                  <a:lnTo>
                    <a:pt x="1147" y="3644"/>
                  </a:lnTo>
                  <a:cubicBezTo>
                    <a:pt x="1002" y="3644"/>
                    <a:pt x="869" y="3584"/>
                    <a:pt x="773" y="3475"/>
                  </a:cubicBezTo>
                  <a:cubicBezTo>
                    <a:pt x="676" y="3379"/>
                    <a:pt x="628" y="3234"/>
                    <a:pt x="640" y="3089"/>
                  </a:cubicBezTo>
                  <a:lnTo>
                    <a:pt x="652" y="2678"/>
                  </a:lnTo>
                  <a:cubicBezTo>
                    <a:pt x="676" y="2232"/>
                    <a:pt x="821" y="1809"/>
                    <a:pt x="1050" y="1435"/>
                  </a:cubicBezTo>
                  <a:cubicBezTo>
                    <a:pt x="1098" y="1363"/>
                    <a:pt x="1147" y="1290"/>
                    <a:pt x="1195" y="1230"/>
                  </a:cubicBezTo>
                  <a:close/>
                  <a:moveTo>
                    <a:pt x="5289" y="1290"/>
                  </a:moveTo>
                  <a:cubicBezTo>
                    <a:pt x="5324" y="1339"/>
                    <a:pt x="5361" y="1387"/>
                    <a:pt x="5385" y="1435"/>
                  </a:cubicBezTo>
                  <a:cubicBezTo>
                    <a:pt x="5627" y="1809"/>
                    <a:pt x="5759" y="2232"/>
                    <a:pt x="5783" y="2678"/>
                  </a:cubicBezTo>
                  <a:lnTo>
                    <a:pt x="5807" y="3089"/>
                  </a:lnTo>
                  <a:cubicBezTo>
                    <a:pt x="5807" y="3234"/>
                    <a:pt x="5759" y="3379"/>
                    <a:pt x="5662" y="3475"/>
                  </a:cubicBezTo>
                  <a:cubicBezTo>
                    <a:pt x="5566" y="3584"/>
                    <a:pt x="5433" y="3644"/>
                    <a:pt x="5289" y="3644"/>
                  </a:cubicBezTo>
                  <a:lnTo>
                    <a:pt x="5264" y="3644"/>
                  </a:lnTo>
                  <a:lnTo>
                    <a:pt x="5155" y="3077"/>
                  </a:lnTo>
                  <a:cubicBezTo>
                    <a:pt x="5385" y="2884"/>
                    <a:pt x="5517" y="2606"/>
                    <a:pt x="5517" y="2292"/>
                  </a:cubicBezTo>
                  <a:cubicBezTo>
                    <a:pt x="5517" y="1942"/>
                    <a:pt x="5445" y="1592"/>
                    <a:pt x="5289" y="1290"/>
                  </a:cubicBezTo>
                  <a:close/>
                  <a:moveTo>
                    <a:pt x="4938" y="3210"/>
                  </a:moveTo>
                  <a:lnTo>
                    <a:pt x="5023" y="3681"/>
                  </a:lnTo>
                  <a:cubicBezTo>
                    <a:pt x="4950" y="3717"/>
                    <a:pt x="4878" y="3754"/>
                    <a:pt x="4806" y="3813"/>
                  </a:cubicBezTo>
                  <a:lnTo>
                    <a:pt x="4709" y="3282"/>
                  </a:lnTo>
                  <a:cubicBezTo>
                    <a:pt x="4781" y="3271"/>
                    <a:pt x="4865" y="3246"/>
                    <a:pt x="4938" y="3210"/>
                  </a:cubicBezTo>
                  <a:close/>
                  <a:moveTo>
                    <a:pt x="1533" y="3222"/>
                  </a:moveTo>
                  <a:cubicBezTo>
                    <a:pt x="1605" y="3246"/>
                    <a:pt x="1690" y="3271"/>
                    <a:pt x="1763" y="3282"/>
                  </a:cubicBezTo>
                  <a:lnTo>
                    <a:pt x="1654" y="3838"/>
                  </a:lnTo>
                  <a:cubicBezTo>
                    <a:pt x="1594" y="3778"/>
                    <a:pt x="1521" y="3729"/>
                    <a:pt x="1436" y="3693"/>
                  </a:cubicBezTo>
                  <a:lnTo>
                    <a:pt x="1533" y="3222"/>
                  </a:lnTo>
                  <a:close/>
                  <a:moveTo>
                    <a:pt x="3214" y="3021"/>
                  </a:moveTo>
                  <a:cubicBezTo>
                    <a:pt x="3266" y="3021"/>
                    <a:pt x="3319" y="3027"/>
                    <a:pt x="3368" y="3041"/>
                  </a:cubicBezTo>
                  <a:lnTo>
                    <a:pt x="3550" y="4345"/>
                  </a:lnTo>
                  <a:lnTo>
                    <a:pt x="3526" y="4345"/>
                  </a:lnTo>
                  <a:cubicBezTo>
                    <a:pt x="3429" y="4296"/>
                    <a:pt x="3320" y="4272"/>
                    <a:pt x="3223" y="4272"/>
                  </a:cubicBezTo>
                  <a:cubicBezTo>
                    <a:pt x="3115" y="4272"/>
                    <a:pt x="3019" y="4296"/>
                    <a:pt x="2922" y="4333"/>
                  </a:cubicBezTo>
                  <a:lnTo>
                    <a:pt x="3103" y="3029"/>
                  </a:lnTo>
                  <a:cubicBezTo>
                    <a:pt x="3138" y="3024"/>
                    <a:pt x="3176" y="3021"/>
                    <a:pt x="3214" y="3021"/>
                  </a:cubicBezTo>
                  <a:close/>
                  <a:moveTo>
                    <a:pt x="2342" y="3234"/>
                  </a:moveTo>
                  <a:lnTo>
                    <a:pt x="2173" y="4478"/>
                  </a:lnTo>
                  <a:cubicBezTo>
                    <a:pt x="2077" y="4430"/>
                    <a:pt x="1992" y="4357"/>
                    <a:pt x="1932" y="4248"/>
                  </a:cubicBezTo>
                  <a:lnTo>
                    <a:pt x="1847" y="4103"/>
                  </a:lnTo>
                  <a:lnTo>
                    <a:pt x="2004" y="3295"/>
                  </a:lnTo>
                  <a:cubicBezTo>
                    <a:pt x="2064" y="3295"/>
                    <a:pt x="2137" y="3282"/>
                    <a:pt x="2198" y="3271"/>
                  </a:cubicBezTo>
                  <a:lnTo>
                    <a:pt x="2342" y="3234"/>
                  </a:lnTo>
                  <a:close/>
                  <a:moveTo>
                    <a:pt x="2850" y="3102"/>
                  </a:moveTo>
                  <a:lnTo>
                    <a:pt x="2668" y="4441"/>
                  </a:lnTo>
                  <a:lnTo>
                    <a:pt x="2596" y="4478"/>
                  </a:lnTo>
                  <a:cubicBezTo>
                    <a:pt x="2536" y="4502"/>
                    <a:pt x="2475" y="4514"/>
                    <a:pt x="2415" y="4526"/>
                  </a:cubicBezTo>
                  <a:lnTo>
                    <a:pt x="2596" y="3161"/>
                  </a:lnTo>
                  <a:lnTo>
                    <a:pt x="2850" y="3102"/>
                  </a:lnTo>
                  <a:close/>
                  <a:moveTo>
                    <a:pt x="3622" y="3102"/>
                  </a:moveTo>
                  <a:lnTo>
                    <a:pt x="3875" y="3161"/>
                  </a:lnTo>
                  <a:lnTo>
                    <a:pt x="3912" y="3464"/>
                  </a:lnTo>
                  <a:cubicBezTo>
                    <a:pt x="3924" y="3524"/>
                    <a:pt x="3972" y="3560"/>
                    <a:pt x="4033" y="3560"/>
                  </a:cubicBezTo>
                  <a:lnTo>
                    <a:pt x="4044" y="3560"/>
                  </a:lnTo>
                  <a:cubicBezTo>
                    <a:pt x="4117" y="3560"/>
                    <a:pt x="4165" y="3499"/>
                    <a:pt x="4154" y="3427"/>
                  </a:cubicBezTo>
                  <a:lnTo>
                    <a:pt x="4129" y="3234"/>
                  </a:lnTo>
                  <a:lnTo>
                    <a:pt x="4262" y="3271"/>
                  </a:lnTo>
                  <a:cubicBezTo>
                    <a:pt x="4323" y="3282"/>
                    <a:pt x="4395" y="3295"/>
                    <a:pt x="4468" y="3306"/>
                  </a:cubicBezTo>
                  <a:lnTo>
                    <a:pt x="4612" y="4055"/>
                  </a:lnTo>
                  <a:lnTo>
                    <a:pt x="4503" y="4248"/>
                  </a:lnTo>
                  <a:cubicBezTo>
                    <a:pt x="4455" y="4345"/>
                    <a:pt x="4383" y="4417"/>
                    <a:pt x="4286" y="4465"/>
                  </a:cubicBezTo>
                  <a:lnTo>
                    <a:pt x="4226" y="3934"/>
                  </a:lnTo>
                  <a:cubicBezTo>
                    <a:pt x="4215" y="3880"/>
                    <a:pt x="4165" y="3836"/>
                    <a:pt x="4103" y="3836"/>
                  </a:cubicBezTo>
                  <a:cubicBezTo>
                    <a:pt x="4096" y="3836"/>
                    <a:pt x="4088" y="3836"/>
                    <a:pt x="4081" y="3838"/>
                  </a:cubicBezTo>
                  <a:cubicBezTo>
                    <a:pt x="4020" y="3850"/>
                    <a:pt x="3972" y="3910"/>
                    <a:pt x="3985" y="3971"/>
                  </a:cubicBezTo>
                  <a:lnTo>
                    <a:pt x="4057" y="4526"/>
                  </a:lnTo>
                  <a:cubicBezTo>
                    <a:pt x="3985" y="4526"/>
                    <a:pt x="3912" y="4514"/>
                    <a:pt x="3840" y="4478"/>
                  </a:cubicBezTo>
                  <a:lnTo>
                    <a:pt x="3803" y="4465"/>
                  </a:lnTo>
                  <a:lnTo>
                    <a:pt x="3622" y="3102"/>
                  </a:lnTo>
                  <a:close/>
                  <a:moveTo>
                    <a:pt x="1388" y="3947"/>
                  </a:moveTo>
                  <a:cubicBezTo>
                    <a:pt x="1473" y="3982"/>
                    <a:pt x="1546" y="4055"/>
                    <a:pt x="1594" y="4140"/>
                  </a:cubicBezTo>
                  <a:lnTo>
                    <a:pt x="1533" y="4502"/>
                  </a:lnTo>
                  <a:cubicBezTo>
                    <a:pt x="1412" y="5069"/>
                    <a:pt x="978" y="5516"/>
                    <a:pt x="411" y="5637"/>
                  </a:cubicBezTo>
                  <a:lnTo>
                    <a:pt x="386" y="5637"/>
                  </a:lnTo>
                  <a:cubicBezTo>
                    <a:pt x="338" y="5637"/>
                    <a:pt x="290" y="5600"/>
                    <a:pt x="277" y="5540"/>
                  </a:cubicBezTo>
                  <a:cubicBezTo>
                    <a:pt x="266" y="5480"/>
                    <a:pt x="301" y="5420"/>
                    <a:pt x="362" y="5407"/>
                  </a:cubicBezTo>
                  <a:cubicBezTo>
                    <a:pt x="833" y="5299"/>
                    <a:pt x="1195" y="4937"/>
                    <a:pt x="1292" y="4454"/>
                  </a:cubicBezTo>
                  <a:lnTo>
                    <a:pt x="1388" y="3947"/>
                  </a:lnTo>
                  <a:close/>
                  <a:moveTo>
                    <a:pt x="5071" y="3923"/>
                  </a:moveTo>
                  <a:lnTo>
                    <a:pt x="5179" y="4454"/>
                  </a:lnTo>
                  <a:cubicBezTo>
                    <a:pt x="5264" y="4937"/>
                    <a:pt x="5638" y="5299"/>
                    <a:pt x="6110" y="5407"/>
                  </a:cubicBezTo>
                  <a:cubicBezTo>
                    <a:pt x="6169" y="5420"/>
                    <a:pt x="6206" y="5480"/>
                    <a:pt x="6194" y="5540"/>
                  </a:cubicBezTo>
                  <a:cubicBezTo>
                    <a:pt x="6182" y="5600"/>
                    <a:pt x="6134" y="5637"/>
                    <a:pt x="6073" y="5637"/>
                  </a:cubicBezTo>
                  <a:lnTo>
                    <a:pt x="6049" y="5637"/>
                  </a:lnTo>
                  <a:cubicBezTo>
                    <a:pt x="5493" y="5516"/>
                    <a:pt x="5047" y="5069"/>
                    <a:pt x="4938" y="4502"/>
                  </a:cubicBezTo>
                  <a:lnTo>
                    <a:pt x="4865" y="4103"/>
                  </a:lnTo>
                  <a:cubicBezTo>
                    <a:pt x="4914" y="4031"/>
                    <a:pt x="4986" y="3971"/>
                    <a:pt x="5071" y="3923"/>
                  </a:cubicBezTo>
                  <a:close/>
                  <a:moveTo>
                    <a:pt x="3840" y="4731"/>
                  </a:moveTo>
                  <a:lnTo>
                    <a:pt x="3840" y="4731"/>
                  </a:lnTo>
                  <a:cubicBezTo>
                    <a:pt x="3924" y="4755"/>
                    <a:pt x="4009" y="4768"/>
                    <a:pt x="4081" y="4768"/>
                  </a:cubicBezTo>
                  <a:lnTo>
                    <a:pt x="4334" y="6700"/>
                  </a:lnTo>
                  <a:cubicBezTo>
                    <a:pt x="4395" y="7158"/>
                    <a:pt x="4721" y="7545"/>
                    <a:pt x="5155" y="7690"/>
                  </a:cubicBezTo>
                  <a:lnTo>
                    <a:pt x="5397" y="7762"/>
                  </a:lnTo>
                  <a:cubicBezTo>
                    <a:pt x="5458" y="7786"/>
                    <a:pt x="5493" y="7846"/>
                    <a:pt x="5469" y="7919"/>
                  </a:cubicBezTo>
                  <a:cubicBezTo>
                    <a:pt x="5458" y="7967"/>
                    <a:pt x="5409" y="7991"/>
                    <a:pt x="5361" y="7991"/>
                  </a:cubicBezTo>
                  <a:lnTo>
                    <a:pt x="5324" y="7991"/>
                  </a:lnTo>
                  <a:lnTo>
                    <a:pt x="5083" y="7919"/>
                  </a:lnTo>
                  <a:cubicBezTo>
                    <a:pt x="4564" y="7750"/>
                    <a:pt x="4165" y="7279"/>
                    <a:pt x="4093" y="6735"/>
                  </a:cubicBezTo>
                  <a:lnTo>
                    <a:pt x="3840" y="4731"/>
                  </a:lnTo>
                  <a:close/>
                  <a:moveTo>
                    <a:pt x="3222" y="1"/>
                  </a:moveTo>
                  <a:cubicBezTo>
                    <a:pt x="2768" y="1"/>
                    <a:pt x="2312" y="112"/>
                    <a:pt x="1895" y="336"/>
                  </a:cubicBezTo>
                  <a:cubicBezTo>
                    <a:pt x="1473" y="553"/>
                    <a:pt x="1111" y="891"/>
                    <a:pt x="845" y="1302"/>
                  </a:cubicBezTo>
                  <a:cubicBezTo>
                    <a:pt x="591" y="1713"/>
                    <a:pt x="435" y="2184"/>
                    <a:pt x="411" y="2667"/>
                  </a:cubicBezTo>
                  <a:lnTo>
                    <a:pt x="398" y="3077"/>
                  </a:lnTo>
                  <a:cubicBezTo>
                    <a:pt x="386" y="3295"/>
                    <a:pt x="459" y="3488"/>
                    <a:pt x="604" y="3644"/>
                  </a:cubicBezTo>
                  <a:cubicBezTo>
                    <a:pt x="749" y="3802"/>
                    <a:pt x="942" y="3886"/>
                    <a:pt x="1147" y="3886"/>
                  </a:cubicBezTo>
                  <a:lnTo>
                    <a:pt x="1159" y="3886"/>
                  </a:lnTo>
                  <a:lnTo>
                    <a:pt x="1050" y="4417"/>
                  </a:lnTo>
                  <a:cubicBezTo>
                    <a:pt x="978" y="4792"/>
                    <a:pt x="688" y="5082"/>
                    <a:pt x="314" y="5166"/>
                  </a:cubicBezTo>
                  <a:cubicBezTo>
                    <a:pt x="121" y="5202"/>
                    <a:pt x="0" y="5396"/>
                    <a:pt x="36" y="5600"/>
                  </a:cubicBezTo>
                  <a:cubicBezTo>
                    <a:pt x="73" y="5758"/>
                    <a:pt x="217" y="5879"/>
                    <a:pt x="386" y="5879"/>
                  </a:cubicBezTo>
                  <a:lnTo>
                    <a:pt x="471" y="5879"/>
                  </a:lnTo>
                  <a:cubicBezTo>
                    <a:pt x="1123" y="5734"/>
                    <a:pt x="1642" y="5214"/>
                    <a:pt x="1763" y="4550"/>
                  </a:cubicBezTo>
                  <a:lnTo>
                    <a:pt x="1787" y="4465"/>
                  </a:lnTo>
                  <a:cubicBezTo>
                    <a:pt x="1871" y="4586"/>
                    <a:pt x="2004" y="4683"/>
                    <a:pt x="2149" y="4731"/>
                  </a:cubicBezTo>
                  <a:lnTo>
                    <a:pt x="2016" y="5769"/>
                  </a:lnTo>
                  <a:cubicBezTo>
                    <a:pt x="2004" y="5842"/>
                    <a:pt x="2053" y="5903"/>
                    <a:pt x="2113" y="5903"/>
                  </a:cubicBezTo>
                  <a:lnTo>
                    <a:pt x="2125" y="5903"/>
                  </a:lnTo>
                  <a:cubicBezTo>
                    <a:pt x="2185" y="5903"/>
                    <a:pt x="2246" y="5866"/>
                    <a:pt x="2246" y="5806"/>
                  </a:cubicBezTo>
                  <a:lnTo>
                    <a:pt x="2391" y="4768"/>
                  </a:lnTo>
                  <a:cubicBezTo>
                    <a:pt x="2475" y="4768"/>
                    <a:pt x="2547" y="4755"/>
                    <a:pt x="2632" y="4719"/>
                  </a:cubicBezTo>
                  <a:lnTo>
                    <a:pt x="2632" y="4719"/>
                  </a:lnTo>
                  <a:lnTo>
                    <a:pt x="2367" y="6735"/>
                  </a:lnTo>
                  <a:cubicBezTo>
                    <a:pt x="2294" y="7279"/>
                    <a:pt x="1908" y="7750"/>
                    <a:pt x="1377" y="7919"/>
                  </a:cubicBezTo>
                  <a:lnTo>
                    <a:pt x="1147" y="7991"/>
                  </a:lnTo>
                  <a:lnTo>
                    <a:pt x="1111" y="7991"/>
                  </a:lnTo>
                  <a:cubicBezTo>
                    <a:pt x="1063" y="7991"/>
                    <a:pt x="1014" y="7967"/>
                    <a:pt x="990" y="7919"/>
                  </a:cubicBezTo>
                  <a:cubicBezTo>
                    <a:pt x="978" y="7846"/>
                    <a:pt x="1014" y="7786"/>
                    <a:pt x="1074" y="7762"/>
                  </a:cubicBezTo>
                  <a:lnTo>
                    <a:pt x="1304" y="7690"/>
                  </a:lnTo>
                  <a:cubicBezTo>
                    <a:pt x="1750" y="7545"/>
                    <a:pt x="2077" y="7158"/>
                    <a:pt x="2137" y="6700"/>
                  </a:cubicBezTo>
                  <a:lnTo>
                    <a:pt x="2185" y="6313"/>
                  </a:lnTo>
                  <a:cubicBezTo>
                    <a:pt x="2198" y="6241"/>
                    <a:pt x="2149" y="6180"/>
                    <a:pt x="2077" y="6180"/>
                  </a:cubicBezTo>
                  <a:cubicBezTo>
                    <a:pt x="2071" y="6179"/>
                    <a:pt x="2065" y="6178"/>
                    <a:pt x="2059" y="6178"/>
                  </a:cubicBezTo>
                  <a:cubicBezTo>
                    <a:pt x="2004" y="6178"/>
                    <a:pt x="1955" y="6223"/>
                    <a:pt x="1944" y="6277"/>
                  </a:cubicBezTo>
                  <a:lnTo>
                    <a:pt x="1895" y="6663"/>
                  </a:lnTo>
                  <a:cubicBezTo>
                    <a:pt x="1847" y="7038"/>
                    <a:pt x="1581" y="7339"/>
                    <a:pt x="1232" y="7460"/>
                  </a:cubicBezTo>
                  <a:lnTo>
                    <a:pt x="1002" y="7532"/>
                  </a:lnTo>
                  <a:cubicBezTo>
                    <a:pt x="809" y="7593"/>
                    <a:pt x="700" y="7798"/>
                    <a:pt x="760" y="7991"/>
                  </a:cubicBezTo>
                  <a:cubicBezTo>
                    <a:pt x="809" y="8136"/>
                    <a:pt x="953" y="8233"/>
                    <a:pt x="1111" y="8233"/>
                  </a:cubicBezTo>
                  <a:cubicBezTo>
                    <a:pt x="1147" y="8233"/>
                    <a:pt x="1183" y="8233"/>
                    <a:pt x="1219" y="8221"/>
                  </a:cubicBezTo>
                  <a:lnTo>
                    <a:pt x="1461" y="8148"/>
                  </a:lnTo>
                  <a:cubicBezTo>
                    <a:pt x="2077" y="7943"/>
                    <a:pt x="2523" y="7400"/>
                    <a:pt x="2608" y="6759"/>
                  </a:cubicBezTo>
                  <a:lnTo>
                    <a:pt x="2885" y="4610"/>
                  </a:lnTo>
                  <a:lnTo>
                    <a:pt x="3006" y="4562"/>
                  </a:lnTo>
                  <a:cubicBezTo>
                    <a:pt x="3073" y="4532"/>
                    <a:pt x="3145" y="4517"/>
                    <a:pt x="3218" y="4517"/>
                  </a:cubicBezTo>
                  <a:cubicBezTo>
                    <a:pt x="3290" y="4517"/>
                    <a:pt x="3362" y="4532"/>
                    <a:pt x="3429" y="4562"/>
                  </a:cubicBezTo>
                  <a:lnTo>
                    <a:pt x="3586" y="4623"/>
                  </a:lnTo>
                  <a:lnTo>
                    <a:pt x="3864" y="6759"/>
                  </a:lnTo>
                  <a:cubicBezTo>
                    <a:pt x="3948" y="7400"/>
                    <a:pt x="4395" y="7943"/>
                    <a:pt x="5010" y="8148"/>
                  </a:cubicBezTo>
                  <a:lnTo>
                    <a:pt x="5252" y="8221"/>
                  </a:lnTo>
                  <a:cubicBezTo>
                    <a:pt x="5289" y="8233"/>
                    <a:pt x="5324" y="8233"/>
                    <a:pt x="5361" y="8233"/>
                  </a:cubicBezTo>
                  <a:cubicBezTo>
                    <a:pt x="5517" y="8233"/>
                    <a:pt x="5662" y="8136"/>
                    <a:pt x="5711" y="7991"/>
                  </a:cubicBezTo>
                  <a:cubicBezTo>
                    <a:pt x="5772" y="7798"/>
                    <a:pt x="5662" y="7593"/>
                    <a:pt x="5469" y="7532"/>
                  </a:cubicBezTo>
                  <a:lnTo>
                    <a:pt x="5240" y="7460"/>
                  </a:lnTo>
                  <a:cubicBezTo>
                    <a:pt x="4878" y="7339"/>
                    <a:pt x="4624" y="7038"/>
                    <a:pt x="4576" y="6663"/>
                  </a:cubicBezTo>
                  <a:lnTo>
                    <a:pt x="4323" y="4719"/>
                  </a:lnTo>
                  <a:cubicBezTo>
                    <a:pt x="4468" y="4659"/>
                    <a:pt x="4588" y="4562"/>
                    <a:pt x="4685" y="4430"/>
                  </a:cubicBezTo>
                  <a:lnTo>
                    <a:pt x="4709" y="4550"/>
                  </a:lnTo>
                  <a:cubicBezTo>
                    <a:pt x="4830" y="5214"/>
                    <a:pt x="5348" y="5734"/>
                    <a:pt x="6000" y="5879"/>
                  </a:cubicBezTo>
                  <a:lnTo>
                    <a:pt x="6073" y="5879"/>
                  </a:lnTo>
                  <a:cubicBezTo>
                    <a:pt x="6242" y="5879"/>
                    <a:pt x="6399" y="5758"/>
                    <a:pt x="6435" y="5600"/>
                  </a:cubicBezTo>
                  <a:cubicBezTo>
                    <a:pt x="6472" y="5396"/>
                    <a:pt x="6351" y="5202"/>
                    <a:pt x="6158" y="5166"/>
                  </a:cubicBezTo>
                  <a:cubicBezTo>
                    <a:pt x="5783" y="5082"/>
                    <a:pt x="5493" y="4792"/>
                    <a:pt x="5409" y="4417"/>
                  </a:cubicBezTo>
                  <a:lnTo>
                    <a:pt x="5313" y="3886"/>
                  </a:lnTo>
                  <a:cubicBezTo>
                    <a:pt x="5517" y="3874"/>
                    <a:pt x="5699" y="3789"/>
                    <a:pt x="5831" y="3644"/>
                  </a:cubicBezTo>
                  <a:cubicBezTo>
                    <a:pt x="5976" y="3488"/>
                    <a:pt x="6061" y="3295"/>
                    <a:pt x="6049" y="3077"/>
                  </a:cubicBezTo>
                  <a:lnTo>
                    <a:pt x="6025" y="2667"/>
                  </a:lnTo>
                  <a:cubicBezTo>
                    <a:pt x="6000" y="2184"/>
                    <a:pt x="5844" y="1713"/>
                    <a:pt x="5590" y="1302"/>
                  </a:cubicBezTo>
                  <a:cubicBezTo>
                    <a:pt x="5337" y="891"/>
                    <a:pt x="4975" y="553"/>
                    <a:pt x="4540" y="336"/>
                  </a:cubicBezTo>
                  <a:cubicBezTo>
                    <a:pt x="4129" y="112"/>
                    <a:pt x="3677" y="1"/>
                    <a:pt x="3222" y="1"/>
                  </a:cubicBezTo>
                  <a:close/>
                </a:path>
              </a:pathLst>
            </a:custGeom>
            <a:solidFill>
              <a:srgbClr val="3C4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6"/>
          <p:cNvSpPr/>
          <p:nvPr/>
        </p:nvSpPr>
        <p:spPr>
          <a:xfrm>
            <a:off x="6039688" y="1493825"/>
            <a:ext cx="1397700" cy="1397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6"/>
          <p:cNvSpPr/>
          <p:nvPr/>
        </p:nvSpPr>
        <p:spPr>
          <a:xfrm>
            <a:off x="1326250" y="1542975"/>
            <a:ext cx="1397700" cy="1397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46"/>
          <p:cNvSpPr txBox="1">
            <a:spLocks noGrp="1"/>
          </p:cNvSpPr>
          <p:nvPr>
            <p:ph type="subTitle" idx="5"/>
          </p:nvPr>
        </p:nvSpPr>
        <p:spPr>
          <a:xfrm>
            <a:off x="4913400" y="3994025"/>
            <a:ext cx="37458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management-economic gains</a:t>
            </a:r>
            <a:endParaRPr/>
          </a:p>
        </p:txBody>
      </p:sp>
      <p:sp>
        <p:nvSpPr>
          <p:cNvPr id="537" name="Google Shape;537;p46"/>
          <p:cNvSpPr txBox="1">
            <a:spLocks noGrp="1"/>
          </p:cNvSpPr>
          <p:nvPr>
            <p:ph type="title" idx="9"/>
          </p:nvPr>
        </p:nvSpPr>
        <p:spPr>
          <a:xfrm>
            <a:off x="712350" y="563610"/>
            <a:ext cx="7719300" cy="1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Establishing property rights through MPAs covering 30% of gulf waters</a:t>
            </a:r>
            <a:endParaRPr sz="2500"/>
          </a:p>
        </p:txBody>
      </p:sp>
      <p:sp>
        <p:nvSpPr>
          <p:cNvPr id="538" name="Google Shape;538;p46"/>
          <p:cNvSpPr txBox="1">
            <a:spLocks noGrp="1"/>
          </p:cNvSpPr>
          <p:nvPr>
            <p:ph type="title"/>
          </p:nvPr>
        </p:nvSpPr>
        <p:spPr>
          <a:xfrm>
            <a:off x="1424950" y="1864026"/>
            <a:ext cx="1200300" cy="65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$29.8B</a:t>
            </a:r>
            <a:endParaRPr sz="2500"/>
          </a:p>
        </p:txBody>
      </p:sp>
      <p:sp>
        <p:nvSpPr>
          <p:cNvPr id="539" name="Google Shape;539;p46"/>
          <p:cNvSpPr txBox="1">
            <a:spLocks noGrp="1"/>
          </p:cNvSpPr>
          <p:nvPr>
            <p:ph type="title"/>
          </p:nvPr>
        </p:nvSpPr>
        <p:spPr>
          <a:xfrm>
            <a:off x="6039700" y="1864025"/>
            <a:ext cx="1397700" cy="65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$34-37B</a:t>
            </a:r>
            <a:endParaRPr sz="2500"/>
          </a:p>
        </p:txBody>
      </p:sp>
      <p:sp>
        <p:nvSpPr>
          <p:cNvPr id="540" name="Google Shape;540;p46"/>
          <p:cNvSpPr txBox="1">
            <a:spLocks noGrp="1"/>
          </p:cNvSpPr>
          <p:nvPr>
            <p:ph type="subTitle" idx="2"/>
          </p:nvPr>
        </p:nvSpPr>
        <p:spPr>
          <a:xfrm>
            <a:off x="834800" y="3942050"/>
            <a:ext cx="2749800" cy="1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Without action- economic losses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7"/>
          <p:cNvSpPr txBox="1"/>
          <p:nvPr/>
        </p:nvSpPr>
        <p:spPr>
          <a:xfrm>
            <a:off x="737550" y="133725"/>
            <a:ext cx="5871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rPr>
              <a:t>Sources</a:t>
            </a:r>
            <a:endParaRPr sz="3500" b="1">
              <a:solidFill>
                <a:schemeClr val="dk1"/>
              </a:solidFill>
              <a:latin typeface="Baskervville"/>
              <a:ea typeface="Baskervville"/>
              <a:cs typeface="Baskervville"/>
              <a:sym typeface="Baskervvill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chemeClr val="dk1"/>
              </a:solidFill>
              <a:latin typeface="Baskervville"/>
              <a:ea typeface="Baskervville"/>
              <a:cs typeface="Baskervville"/>
              <a:sym typeface="Baskervville"/>
            </a:endParaRPr>
          </a:p>
        </p:txBody>
      </p:sp>
      <p:sp>
        <p:nvSpPr>
          <p:cNvPr id="546" name="Google Shape;546;p47"/>
          <p:cNvSpPr txBox="1"/>
          <p:nvPr/>
        </p:nvSpPr>
        <p:spPr>
          <a:xfrm>
            <a:off x="347050" y="831375"/>
            <a:ext cx="8347200" cy="44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Alosairi, Y., T. Kowalik, S. Shaw, and H. Al-Hoy. “World Record Extreme Sea Surface Temperatures in the Arabian Gulf during 2020.” </a:t>
            </a:r>
            <a:r>
              <a:rPr lang="en" sz="1200" i="1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Marine Pollution Bulletin 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165 (2020). </a:t>
            </a:r>
            <a:r>
              <a:rPr lang="en" sz="1200" u="sng">
                <a:solidFill>
                  <a:srgbClr val="134F5C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https://doi.org/10.1016/j.marpolbul.2020.111766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. </a:t>
            </a:r>
            <a:endParaRPr sz="1200">
              <a:solidFill>
                <a:srgbClr val="222222"/>
              </a:solidFill>
              <a:highlight>
                <a:schemeClr val="lt1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Bai, Yuntao, Ruidi Hu, Lan Wang, and Delong Li. “Reduce Pollution, Establish Protected Areas, Manage Fisheries Properly? How to Protect Coral Reefs Based on Carbon Trading.” </a:t>
            </a:r>
            <a:r>
              <a:rPr lang="en" sz="1200" i="1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Frontiers in Marine Science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 11. 2024). </a:t>
            </a:r>
            <a:r>
              <a:rPr lang="en" sz="1200" u="sng">
                <a:solidFill>
                  <a:srgbClr val="134F5C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https://doi.org/10.3389/fmars.2024.1331045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. </a:t>
            </a:r>
            <a:endParaRPr sz="1200">
              <a:solidFill>
                <a:srgbClr val="222222"/>
              </a:solidFill>
              <a:highlight>
                <a:schemeClr val="lt1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Coles, Steve L., and Bernhard M. Riegl. “Thermal Tolerances of Reef Corals in the Gulf: A Review of the Potential for Increasing Coral Survival and Adaptation to Climate Change through Assisted Translocation.” </a:t>
            </a:r>
            <a:r>
              <a:rPr lang="en" sz="1200" i="1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Marine Pollution Bulletin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 72, no. 2 (2013): 323–332. </a:t>
            </a:r>
            <a:r>
              <a:rPr lang="en" sz="1200" u="sng">
                <a:solidFill>
                  <a:srgbClr val="134F5C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https://doi.org/10.1016/j.marpolbul.2012.09.006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. </a:t>
            </a:r>
            <a:endParaRPr sz="1200">
              <a:solidFill>
                <a:srgbClr val="222222"/>
              </a:solidFill>
              <a:highlight>
                <a:schemeClr val="lt1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D’Agostino, Daniele, Maryam Al-Memari, and John A. Burt. “Evolution of Desalination Research and Water Production in the Middle East: A Five-Decade Perspective.” </a:t>
            </a:r>
            <a:r>
              <a:rPr lang="en" sz="1200" i="1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Frontiers in Water 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7. 2025. </a:t>
            </a:r>
            <a:r>
              <a:rPr lang="en" sz="1200" u="sng">
                <a:solidFill>
                  <a:srgbClr val="134F5C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https://doi.org/10.3389/frwa.2025.1672360</a:t>
            </a:r>
            <a:r>
              <a:rPr lang="en" sz="1200">
                <a:solidFill>
                  <a:srgbClr val="134F5C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. </a:t>
            </a:r>
            <a:endParaRPr sz="1200">
              <a:solidFill>
                <a:srgbClr val="134F5C"/>
              </a:solidFill>
              <a:highlight>
                <a:schemeClr val="lt1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Lachkar, Z., Mehari, M., Paparella, F., and Burt, J. A. “Acceleration of Warming, Deoxygenation, and Acidification in the Arabian Gulf Driven by Weakening of Summer Winds.” </a:t>
            </a:r>
            <a:r>
              <a:rPr lang="en" sz="1200" i="1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Geophysical Research Letters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 51, no. 24 (2024). </a:t>
            </a:r>
            <a:r>
              <a:rPr lang="en" sz="1200" u="sng">
                <a:solidFill>
                  <a:srgbClr val="134F5C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https://doi.org/10.1029/2024GL109898</a:t>
            </a:r>
            <a:r>
              <a:rPr lang="en" sz="1200">
                <a:solidFill>
                  <a:srgbClr val="134F5C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. </a:t>
            </a:r>
            <a:endParaRPr sz="1200">
              <a:solidFill>
                <a:srgbClr val="134F5C"/>
              </a:solidFill>
              <a:highlight>
                <a:schemeClr val="lt1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Roy, A.D., Mohan, M., Althauser, A. </a:t>
            </a:r>
            <a:r>
              <a:rPr lang="en" sz="1200" i="1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et al.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 “Analyzing the Influence of Climate and Anthropogenic Development on Vegetation Cover in the Coastal Ecosystems of GCC”. </a:t>
            </a:r>
            <a:r>
              <a:rPr lang="en" sz="1200" i="1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Earth Syst Environ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 (2025). </a:t>
            </a:r>
            <a:r>
              <a:rPr lang="en" sz="1200" u="sng">
                <a:solidFill>
                  <a:srgbClr val="134F5C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https://doi.org/10.1007/s41748-025-00625-y</a:t>
            </a:r>
            <a:r>
              <a:rPr lang="en" sz="1200">
                <a:solidFill>
                  <a:srgbClr val="134F5C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. </a:t>
            </a:r>
            <a:endParaRPr sz="1200">
              <a:solidFill>
                <a:srgbClr val="134F5C"/>
              </a:solidFill>
              <a:highlight>
                <a:schemeClr val="lt1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Thomson, Jess. “Sea Surface Temperatures Hit 97.7 °F: ‘One of the Highest’ Ever Recorded.” </a:t>
            </a:r>
            <a:r>
              <a:rPr lang="en" sz="1200" i="1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Newsweek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, August 27, 2024. </a:t>
            </a:r>
            <a:r>
              <a:rPr lang="en" sz="1200" u="sng">
                <a:solidFill>
                  <a:srgbClr val="134F5C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https://www.newsweek.com/sea-surface-temperatures-persian-gulf-record-breaking-climate-change</a:t>
            </a: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.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8"/>
          <p:cNvSpPr txBox="1"/>
          <p:nvPr/>
        </p:nvSpPr>
        <p:spPr>
          <a:xfrm>
            <a:off x="737550" y="133725"/>
            <a:ext cx="5871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rPr>
              <a:t>Sources</a:t>
            </a:r>
            <a:endParaRPr sz="3500" b="1">
              <a:solidFill>
                <a:schemeClr val="dk1"/>
              </a:solidFill>
              <a:latin typeface="Baskervville"/>
              <a:ea typeface="Baskervville"/>
              <a:cs typeface="Baskervville"/>
              <a:sym typeface="Baskervvill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chemeClr val="dk1"/>
              </a:solidFill>
              <a:latin typeface="Baskervville"/>
              <a:ea typeface="Baskervville"/>
              <a:cs typeface="Baskervville"/>
              <a:sym typeface="Baskervville"/>
            </a:endParaRPr>
          </a:p>
        </p:txBody>
      </p:sp>
      <p:sp>
        <p:nvSpPr>
          <p:cNvPr id="552" name="Google Shape;552;p48"/>
          <p:cNvSpPr txBox="1"/>
          <p:nvPr/>
        </p:nvSpPr>
        <p:spPr>
          <a:xfrm>
            <a:off x="347050" y="831375"/>
            <a:ext cx="8347200" cy="44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World Resources Institute. “Coral Reefs: Persian Gulf and Gulf of Oman (Dashboard).” </a:t>
            </a:r>
            <a:r>
              <a:rPr lang="en" sz="1200" i="1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Resource Watch.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 Accessed November 17, 2025. </a:t>
            </a:r>
            <a:r>
              <a:rPr lang="en" sz="1200" u="sng">
                <a:solidFill>
                  <a:schemeClr val="hlink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  <a:hlinkClick r:id="rId3"/>
              </a:rPr>
              <a:t>https://resourcewatch.org/dashboards/coral-reefs-persian-gulf-and-gulf-of-oman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. </a:t>
            </a:r>
            <a:endParaRPr sz="1200">
              <a:solidFill>
                <a:srgbClr val="222222"/>
              </a:solidFill>
              <a:highlight>
                <a:schemeClr val="lt1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Afzal, S., Sodoudi, S., Chowdhury, S., &amp; Siddiqui, I. (2012). </a:t>
            </a:r>
            <a:r>
              <a:rPr lang="en" sz="1200" i="1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Impact of large-scale land reclamation on the physical and chemical characteristics of the near-shore environment: Case study of Dubai, UAE. Marine Pollution Bulletin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, 64(8), 1580–1589. </a:t>
            </a:r>
            <a:r>
              <a:rPr lang="en" sz="1200" u="sng">
                <a:solidFill>
                  <a:schemeClr val="hlink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  <a:hlinkClick r:id="rId4"/>
              </a:rPr>
              <a:t>https://doi.org/10.1016/j.marpolbul.2012.07.036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. </a:t>
            </a:r>
            <a:endParaRPr sz="1200">
              <a:solidFill>
                <a:srgbClr val="222222"/>
              </a:solidFill>
              <a:highlight>
                <a:schemeClr val="lt1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Al-Asfour, H. (2025, June 18). Marine desertification… </a:t>
            </a:r>
            <a:r>
              <a:rPr lang="en" sz="1200" i="1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Landfill threatens the environment and livelihoods of fishermen in Bahrain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. Arab Reporters for Investigative Journalism. </a:t>
            </a:r>
            <a:r>
              <a:rPr lang="en" sz="1200" u="sng">
                <a:solidFill>
                  <a:schemeClr val="hlink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  <a:hlinkClick r:id="rId5"/>
              </a:rPr>
              <a:t>https://en.arij.net/marine-desertification/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. </a:t>
            </a:r>
            <a:endParaRPr sz="1200">
              <a:solidFill>
                <a:srgbClr val="222222"/>
              </a:solidFill>
              <a:highlight>
                <a:schemeClr val="lt1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Amato, A., Ben Hamadou, R., Chatziefthimiou, A. D., Abdul Majid, S., Castro de la Mata, G., Ali, M., &amp; Al-Thani, S. K. (2025). </a:t>
            </a:r>
            <a:r>
              <a:rPr lang="en" sz="1200" i="1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Qatar’s Ecology: An Assessment with Recommendations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. Earthna Center for a Sustainable Future. </a:t>
            </a:r>
            <a:r>
              <a:rPr lang="en" sz="1200" u="sng">
                <a:solidFill>
                  <a:schemeClr val="hlink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  <a:hlinkClick r:id="rId6"/>
              </a:rPr>
              <a:t>https://www.earthna.qa/sites/default/files/publications/attachments/2025-04/Qatar%27s%20Ecology-An%20Assessment%20with%20Recommendations.pdf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. </a:t>
            </a:r>
            <a:endParaRPr sz="1200">
              <a:solidFill>
                <a:srgbClr val="222222"/>
              </a:solidFill>
              <a:highlight>
                <a:schemeClr val="lt1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Fanning, L. M., Al-Naimi, M. N., Range, P., Ali, A.-S. M., Bouwmeester, J., Al-Jamali, F., Burt, J. A., &amp; Ben-Hamadou, R. (2021). </a:t>
            </a:r>
            <a:r>
              <a:rPr lang="en" sz="1200" i="1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Applying the ecosystem services – EBM framework to sustainably manage Qatar’s coral reefs and seagrass beds. 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Ocean &amp; Coastal Management, 205, 105566. </a:t>
            </a:r>
            <a:r>
              <a:rPr lang="en" sz="1200" u="sng">
                <a:solidFill>
                  <a:schemeClr val="hlink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  <a:hlinkClick r:id="rId7"/>
              </a:rPr>
              <a:t>https://doi.org/10.1016/j.ocecoaman.2021.105566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. </a:t>
            </a:r>
            <a:endParaRPr sz="1200">
              <a:solidFill>
                <a:srgbClr val="222222"/>
              </a:solidFill>
              <a:highlight>
                <a:schemeClr val="lt1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Mansourmoghaddam, M., Ghafarian Malamiri, H. R., Rousta, I., Olafsson, H., &amp; Zhang, H. (2022). Assessment of Palm Jumeirah Island’s construction effects on the surrounding water quality and surface temperatures during 2001–2020. Water, 14(4), 634. </a:t>
            </a:r>
            <a:r>
              <a:rPr lang="en" sz="1200" u="sng">
                <a:solidFill>
                  <a:schemeClr val="hlink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  <a:hlinkClick r:id="rId8"/>
              </a:rPr>
              <a:t>https://doi.org/10.3390/w14040634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. </a:t>
            </a:r>
            <a:endParaRPr sz="1200">
              <a:solidFill>
                <a:srgbClr val="222222"/>
              </a:solidFill>
              <a:highlight>
                <a:schemeClr val="lt1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Naser, H. A. (2015). The role of environmental impact assessment in protecting coastal and marine environments in rapidly developing islands: The case of Bahrain, Arabian Gulf. Ocean &amp; Coastal Management, 104, 159–169. </a:t>
            </a:r>
            <a:r>
              <a:rPr lang="en" sz="1200" u="sng">
                <a:solidFill>
                  <a:schemeClr val="hlink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  <a:hlinkClick r:id="rId9"/>
              </a:rPr>
              <a:t>https://doi.org/10.1016/j.ocecoaman.2014.12.009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.</a:t>
            </a:r>
            <a:endParaRPr sz="1200">
              <a:solidFill>
                <a:srgbClr val="222222"/>
              </a:solidFill>
              <a:highlight>
                <a:schemeClr val="lt1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9"/>
          <p:cNvSpPr txBox="1"/>
          <p:nvPr/>
        </p:nvSpPr>
        <p:spPr>
          <a:xfrm>
            <a:off x="737550" y="133725"/>
            <a:ext cx="5871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rPr>
              <a:t>Sources</a:t>
            </a:r>
            <a:endParaRPr sz="3500" b="1">
              <a:solidFill>
                <a:schemeClr val="dk1"/>
              </a:solidFill>
              <a:latin typeface="Baskervville"/>
              <a:ea typeface="Baskervville"/>
              <a:cs typeface="Baskervville"/>
              <a:sym typeface="Baskervvill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chemeClr val="dk1"/>
              </a:solidFill>
              <a:latin typeface="Baskervville"/>
              <a:ea typeface="Baskervville"/>
              <a:cs typeface="Baskervville"/>
              <a:sym typeface="Baskervville"/>
            </a:endParaRPr>
          </a:p>
        </p:txBody>
      </p:sp>
      <p:sp>
        <p:nvSpPr>
          <p:cNvPr id="558" name="Google Shape;558;p49"/>
          <p:cNvSpPr txBox="1"/>
          <p:nvPr/>
        </p:nvSpPr>
        <p:spPr>
          <a:xfrm>
            <a:off x="347050" y="831375"/>
            <a:ext cx="8347200" cy="44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Paparella, F., D’Agostino, D., &amp; Burt, J. A. (2022). </a:t>
            </a:r>
            <a:r>
              <a:rPr lang="en" sz="1200" i="1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Long-term, basin-scale salinity impacts from desalination in the Arabian/Persian Gulf.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 Scientific Reports, 12(1), 20549. </a:t>
            </a:r>
            <a:r>
              <a:rPr lang="en" sz="1200" u="sng">
                <a:solidFill>
                  <a:schemeClr val="hlink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  <a:hlinkClick r:id="rId3"/>
              </a:rPr>
              <a:t>https://doi.org/10.1038/s41598-022-25167-5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. </a:t>
            </a:r>
            <a:endParaRPr sz="1200">
              <a:solidFill>
                <a:srgbClr val="222222"/>
              </a:solidFill>
              <a:highlight>
                <a:schemeClr val="lt1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Salahuddin, B. (2006). T</a:t>
            </a:r>
            <a:r>
              <a:rPr lang="en" sz="1200" i="1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he marine environmental impacts of artificial island construction, Dubai, UAE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 (Master’s project). Nicholas School of the Environment and Earth Sciences, Duke University. </a:t>
            </a:r>
            <a:r>
              <a:rPr lang="en" sz="1200" u="sng">
                <a:solidFill>
                  <a:schemeClr val="hlink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  <a:hlinkClick r:id="rId4"/>
              </a:rPr>
              <a:t>https://hdl.handle.net/10161/104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. </a:t>
            </a:r>
            <a:endParaRPr sz="1200">
              <a:solidFill>
                <a:srgbClr val="222222"/>
              </a:solidFill>
              <a:highlight>
                <a:schemeClr val="lt1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Ward, K. M., Bauman, A. G., Alshihi, R. M., &amp; Feary, D. A. (2015). </a:t>
            </a:r>
            <a:r>
              <a:rPr lang="en" sz="1200" i="1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Current status of coral reefs in the United Arab Emirates: Distribution, extent, and community structure. Marine Pollution Bulletin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, 105(1), 505–513. </a:t>
            </a:r>
            <a:r>
              <a:rPr lang="en" sz="1200" u="sng">
                <a:solidFill>
                  <a:schemeClr val="hlink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  <a:hlinkClick r:id="rId5"/>
              </a:rPr>
              <a:t>https://doi.org/10.1016/j.marpolbul.2015.10.005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. </a:t>
            </a:r>
            <a:endParaRPr sz="1200">
              <a:solidFill>
                <a:srgbClr val="222222"/>
              </a:solidFill>
              <a:highlight>
                <a:schemeClr val="lt1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Zainal, K. (2012). </a:t>
            </a:r>
            <a:r>
              <a:rPr lang="en" sz="1200" i="1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The cumulative impacts of reclamation and dredging: An assessment of ecological and economic consequences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. Bnature. </a:t>
            </a:r>
            <a:r>
              <a:rPr lang="en" sz="1200" u="sng">
                <a:solidFill>
                  <a:schemeClr val="hlink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  <a:hlinkClick r:id="rId6"/>
              </a:rPr>
              <a:t>https://bnature.info/wp-content/uploads/2022/09/Impacts-of-reclamation-and-dredging.pdf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. </a:t>
            </a:r>
            <a:endParaRPr sz="1200">
              <a:solidFill>
                <a:srgbClr val="222222"/>
              </a:solidFill>
              <a:highlight>
                <a:schemeClr val="lt1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highlight>
                <a:schemeClr val="lt1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737550" y="133725"/>
            <a:ext cx="5871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rPr>
              <a:t>Sources</a:t>
            </a:r>
            <a:endParaRPr sz="3500" b="1">
              <a:solidFill>
                <a:schemeClr val="dk1"/>
              </a:solidFill>
              <a:latin typeface="Baskervville"/>
              <a:ea typeface="Baskervville"/>
              <a:cs typeface="Baskervville"/>
              <a:sym typeface="Baskervvill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chemeClr val="dk1"/>
              </a:solidFill>
              <a:latin typeface="Baskervville"/>
              <a:ea typeface="Baskervville"/>
              <a:cs typeface="Baskervville"/>
              <a:sym typeface="Baskervville"/>
            </a:endParaRPr>
          </a:p>
        </p:txBody>
      </p:sp>
      <p:sp>
        <p:nvSpPr>
          <p:cNvPr id="564" name="Google Shape;564;p50"/>
          <p:cNvSpPr txBox="1"/>
          <p:nvPr/>
        </p:nvSpPr>
        <p:spPr>
          <a:xfrm>
            <a:off x="138729" y="545584"/>
            <a:ext cx="7968300" cy="37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00"/>
              <a:buChar char="-"/>
            </a:pPr>
            <a:endParaRPr sz="900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900">
                <a:latin typeface="Atkinson Hyperlegible"/>
                <a:ea typeface="Atkinson Hyperlegible"/>
                <a:cs typeface="Atkinson Hyperlegible"/>
                <a:sym typeface="Atkinson Hyperlegible"/>
              </a:rPr>
              <a:t>- </a:t>
            </a:r>
            <a:r>
              <a:rPr lang="en" sz="10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Coral Reef Status in the ROPME Sea Area: Arabian/Persian Gulf, Gulf of" by Hamid Rezai, Simon P. Wilson et al.</a:t>
            </a:r>
            <a:endParaRPr sz="10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000"/>
              <a:buFont typeface="Times New Roman"/>
              <a:buChar char="-"/>
            </a:pPr>
            <a:endParaRPr sz="10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Char char="-"/>
            </a:pPr>
            <a:r>
              <a:rPr lang="en" sz="10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" sz="10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decade of benthic changes on coral reefs in the Southern Persian/Arabian Gulf (2010–2020)</a:t>
            </a:r>
            <a:endParaRPr sz="10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000"/>
              <a:buFont typeface="Times New Roman"/>
              <a:buChar char="-"/>
            </a:pPr>
            <a:endParaRPr sz="10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Char char="-"/>
            </a:pPr>
            <a:r>
              <a:rPr lang="en" sz="10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" sz="10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Growing Need for Sustainable Ecological Management of Marine Communities of the Persian Gulf</a:t>
            </a:r>
            <a:endParaRPr sz="10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000"/>
              <a:buFont typeface="Times New Roman"/>
              <a:buChar char="-"/>
            </a:pPr>
            <a:endParaRPr sz="10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Char char="-"/>
            </a:pPr>
            <a:r>
              <a:rPr lang="en" sz="10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Towards more sustainable coastal development in the Arabian Gulf: Opportunities for ecological engineering in an urbanized seascape - ScienceDirect</a:t>
            </a:r>
            <a:endParaRPr sz="10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000"/>
              <a:buFont typeface="Times New Roman"/>
              <a:buChar char="-"/>
            </a:pPr>
            <a:endParaRPr sz="10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Char char="-"/>
            </a:pPr>
            <a:r>
              <a:rPr lang="en" sz="10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Estimating and comparing the direct economic contributions of reef fisheries and tourism in the Asia-Pacific - ScienceDirect</a:t>
            </a:r>
            <a:endParaRPr sz="10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Char char="-"/>
            </a:pPr>
            <a:r>
              <a:rPr lang="en" sz="10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Restoring Coral Reefs | NOAA Fisheries</a:t>
            </a:r>
            <a:endParaRPr sz="10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000"/>
              <a:buFont typeface="Times New Roman"/>
              <a:buChar char="-"/>
            </a:pPr>
            <a:endParaRPr sz="10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Char char="-"/>
            </a:pPr>
            <a:r>
              <a:rPr lang="en" sz="10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Estimating the economic benefits and costs of highly‐protected marine protected areas - Davis - 2019 - Ecosphere - Wiley Online Library</a:t>
            </a:r>
            <a:endParaRPr sz="10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000"/>
              <a:buFont typeface="Times New Roman"/>
              <a:buChar char="-"/>
            </a:pPr>
            <a:endParaRPr sz="10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Char char="-"/>
            </a:pPr>
            <a:r>
              <a:rPr lang="en" sz="10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global costs and benefits of expanding Marine Protected Areas - ScienceDirect</a:t>
            </a:r>
            <a:endParaRPr sz="10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000"/>
              <a:buFont typeface="Times New Roman"/>
              <a:buChar char="-"/>
            </a:pPr>
            <a:endParaRPr sz="10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Char char="-"/>
            </a:pPr>
            <a:r>
              <a:rPr lang="en" sz="10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 the development of desalination compatible with sustainable development of the Arabian Gulf? - PubMed</a:t>
            </a:r>
            <a:endParaRPr sz="10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000"/>
              <a:buFont typeface="Times New Roman"/>
              <a:buChar char="-"/>
            </a:pPr>
            <a:endParaRPr sz="10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Char char="-"/>
            </a:pPr>
            <a:r>
              <a:rPr lang="en" sz="10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Long-term, basin-scale salinity impacts from desalination in the Arabian/Persian Gulf | Scientific Reports</a:t>
            </a:r>
            <a:endParaRPr sz="10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000"/>
              <a:buFont typeface="Times New Roman"/>
              <a:buChar char="-"/>
            </a:pPr>
            <a:endParaRPr sz="10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Char char="-"/>
            </a:pPr>
            <a:r>
              <a:rPr lang="en" sz="10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Counting the Value of the Sea: How Tourism Can Be Good for Coral Reefs and More</a:t>
            </a:r>
            <a:endParaRPr sz="10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000"/>
              <a:buFont typeface="Times New Roman"/>
              <a:buChar char="-"/>
            </a:pPr>
            <a:endParaRPr sz="10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Char char="-"/>
            </a:pPr>
            <a:r>
              <a:rPr lang="en" sz="10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Coral Reef Loss: Economic Impact on Tourism, Fisheries &amp; Coastal Protection</a:t>
            </a:r>
            <a:endParaRPr sz="10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000"/>
              <a:buFont typeface="Times New Roman"/>
              <a:buChar char="-"/>
            </a:pPr>
            <a:endParaRPr sz="10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000"/>
              <a:buFont typeface="Atkinson Hyperlegible"/>
              <a:buChar char="-"/>
            </a:pPr>
            <a:endParaRPr sz="1000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chemeClr val="lt1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3"/>
          <p:cNvSpPr txBox="1">
            <a:spLocks noGrp="1"/>
          </p:cNvSpPr>
          <p:nvPr>
            <p:ph type="title"/>
          </p:nvPr>
        </p:nvSpPr>
        <p:spPr>
          <a:xfrm>
            <a:off x="720000" y="1385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Gulf Corals Overview </a:t>
            </a:r>
            <a:endParaRPr/>
          </a:p>
        </p:txBody>
      </p:sp>
      <p:sp>
        <p:nvSpPr>
          <p:cNvPr id="321" name="Google Shape;321;p33"/>
          <p:cNvSpPr txBox="1"/>
          <p:nvPr/>
        </p:nvSpPr>
        <p:spPr>
          <a:xfrm>
            <a:off x="664125" y="870600"/>
            <a:ext cx="8262600" cy="40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kinson Hyperlegible"/>
              <a:buChar char="●"/>
            </a:pPr>
            <a:r>
              <a:rPr lang="en" sz="15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From an economic perspective, this is a case of environmental externalities.</a:t>
            </a: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kinson Hyperlegible"/>
              <a:buChar char="●"/>
            </a:pPr>
            <a:r>
              <a:rPr lang="en" sz="15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The Arabian Gulf is one of the hottest seas on Earth, with temperatures rising to lethal levels to most corals. </a:t>
            </a: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kinson Hyperlegible"/>
              <a:buChar char="●"/>
            </a:pPr>
            <a:r>
              <a:rPr lang="en" sz="15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Corals in the Gulf can withstand summer heat and recover from extreme temperature rises. </a:t>
            </a: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kinson Hyperlegible"/>
              <a:buChar char="●"/>
            </a:pPr>
            <a:r>
              <a:rPr lang="en" sz="15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The heat-tolerance has positive implications for the world’s coral populations to adapt to increasing water temperatures.</a:t>
            </a: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kinson Hyperlegible"/>
              <a:buChar char="●"/>
            </a:pPr>
            <a:r>
              <a:rPr lang="en" sz="15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 In the Gulf region, 35 million people benefit from coral reefs, with 16.5 million people highly dependent on reefs for their food or livelihood.</a:t>
            </a: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kinson Hyperlegible"/>
              <a:buChar char="●"/>
            </a:pPr>
            <a:r>
              <a:rPr lang="en" sz="15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Reef-associated tourism in the Gulf region is valued at $1 billion annually.</a:t>
            </a: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4"/>
          <p:cNvSpPr txBox="1">
            <a:spLocks noGrp="1"/>
          </p:cNvSpPr>
          <p:nvPr>
            <p:ph type="title"/>
          </p:nvPr>
        </p:nvSpPr>
        <p:spPr>
          <a:xfrm>
            <a:off x="720000" y="254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skervville"/>
                <a:ea typeface="Baskervville"/>
                <a:cs typeface="Baskervville"/>
                <a:sym typeface="Baskervville"/>
              </a:rPr>
              <a:t>T</a:t>
            </a:r>
            <a:r>
              <a:rPr lang="en"/>
              <a:t>he Problem &amp; Causes</a:t>
            </a:r>
            <a:endParaRPr>
              <a:latin typeface="Baskervville"/>
              <a:ea typeface="Baskervville"/>
              <a:cs typeface="Baskervville"/>
              <a:sym typeface="Baskervville"/>
            </a:endParaRPr>
          </a:p>
        </p:txBody>
      </p:sp>
      <p:sp>
        <p:nvSpPr>
          <p:cNvPr id="327" name="Google Shape;327;p34"/>
          <p:cNvSpPr txBox="1">
            <a:spLocks noGrp="1"/>
          </p:cNvSpPr>
          <p:nvPr>
            <p:ph type="subTitle" idx="1"/>
          </p:nvPr>
        </p:nvSpPr>
        <p:spPr>
          <a:xfrm>
            <a:off x="2247150" y="29184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</a:rPr>
              <a:t>Coastal development</a:t>
            </a:r>
            <a:endParaRPr b="1">
              <a:solidFill>
                <a:schemeClr val="lt2"/>
              </a:solidFill>
            </a:endParaRPr>
          </a:p>
        </p:txBody>
      </p:sp>
      <p:sp>
        <p:nvSpPr>
          <p:cNvPr id="328" name="Google Shape;328;p34"/>
          <p:cNvSpPr txBox="1">
            <a:spLocks noGrp="1"/>
          </p:cNvSpPr>
          <p:nvPr>
            <p:ph type="subTitle" idx="2"/>
          </p:nvPr>
        </p:nvSpPr>
        <p:spPr>
          <a:xfrm>
            <a:off x="4780721" y="29184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Rising sea temperatures 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329" name="Google Shape;329;p34"/>
          <p:cNvSpPr txBox="1">
            <a:spLocks noGrp="1"/>
          </p:cNvSpPr>
          <p:nvPr>
            <p:ph type="title" idx="5"/>
          </p:nvPr>
        </p:nvSpPr>
        <p:spPr>
          <a:xfrm>
            <a:off x="2814888" y="2505482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30" name="Google Shape;330;p34"/>
          <p:cNvSpPr txBox="1">
            <a:spLocks noGrp="1"/>
          </p:cNvSpPr>
          <p:nvPr>
            <p:ph type="title" idx="7"/>
          </p:nvPr>
        </p:nvSpPr>
        <p:spPr>
          <a:xfrm>
            <a:off x="5566133" y="2470832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31" name="Google Shape;331;p34"/>
          <p:cNvSpPr txBox="1"/>
          <p:nvPr/>
        </p:nvSpPr>
        <p:spPr>
          <a:xfrm>
            <a:off x="600950" y="1029750"/>
            <a:ext cx="8262600" cy="1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kinson Hyperlegible"/>
              <a:buChar char="●"/>
            </a:pPr>
            <a:r>
              <a:rPr lang="en" sz="15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The Arabian Gulf coastal region is considered the most degraded marine ecosystem region in the world. </a:t>
            </a: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kinson Hyperlegible"/>
              <a:buChar char="●"/>
            </a:pPr>
            <a:r>
              <a:rPr lang="en" sz="15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Only 8% of coral reefs are protected in the region. </a:t>
            </a: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kinson Hyperlegible"/>
              <a:buChar char="●"/>
            </a:pPr>
            <a:r>
              <a:rPr lang="en" sz="15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Coral reefs are declining due to:</a:t>
            </a: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332" name="Google Shape;332;p34"/>
          <p:cNvSpPr txBox="1"/>
          <p:nvPr/>
        </p:nvSpPr>
        <p:spPr>
          <a:xfrm>
            <a:off x="622550" y="3719300"/>
            <a:ext cx="8219400" cy="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kinson Hyperlegible"/>
              <a:buChar char="●"/>
            </a:pPr>
            <a:r>
              <a:rPr lang="en" sz="15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They intensify each other’s negative impacts, further accelerating coral decline.</a:t>
            </a: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kinson Hyperlegible"/>
              <a:buChar char="●"/>
            </a:pPr>
            <a:r>
              <a:rPr lang="en" sz="15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Coral cover in the Gulf is in 2090 is estimated to be 75-100% less than it was between 2010 and 2019.</a:t>
            </a: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5"/>
          <p:cNvSpPr txBox="1">
            <a:spLocks noGrp="1"/>
          </p:cNvSpPr>
          <p:nvPr>
            <p:ph type="title" idx="2"/>
          </p:nvPr>
        </p:nvSpPr>
        <p:spPr>
          <a:xfrm>
            <a:off x="349777" y="427296"/>
            <a:ext cx="506100" cy="465300"/>
          </a:xfrm>
          <a:prstGeom prst="rect">
            <a:avLst/>
          </a:prstGeom>
        </p:spPr>
        <p:txBody>
          <a:bodyPr spcFirstLastPara="1" wrap="square" lIns="46425" tIns="46425" rIns="46425" bIns="46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47"/>
          </a:p>
        </p:txBody>
      </p:sp>
      <p:sp>
        <p:nvSpPr>
          <p:cNvPr id="338" name="Google Shape;338;p35"/>
          <p:cNvSpPr txBox="1"/>
          <p:nvPr/>
        </p:nvSpPr>
        <p:spPr>
          <a:xfrm>
            <a:off x="1212250" y="283325"/>
            <a:ext cx="5048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rPr>
              <a:t>Coastal Development</a:t>
            </a:r>
            <a:endParaRPr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339" name="Google Shape;339;p35"/>
          <p:cNvSpPr txBox="1"/>
          <p:nvPr/>
        </p:nvSpPr>
        <p:spPr>
          <a:xfrm>
            <a:off x="0" y="1168300"/>
            <a:ext cx="7105800" cy="3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kinson Hyperlegible"/>
              <a:buChar char="●"/>
            </a:pPr>
            <a:r>
              <a:rPr lang="en" sz="15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More than 40% of the GCC coastline was under development in the last 20 years.</a:t>
            </a: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kinson Hyperlegible"/>
              <a:buChar char="●"/>
            </a:pPr>
            <a:r>
              <a:rPr lang="en" sz="15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Coastal development negatively affects coral reefs through: </a:t>
            </a: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kinson Hyperlegible"/>
              <a:buAutoNum type="arabicPeriod"/>
            </a:pPr>
            <a:r>
              <a:rPr lang="en" sz="1500" b="1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Dredging and land reclamation:</a:t>
            </a:r>
            <a:r>
              <a:rPr lang="en" sz="15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 Physically destroys shallow reefs, alters tides and water circulation, which slows coral growth. </a:t>
            </a: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kinson Hyperlegible"/>
              <a:buAutoNum type="arabicPeriod"/>
            </a:pPr>
            <a:r>
              <a:rPr lang="en" sz="1500" b="1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Construction: </a:t>
            </a:r>
            <a:r>
              <a:rPr lang="en" sz="15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introduces cement particles, heavy metals, and hydrocarbons that stress corals.</a:t>
            </a: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kinson Hyperlegible"/>
              <a:buAutoNum type="arabicPeriod"/>
            </a:pPr>
            <a:r>
              <a:rPr lang="en" sz="1500" b="1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Desalination plants: </a:t>
            </a:r>
            <a:r>
              <a:rPr lang="en" sz="15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release chemical residues back into coastal waters, leading to higher salinity, creating “dead zones,” where corals struggle to survive or recover. </a:t>
            </a:r>
            <a:endParaRPr sz="1500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pic>
        <p:nvPicPr>
          <p:cNvPr id="340" name="Google Shape;34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9250" y="667425"/>
            <a:ext cx="1882824" cy="1059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1" name="Google Shape;341;p35"/>
          <p:cNvPicPr preferRelativeResize="0"/>
          <p:nvPr/>
        </p:nvPicPr>
        <p:blipFill rotWithShape="1">
          <a:blip r:embed="rId4">
            <a:alphaModFix/>
          </a:blip>
          <a:srcRect l="4970" t="23504" b="5011"/>
          <a:stretch/>
        </p:blipFill>
        <p:spPr>
          <a:xfrm>
            <a:off x="7027875" y="2168625"/>
            <a:ext cx="1985574" cy="11300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2" name="Google Shape;342;p35"/>
          <p:cNvPicPr preferRelativeResize="0"/>
          <p:nvPr/>
        </p:nvPicPr>
        <p:blipFill rotWithShape="1">
          <a:blip r:embed="rId5">
            <a:alphaModFix/>
          </a:blip>
          <a:srcRect l="8772" t="14026" r="12481" b="11246"/>
          <a:stretch/>
        </p:blipFill>
        <p:spPr>
          <a:xfrm>
            <a:off x="7079250" y="3654125"/>
            <a:ext cx="1985574" cy="1059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3" name="Google Shape;343;p35"/>
          <p:cNvSpPr txBox="1"/>
          <p:nvPr/>
        </p:nvSpPr>
        <p:spPr>
          <a:xfrm>
            <a:off x="7232737" y="1780775"/>
            <a:ext cx="1832100" cy="2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2E586A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Palm Jumeirah (UAE)</a:t>
            </a:r>
            <a:endParaRPr sz="1200" b="1">
              <a:solidFill>
                <a:srgbClr val="2E586A"/>
              </a:solidFill>
              <a:highlight>
                <a:schemeClr val="lt1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344" name="Google Shape;344;p35"/>
          <p:cNvSpPr txBox="1"/>
          <p:nvPr/>
        </p:nvSpPr>
        <p:spPr>
          <a:xfrm>
            <a:off x="7422375" y="3298625"/>
            <a:ext cx="1694400" cy="2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2E586A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The Pearl (Qatar)</a:t>
            </a:r>
            <a:endParaRPr sz="1200" b="1">
              <a:solidFill>
                <a:srgbClr val="2E586A"/>
              </a:solidFill>
              <a:highlight>
                <a:schemeClr val="lt1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345" name="Google Shape;345;p35"/>
          <p:cNvSpPr txBox="1"/>
          <p:nvPr/>
        </p:nvSpPr>
        <p:spPr>
          <a:xfrm>
            <a:off x="7624775" y="4749400"/>
            <a:ext cx="1656600" cy="2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2E586A"/>
                </a:solidFill>
                <a:highlight>
                  <a:schemeClr val="lt1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Lusail (Qatar)</a:t>
            </a:r>
            <a:endParaRPr sz="1200" b="1">
              <a:solidFill>
                <a:srgbClr val="2E586A"/>
              </a:solidFill>
              <a:highlight>
                <a:schemeClr val="lt1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6"/>
          <p:cNvSpPr txBox="1">
            <a:spLocks noGrp="1"/>
          </p:cNvSpPr>
          <p:nvPr>
            <p:ph type="title" idx="4294967295"/>
          </p:nvPr>
        </p:nvSpPr>
        <p:spPr>
          <a:xfrm>
            <a:off x="592252" y="366671"/>
            <a:ext cx="506100" cy="465300"/>
          </a:xfrm>
          <a:prstGeom prst="rect">
            <a:avLst/>
          </a:prstGeom>
        </p:spPr>
        <p:txBody>
          <a:bodyPr spcFirstLastPara="1" wrap="square" lIns="46425" tIns="46425" rIns="46425" bIns="46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47">
              <a:solidFill>
                <a:schemeClr val="lt1"/>
              </a:solidFill>
            </a:endParaRPr>
          </a:p>
        </p:txBody>
      </p:sp>
      <p:sp>
        <p:nvSpPr>
          <p:cNvPr id="351" name="Google Shape;351;p36"/>
          <p:cNvSpPr txBox="1"/>
          <p:nvPr/>
        </p:nvSpPr>
        <p:spPr>
          <a:xfrm>
            <a:off x="1454725" y="222700"/>
            <a:ext cx="5871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rPr>
              <a:t>Rising Sea Temperatures</a:t>
            </a:r>
            <a:endParaRPr sz="3500" b="1">
              <a:solidFill>
                <a:schemeClr val="dk1"/>
              </a:solidFill>
              <a:latin typeface="Baskervville"/>
              <a:ea typeface="Baskervville"/>
              <a:cs typeface="Baskervville"/>
              <a:sym typeface="Baskervvill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chemeClr val="dk1"/>
              </a:solidFill>
              <a:latin typeface="Baskervville"/>
              <a:ea typeface="Baskervville"/>
              <a:cs typeface="Baskervville"/>
              <a:sym typeface="Baskervville"/>
            </a:endParaRPr>
          </a:p>
        </p:txBody>
      </p:sp>
      <p:sp>
        <p:nvSpPr>
          <p:cNvPr id="352" name="Google Shape;352;p36"/>
          <p:cNvSpPr txBox="1"/>
          <p:nvPr/>
        </p:nvSpPr>
        <p:spPr>
          <a:xfrm>
            <a:off x="3498050" y="1054000"/>
            <a:ext cx="5436300" cy="41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kinson Hyperlegible"/>
              <a:buChar char="●"/>
            </a:pPr>
            <a:r>
              <a:rPr lang="en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Sea-surface temperatures here reached around 36.5°C (98°F), which was one of the hottest ocean temperatures ever recorded. </a:t>
            </a:r>
            <a:endParaRPr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kinson Hyperlegible"/>
              <a:buChar char="●"/>
            </a:pPr>
            <a:r>
              <a:rPr lang="en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The highest was in 2020 near Kuwait, when it reached almost 37.6°C (99.7°F).</a:t>
            </a:r>
            <a:endParaRPr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kinson Hyperlegible"/>
              <a:buChar char="●"/>
            </a:pPr>
            <a:r>
              <a:rPr lang="en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With high levels of greenhouse gases, heating leads to oxygen depletion. This would:</a:t>
            </a:r>
            <a:endParaRPr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kinson Hyperlegible"/>
              <a:buChar char="-"/>
            </a:pPr>
            <a:r>
              <a:rPr lang="en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Damage coastal habitats and increase fish mortality.</a:t>
            </a:r>
            <a:endParaRPr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kinson Hyperlegible"/>
              <a:buChar char="-"/>
            </a:pPr>
            <a:r>
              <a:rPr lang="en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Increase harmful toxin-producing plankton which contaminate seafood. </a:t>
            </a:r>
            <a:endParaRPr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kinson Hyperlegible"/>
              <a:buChar char="-"/>
            </a:pPr>
            <a:r>
              <a:rPr lang="en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Increase gov spending on artificial coastal protection. </a:t>
            </a:r>
            <a:endParaRPr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rgbClr val="FCE5CD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CE5CD"/>
                </a:highlight>
                <a:latin typeface="Atkinson Hyperlegible"/>
                <a:ea typeface="Atkinson Hyperlegible"/>
                <a:cs typeface="Atkinson Hyperlegible"/>
                <a:sym typeface="Atkinson Hyperlegible"/>
              </a:rPr>
              <a:t>This combination of extreme heat + coastal development result in severe declines in coral cover, reduced biodiversity, and slower coral recovery. </a:t>
            </a:r>
            <a:endParaRPr>
              <a:solidFill>
                <a:schemeClr val="dk1"/>
              </a:solidFill>
              <a:highlight>
                <a:srgbClr val="FCE5CD"/>
              </a:highlight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pic>
        <p:nvPicPr>
          <p:cNvPr id="353" name="Google Shape;353;p36"/>
          <p:cNvPicPr preferRelativeResize="0"/>
          <p:nvPr/>
        </p:nvPicPr>
        <p:blipFill rotWithShape="1">
          <a:blip r:embed="rId3">
            <a:alphaModFix/>
          </a:blip>
          <a:srcRect l="27124"/>
          <a:stretch/>
        </p:blipFill>
        <p:spPr>
          <a:xfrm>
            <a:off x="277887" y="1224500"/>
            <a:ext cx="3134576" cy="286562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4" name="Google Shape;354;p36"/>
          <p:cNvSpPr txBox="1"/>
          <p:nvPr/>
        </p:nvSpPr>
        <p:spPr>
          <a:xfrm>
            <a:off x="277875" y="4090125"/>
            <a:ext cx="31347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  <a:highlight>
                  <a:schemeClr val="lt1"/>
                </a:highlight>
              </a:rPr>
              <a:t>NASA SOTO map showing the temperature of the water on August 26, 2025.</a:t>
            </a:r>
            <a:endParaRPr sz="1200" i="1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Geographical Landscape</a:t>
            </a:r>
            <a:endParaRPr/>
          </a:p>
        </p:txBody>
      </p:sp>
      <p:sp>
        <p:nvSpPr>
          <p:cNvPr id="360" name="Google Shape;360;p37"/>
          <p:cNvSpPr txBox="1">
            <a:spLocks noGrp="1"/>
          </p:cNvSpPr>
          <p:nvPr>
            <p:ph type="subTitle" idx="2"/>
          </p:nvPr>
        </p:nvSpPr>
        <p:spPr>
          <a:xfrm>
            <a:off x="597325" y="1487050"/>
            <a:ext cx="3412500" cy="28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➔"/>
            </a:pPr>
            <a:r>
              <a:rPr lang="en" sz="1200"/>
              <a:t> Shallow, semi-enclosed basin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➔"/>
            </a:pPr>
            <a:r>
              <a:rPr lang="en" sz="1200"/>
              <a:t>Avg depth ≈ 35 m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➔"/>
            </a:pPr>
            <a:r>
              <a:rPr lang="en" sz="1200"/>
              <a:t>Only outlet: Strait of Hormuz, weak water exchange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➔"/>
            </a:pPr>
            <a:r>
              <a:rPr lang="en" sz="1200"/>
              <a:t>Summer temps reach 35–36°C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➔"/>
            </a:pPr>
            <a:r>
              <a:rPr lang="en" sz="1200"/>
              <a:t>High salinity ( around 42 psu)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➔"/>
            </a:pPr>
            <a:r>
              <a:rPr lang="en" sz="1200"/>
              <a:t>Sediment + pollution stay trapped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➔"/>
            </a:pPr>
            <a:r>
              <a:rPr lang="en" sz="1200"/>
              <a:t>Coastal changes leads to amplified impact on reefs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1" name="Google Shape;361;p37" title="Screenshot 2025-11-18 at 1.18.19 AM.png"/>
          <p:cNvPicPr preferRelativeResize="0"/>
          <p:nvPr/>
        </p:nvPicPr>
        <p:blipFill rotWithShape="1">
          <a:blip r:embed="rId3">
            <a:alphaModFix/>
          </a:blip>
          <a:srcRect r="1458"/>
          <a:stretch/>
        </p:blipFill>
        <p:spPr>
          <a:xfrm>
            <a:off x="4009825" y="1487050"/>
            <a:ext cx="4184749" cy="267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8"/>
          <p:cNvSpPr txBox="1">
            <a:spLocks noGrp="1"/>
          </p:cNvSpPr>
          <p:nvPr>
            <p:ph type="title"/>
          </p:nvPr>
        </p:nvSpPr>
        <p:spPr>
          <a:xfrm>
            <a:off x="10904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UAE: Dubai’s Palm Jumeirah</a:t>
            </a:r>
            <a:endParaRPr/>
          </a:p>
        </p:txBody>
      </p:sp>
      <p:sp>
        <p:nvSpPr>
          <p:cNvPr id="367" name="Google Shape;367;p38"/>
          <p:cNvSpPr txBox="1">
            <a:spLocks noGrp="1"/>
          </p:cNvSpPr>
          <p:nvPr>
            <p:ph type="subTitle" idx="4294967295"/>
          </p:nvPr>
        </p:nvSpPr>
        <p:spPr>
          <a:xfrm>
            <a:off x="493400" y="1651000"/>
            <a:ext cx="40680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n" sz="1300"/>
              <a:t>Pre-development: Dubai coast had high coral cover (~42%), rich reef + seagrass habitats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n" sz="1300"/>
              <a:t>Massive dredging &amp; sand filling for the island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n" sz="1300"/>
              <a:t>Sediment plumes buried corals + benthic habitats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n" sz="1300"/>
              <a:t>Turbidity increased, reducing light for reefs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n" sz="1300"/>
              <a:t>Formation of anoxic sediment pits, shift to sediment-tolerant species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n" sz="1300"/>
              <a:t>Fragmentation of natural reef systems; replaced by artificial hard substrate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8" name="Google Shape;368;p38" title="Screenshot 2025-11-18 at 12.43.30 PM.png"/>
          <p:cNvPicPr preferRelativeResize="0"/>
          <p:nvPr/>
        </p:nvPicPr>
        <p:blipFill rotWithShape="1">
          <a:blip r:embed="rId3">
            <a:alphaModFix/>
          </a:blip>
          <a:srcRect l="22221" t="12967"/>
          <a:stretch/>
        </p:blipFill>
        <p:spPr>
          <a:xfrm>
            <a:off x="5025950" y="1727725"/>
            <a:ext cx="3955499" cy="296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39" title="Screenshot 2025-11-18 at 1.26.18 PM.png"/>
          <p:cNvPicPr preferRelativeResize="0"/>
          <p:nvPr/>
        </p:nvPicPr>
        <p:blipFill rotWithShape="1">
          <a:blip r:embed="rId3">
            <a:alphaModFix/>
          </a:blip>
          <a:srcRect b="28140"/>
          <a:stretch/>
        </p:blipFill>
        <p:spPr>
          <a:xfrm>
            <a:off x="478500" y="712375"/>
            <a:ext cx="8395227" cy="3921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12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Bahrain: Fasht Al-Adhm and extreme reclamation</a:t>
            </a:r>
            <a:endParaRPr/>
          </a:p>
        </p:txBody>
      </p:sp>
      <p:sp>
        <p:nvSpPr>
          <p:cNvPr id="379" name="Google Shape;379;p40"/>
          <p:cNvSpPr txBox="1">
            <a:spLocks noGrp="1"/>
          </p:cNvSpPr>
          <p:nvPr>
            <p:ph type="subTitle" idx="1"/>
          </p:nvPr>
        </p:nvSpPr>
        <p:spPr>
          <a:xfrm>
            <a:off x="437850" y="1958775"/>
            <a:ext cx="3432900" cy="30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➔"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Since 1960s: &gt;80% of coastline altered by reclamation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➔"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110 km² of new land added, 14% increase in Bahrain’s land area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➔"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Habitat losses (1985–1992):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10.2 km² seagrass lost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218,700 m² coral lost at Fasht Al-Adhm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➔"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After reclamation: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Reef flats buried or cut off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Sediment plumes + altered currents degrade water quality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40"/>
          <p:cNvSpPr txBox="1"/>
          <p:nvPr/>
        </p:nvSpPr>
        <p:spPr>
          <a:xfrm>
            <a:off x="4508500" y="2831513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1" name="Google Shape;381;p40" title="Screenshot 2025-11-18 at 12.58.31 PM.png"/>
          <p:cNvPicPr preferRelativeResize="0"/>
          <p:nvPr/>
        </p:nvPicPr>
        <p:blipFill rotWithShape="1">
          <a:blip r:embed="rId3">
            <a:alphaModFix/>
          </a:blip>
          <a:srcRect l="3290" r="3225"/>
          <a:stretch/>
        </p:blipFill>
        <p:spPr>
          <a:xfrm>
            <a:off x="3807300" y="1855888"/>
            <a:ext cx="5283776" cy="235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iology Subject for High School: Coral Reef by Slidesgo">
  <a:themeElements>
    <a:clrScheme name="Simple Light">
      <a:dk1>
        <a:srgbClr val="24344C"/>
      </a:dk1>
      <a:lt1>
        <a:srgbClr val="D7F0FF"/>
      </a:lt1>
      <a:dk2>
        <a:srgbClr val="448BAE"/>
      </a:dk2>
      <a:lt2>
        <a:srgbClr val="509DBC"/>
      </a:lt2>
      <a:accent1>
        <a:srgbClr val="E29C97"/>
      </a:accent1>
      <a:accent2>
        <a:srgbClr val="D88D8B"/>
      </a:accent2>
      <a:accent3>
        <a:srgbClr val="7FC4C3"/>
      </a:accent3>
      <a:accent4>
        <a:srgbClr val="85D6D2"/>
      </a:accent4>
      <a:accent5>
        <a:srgbClr val="D86873"/>
      </a:accent5>
      <a:accent6>
        <a:srgbClr val="CC5A6B"/>
      </a:accent6>
      <a:hlink>
        <a:srgbClr val="3C4F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2065</Words>
  <Application>Microsoft Office PowerPoint</Application>
  <PresentationFormat>On-screen Show (16:9)</PresentationFormat>
  <Paragraphs>156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Atkinson Hyperlegible</vt:lpstr>
      <vt:lpstr>Nunito Light</vt:lpstr>
      <vt:lpstr>Times New Roman</vt:lpstr>
      <vt:lpstr>Baskervville</vt:lpstr>
      <vt:lpstr>PT Sans</vt:lpstr>
      <vt:lpstr>Bebas Neue</vt:lpstr>
      <vt:lpstr>Arial</vt:lpstr>
      <vt:lpstr>Anaheim</vt:lpstr>
      <vt:lpstr>Biology Subject for High School: Coral Reef by Slidesgo</vt:lpstr>
      <vt:lpstr>Coral Reef Degradation and Coastal Development in the Gulf</vt:lpstr>
      <vt:lpstr>Gulf Corals Overview </vt:lpstr>
      <vt:lpstr>The Problem &amp; Causes</vt:lpstr>
      <vt:lpstr>PowerPoint Presentation</vt:lpstr>
      <vt:lpstr>PowerPoint Presentation</vt:lpstr>
      <vt:lpstr>Geographical Landscape</vt:lpstr>
      <vt:lpstr>The UAE: Dubai’s Palm Jumeirah</vt:lpstr>
      <vt:lpstr>PowerPoint Presentation</vt:lpstr>
      <vt:lpstr>Bahrain: Fasht Al-Adhm and extreme reclamation</vt:lpstr>
      <vt:lpstr>PowerPoint Presentation</vt:lpstr>
      <vt:lpstr>Qatar: A Peninsula Reshaping its  Coast</vt:lpstr>
      <vt:lpstr>Conservation Solutions:</vt:lpstr>
      <vt:lpstr>Policy tools</vt:lpstr>
      <vt:lpstr>Economic Theory</vt:lpstr>
      <vt:lpstr>Establishing property rights through MPAs covering 30% of gulf waters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Dennis Charles McCornac</dc:creator>
  <cp:lastModifiedBy>Dennis Charles McCornac</cp:lastModifiedBy>
  <cp:revision>1</cp:revision>
  <dcterms:modified xsi:type="dcterms:W3CDTF">2025-11-18T12:33:01Z</dcterms:modified>
</cp:coreProperties>
</file>