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2" r:id="rId4"/>
    <p:sldId id="265" r:id="rId5"/>
    <p:sldId id="263" r:id="rId6"/>
    <p:sldId id="270" r:id="rId7"/>
    <p:sldId id="261" r:id="rId8"/>
    <p:sldId id="264" r:id="rId9"/>
    <p:sldId id="268" r:id="rId10"/>
    <p:sldId id="275" r:id="rId11"/>
    <p:sldId id="271" r:id="rId12"/>
    <p:sldId id="266" r:id="rId13"/>
    <p:sldId id="273" r:id="rId14"/>
    <p:sldId id="276" r:id="rId15"/>
    <p:sldId id="274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7D2EFB-48E3-9E3F-07A3-8758BC2BC074}" v="3" dt="2025-11-15T19:05:57.545"/>
    <p1510:client id="{3A9445E3-8093-B640-B040-6FE85D44CFDF}" v="100" dt="2025-11-16T09:03:00.116"/>
    <p1510:client id="{9C652DF5-90B5-3EDB-80CC-429D7DFBD547}" v="4" dt="2025-11-16T06:03:48.996"/>
    <p1510:client id="{A13652DA-49BD-BA66-6CD2-CD4F18795000}" v="245" dt="2025-11-15T14:20:59.082"/>
    <p1510:client id="{CFF469CB-48CD-9B54-06F9-0D878446E1A1}" v="282" dt="2025-11-15T10:17:55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i="0" u="none" strike="noStrike">
                <a:effectLst/>
                <a:latin typeface="Futura Md BT" panose="020B0602020204020303" pitchFamily="34" charset="0"/>
              </a:rPr>
              <a:t>Regional E-waste Generation Per Capita (2022)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Per Capita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E7-284C-8BBB-E0C7C4DCAE61}"/>
              </c:ext>
            </c:extLst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E7-284C-8BBB-E0C7C4DCAE61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E7-284C-8BBB-E0C7C4DCAE6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FE7-284C-8BBB-E0C7C4DCAE6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FE7-284C-8BBB-E0C7C4DCAE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1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PowerPoint]Sheet1'!$A$2:$A$6</c:f>
              <c:strCache>
                <c:ptCount val="5"/>
                <c:pt idx="0">
                  <c:v>Europe</c:v>
                </c:pt>
                <c:pt idx="1">
                  <c:v>Oceania</c:v>
                </c:pt>
                <c:pt idx="2">
                  <c:v>Americas</c:v>
                </c:pt>
                <c:pt idx="3">
                  <c:v>Asia</c:v>
                </c:pt>
                <c:pt idx="4">
                  <c:v>Africa</c:v>
                </c:pt>
              </c:strCache>
            </c:strRef>
          </c:cat>
          <c:val>
            <c:numRef>
              <c:f>'[Chart in Microsoft PowerPoint]Sheet1'!$B$2:$B$6</c:f>
              <c:numCache>
                <c:formatCode>General</c:formatCode>
                <c:ptCount val="5"/>
                <c:pt idx="0">
                  <c:v>17.600000000000001</c:v>
                </c:pt>
                <c:pt idx="1">
                  <c:v>16.100000000000001</c:v>
                </c:pt>
                <c:pt idx="2">
                  <c:v>14.1</c:v>
                </c:pt>
                <c:pt idx="3">
                  <c:v>6.4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FE7-284C-8BBB-E0C7C4DCAE6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11255072"/>
        <c:axId val="411256784"/>
      </c:barChart>
      <c:catAx>
        <c:axId val="41125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56784"/>
        <c:crosses val="autoZero"/>
        <c:auto val="1"/>
        <c:lblAlgn val="ctr"/>
        <c:lblOffset val="100"/>
        <c:noMultiLvlLbl val="0"/>
      </c:catAx>
      <c:valAx>
        <c:axId val="41125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25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485AC5-8EC4-48B1-B30C-460E6582BB7E}" type="doc">
      <dgm:prSet loTypeId="urn:microsoft.com/office/officeart/2018/2/layout/IconVerticalSolidList" loCatId="icon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AAE97710-2302-4734-AF24-FBDD072A59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E-waste overview</a:t>
          </a:r>
        </a:p>
      </dgm:t>
    </dgm:pt>
    <dgm:pt modelId="{624CD489-7AFF-4E72-818A-CC8842BDDCE7}" type="parTrans" cxnId="{6B370DD7-7DA5-4553-A811-3CBB646E6897}">
      <dgm:prSet/>
      <dgm:spPr/>
      <dgm:t>
        <a:bodyPr/>
        <a:lstStyle/>
        <a:p>
          <a:endParaRPr lang="en-US"/>
        </a:p>
      </dgm:t>
    </dgm:pt>
    <dgm:pt modelId="{F05ECA5E-140E-4EAD-913D-0E3A722CB3DC}" type="sibTrans" cxnId="{6B370DD7-7DA5-4553-A811-3CBB646E6897}">
      <dgm:prSet/>
      <dgm:spPr/>
      <dgm:t>
        <a:bodyPr/>
        <a:lstStyle/>
        <a:p>
          <a:endParaRPr lang="en-US"/>
        </a:p>
      </dgm:t>
    </dgm:pt>
    <dgm:pt modelId="{BFE76A03-9431-4949-BF20-DEF42210C40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Why is E-Waste a Major Concern?</a:t>
          </a:r>
        </a:p>
      </dgm:t>
    </dgm:pt>
    <dgm:pt modelId="{41B5D538-07FD-4C53-9074-4DC7326C0E2B}" type="parTrans" cxnId="{E08D678B-30DF-4C97-AEFA-38DACDB162BD}">
      <dgm:prSet/>
      <dgm:spPr/>
      <dgm:t>
        <a:bodyPr/>
        <a:lstStyle/>
        <a:p>
          <a:endParaRPr lang="en-US"/>
        </a:p>
      </dgm:t>
    </dgm:pt>
    <dgm:pt modelId="{9BA56B9B-68E7-4153-B498-6A5023D87589}" type="sibTrans" cxnId="{E08D678B-30DF-4C97-AEFA-38DACDB162BD}">
      <dgm:prSet/>
      <dgm:spPr/>
      <dgm:t>
        <a:bodyPr/>
        <a:lstStyle/>
        <a:p>
          <a:endParaRPr lang="en-US"/>
        </a:p>
      </dgm:t>
    </dgm:pt>
    <dgm:pt modelId="{BEEDE382-130F-4528-A446-8F59203598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Economic Dimensions of the E-Waste Crisis</a:t>
          </a:r>
        </a:p>
      </dgm:t>
    </dgm:pt>
    <dgm:pt modelId="{68167471-CE2A-49A3-8D6A-DD2D7A0E4226}" type="parTrans" cxnId="{78630A49-88BC-4E3A-B00D-7EE6CC19F66E}">
      <dgm:prSet/>
      <dgm:spPr/>
      <dgm:t>
        <a:bodyPr/>
        <a:lstStyle/>
        <a:p>
          <a:endParaRPr lang="en-US"/>
        </a:p>
      </dgm:t>
    </dgm:pt>
    <dgm:pt modelId="{F087583C-2050-42BC-A545-0158112C997B}" type="sibTrans" cxnId="{78630A49-88BC-4E3A-B00D-7EE6CC19F66E}">
      <dgm:prSet/>
      <dgm:spPr/>
      <dgm:t>
        <a:bodyPr/>
        <a:lstStyle/>
        <a:p>
          <a:endParaRPr lang="en-US"/>
        </a:p>
      </dgm:t>
    </dgm:pt>
    <dgm:pt modelId="{5474E9B4-7A08-409A-B0F6-ECC016F93F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Solutions		</a:t>
          </a:r>
        </a:p>
      </dgm:t>
    </dgm:pt>
    <dgm:pt modelId="{46EEDB68-6BDE-412F-960A-6D516ECA9A45}" type="parTrans" cxnId="{9D35595B-A941-4C4D-BA42-D53AF3B0179D}">
      <dgm:prSet/>
      <dgm:spPr/>
      <dgm:t>
        <a:bodyPr/>
        <a:lstStyle/>
        <a:p>
          <a:endParaRPr lang="en-US"/>
        </a:p>
      </dgm:t>
    </dgm:pt>
    <dgm:pt modelId="{901C1E73-1869-4F61-9D40-EA208326C852}" type="sibTrans" cxnId="{9D35595B-A941-4C4D-BA42-D53AF3B0179D}">
      <dgm:prSet/>
      <dgm:spPr/>
      <dgm:t>
        <a:bodyPr/>
        <a:lstStyle/>
        <a:p>
          <a:endParaRPr lang="en-US"/>
        </a:p>
      </dgm:t>
    </dgm:pt>
    <dgm:pt modelId="{849DC0B6-EC16-41D2-9B85-C4C3148B75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Case Study</a:t>
          </a:r>
        </a:p>
        <a:p>
          <a:pPr>
            <a:lnSpc>
              <a:spcPct val="100000"/>
            </a:lnSpc>
          </a:pPr>
          <a:endParaRPr lang="en-US" dirty="0">
            <a:solidFill>
              <a:schemeClr val="bg1"/>
            </a:solidFill>
          </a:endParaRPr>
        </a:p>
      </dgm:t>
    </dgm:pt>
    <dgm:pt modelId="{F9D8CDEC-3EBA-4974-8894-8FF73DC83727}" type="parTrans" cxnId="{F44E66B0-EA38-45B0-91EB-B69A875D3A90}">
      <dgm:prSet/>
      <dgm:spPr/>
      <dgm:t>
        <a:bodyPr/>
        <a:lstStyle/>
        <a:p>
          <a:endParaRPr lang="en-US"/>
        </a:p>
      </dgm:t>
    </dgm:pt>
    <dgm:pt modelId="{E5B13477-0B18-444C-9D82-CD019488F613}" type="sibTrans" cxnId="{F44E66B0-EA38-45B0-91EB-B69A875D3A90}">
      <dgm:prSet/>
      <dgm:spPr/>
      <dgm:t>
        <a:bodyPr/>
        <a:lstStyle/>
        <a:p>
          <a:endParaRPr lang="en-US"/>
        </a:p>
      </dgm:t>
    </dgm:pt>
    <dgm:pt modelId="{E0D944A5-431B-48C8-8B2A-38B89E70BB7A}" type="pres">
      <dgm:prSet presAssocID="{29485AC5-8EC4-48B1-B30C-460E6582BB7E}" presName="root" presStyleCnt="0">
        <dgm:presLayoutVars>
          <dgm:dir/>
          <dgm:resizeHandles val="exact"/>
        </dgm:presLayoutVars>
      </dgm:prSet>
      <dgm:spPr/>
    </dgm:pt>
    <dgm:pt modelId="{9964DD41-1A73-4185-9193-9FACE7A4E337}" type="pres">
      <dgm:prSet presAssocID="{AAE97710-2302-4734-AF24-FBDD072A5908}" presName="compNode" presStyleCnt="0"/>
      <dgm:spPr/>
    </dgm:pt>
    <dgm:pt modelId="{9847D83B-74DD-4CB2-838F-5BBFA0FEEF8E}" type="pres">
      <dgm:prSet presAssocID="{AAE97710-2302-4734-AF24-FBDD072A5908}" presName="bgRect" presStyleLbl="bgShp" presStyleIdx="0" presStyleCnt="5"/>
      <dgm:spPr>
        <a:solidFill>
          <a:srgbClr val="002060"/>
        </a:solidFill>
      </dgm:spPr>
    </dgm:pt>
    <dgm:pt modelId="{C45D16C8-89DD-4A4A-8BFF-E916322C4C79}" type="pres">
      <dgm:prSet presAssocID="{AAE97710-2302-4734-AF24-FBDD072A590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09292ADD-0253-4B49-B0B6-00920A9D4901}" type="pres">
      <dgm:prSet presAssocID="{AAE97710-2302-4734-AF24-FBDD072A5908}" presName="spaceRect" presStyleCnt="0"/>
      <dgm:spPr/>
    </dgm:pt>
    <dgm:pt modelId="{258A5C07-F737-432D-BF04-40CA91195174}" type="pres">
      <dgm:prSet presAssocID="{AAE97710-2302-4734-AF24-FBDD072A5908}" presName="parTx" presStyleLbl="revTx" presStyleIdx="0" presStyleCnt="5">
        <dgm:presLayoutVars>
          <dgm:chMax val="0"/>
          <dgm:chPref val="0"/>
        </dgm:presLayoutVars>
      </dgm:prSet>
      <dgm:spPr/>
    </dgm:pt>
    <dgm:pt modelId="{CE9E047A-0893-4886-9E43-D1B375A09D13}" type="pres">
      <dgm:prSet presAssocID="{F05ECA5E-140E-4EAD-913D-0E3A722CB3DC}" presName="sibTrans" presStyleCnt="0"/>
      <dgm:spPr/>
    </dgm:pt>
    <dgm:pt modelId="{003AE2C6-633B-4F38-9E9E-B32F162C46EC}" type="pres">
      <dgm:prSet presAssocID="{BFE76A03-9431-4949-BF20-DEF42210C40C}" presName="compNode" presStyleCnt="0"/>
      <dgm:spPr/>
    </dgm:pt>
    <dgm:pt modelId="{A4536BA1-059C-4391-88D9-51798B6056CC}" type="pres">
      <dgm:prSet presAssocID="{BFE76A03-9431-4949-BF20-DEF42210C40C}" presName="bgRect" presStyleLbl="bgShp" presStyleIdx="1" presStyleCnt="5"/>
      <dgm:spPr>
        <a:solidFill>
          <a:srgbClr val="002060"/>
        </a:solidFill>
      </dgm:spPr>
    </dgm:pt>
    <dgm:pt modelId="{00CD83D5-27DF-4FFA-BE2C-79B7914A0E82}" type="pres">
      <dgm:prSet presAssocID="{BFE76A03-9431-4949-BF20-DEF42210C40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ycle Sign"/>
        </a:ext>
      </dgm:extLst>
    </dgm:pt>
    <dgm:pt modelId="{31E1313E-B4CF-4D4C-9A8B-CB32B0CF19B8}" type="pres">
      <dgm:prSet presAssocID="{BFE76A03-9431-4949-BF20-DEF42210C40C}" presName="spaceRect" presStyleCnt="0"/>
      <dgm:spPr/>
    </dgm:pt>
    <dgm:pt modelId="{5AA7A51A-EF9A-498C-9D64-07D070854591}" type="pres">
      <dgm:prSet presAssocID="{BFE76A03-9431-4949-BF20-DEF42210C40C}" presName="parTx" presStyleLbl="revTx" presStyleIdx="1" presStyleCnt="5">
        <dgm:presLayoutVars>
          <dgm:chMax val="0"/>
          <dgm:chPref val="0"/>
        </dgm:presLayoutVars>
      </dgm:prSet>
      <dgm:spPr/>
    </dgm:pt>
    <dgm:pt modelId="{C60108D3-243F-4E91-BA31-B6B3BEBE1EF9}" type="pres">
      <dgm:prSet presAssocID="{9BA56B9B-68E7-4153-B498-6A5023D87589}" presName="sibTrans" presStyleCnt="0"/>
      <dgm:spPr/>
    </dgm:pt>
    <dgm:pt modelId="{C0501038-C74E-4179-860E-0BA62A76B5DA}" type="pres">
      <dgm:prSet presAssocID="{BEEDE382-130F-4528-A446-8F5920359851}" presName="compNode" presStyleCnt="0"/>
      <dgm:spPr/>
    </dgm:pt>
    <dgm:pt modelId="{368302EE-CB52-4AFA-A513-E1095BC4719B}" type="pres">
      <dgm:prSet presAssocID="{BEEDE382-130F-4528-A446-8F5920359851}" presName="bgRect" presStyleLbl="bgShp" presStyleIdx="2" presStyleCnt="5"/>
      <dgm:spPr>
        <a:solidFill>
          <a:srgbClr val="002060"/>
        </a:solidFill>
      </dgm:spPr>
    </dgm:pt>
    <dgm:pt modelId="{6674D01A-4B40-44A5-BD58-1F543D1D7B98}" type="pres">
      <dgm:prSet presAssocID="{BEEDE382-130F-4528-A446-8F592035985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mize"/>
        </a:ext>
      </dgm:extLst>
    </dgm:pt>
    <dgm:pt modelId="{C9DD0E30-8F9F-40EB-9D37-CECD396282C0}" type="pres">
      <dgm:prSet presAssocID="{BEEDE382-130F-4528-A446-8F5920359851}" presName="spaceRect" presStyleCnt="0"/>
      <dgm:spPr/>
    </dgm:pt>
    <dgm:pt modelId="{1E4AEAF6-6336-4C77-8778-D8CDB7FEE977}" type="pres">
      <dgm:prSet presAssocID="{BEEDE382-130F-4528-A446-8F5920359851}" presName="parTx" presStyleLbl="revTx" presStyleIdx="2" presStyleCnt="5">
        <dgm:presLayoutVars>
          <dgm:chMax val="0"/>
          <dgm:chPref val="0"/>
        </dgm:presLayoutVars>
      </dgm:prSet>
      <dgm:spPr/>
    </dgm:pt>
    <dgm:pt modelId="{F72EA0BA-6EA3-433D-A543-C25FC96233E8}" type="pres">
      <dgm:prSet presAssocID="{F087583C-2050-42BC-A545-0158112C997B}" presName="sibTrans" presStyleCnt="0"/>
      <dgm:spPr/>
    </dgm:pt>
    <dgm:pt modelId="{B33FDA71-489D-4083-892C-63CE2F688BC3}" type="pres">
      <dgm:prSet presAssocID="{5474E9B4-7A08-409A-B0F6-ECC016F93FD6}" presName="compNode" presStyleCnt="0"/>
      <dgm:spPr/>
    </dgm:pt>
    <dgm:pt modelId="{F313B892-97D7-4207-9C35-793BF1C0F185}" type="pres">
      <dgm:prSet presAssocID="{5474E9B4-7A08-409A-B0F6-ECC016F93FD6}" presName="bgRect" presStyleLbl="bgShp" presStyleIdx="3" presStyleCnt="5"/>
      <dgm:spPr>
        <a:solidFill>
          <a:srgbClr val="002060"/>
        </a:solidFill>
      </dgm:spPr>
    </dgm:pt>
    <dgm:pt modelId="{EFB4537E-17F3-4C96-A844-073EDDD38BCD}" type="pres">
      <dgm:prSet presAssocID="{5474E9B4-7A08-409A-B0F6-ECC016F93FD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772ED686-5603-4ADF-9110-8C48C2F65D8B}" type="pres">
      <dgm:prSet presAssocID="{5474E9B4-7A08-409A-B0F6-ECC016F93FD6}" presName="spaceRect" presStyleCnt="0"/>
      <dgm:spPr/>
    </dgm:pt>
    <dgm:pt modelId="{B5DAEFA8-B6A7-4FDF-AC39-4216C9DA737C}" type="pres">
      <dgm:prSet presAssocID="{5474E9B4-7A08-409A-B0F6-ECC016F93FD6}" presName="parTx" presStyleLbl="revTx" presStyleIdx="3" presStyleCnt="5">
        <dgm:presLayoutVars>
          <dgm:chMax val="0"/>
          <dgm:chPref val="0"/>
        </dgm:presLayoutVars>
      </dgm:prSet>
      <dgm:spPr/>
    </dgm:pt>
    <dgm:pt modelId="{3C86482A-4B07-4B8F-93F6-429A73CEE8DA}" type="pres">
      <dgm:prSet presAssocID="{901C1E73-1869-4F61-9D40-EA208326C852}" presName="sibTrans" presStyleCnt="0"/>
      <dgm:spPr/>
    </dgm:pt>
    <dgm:pt modelId="{4AC20375-1114-4C49-9C77-162127E4B975}" type="pres">
      <dgm:prSet presAssocID="{849DC0B6-EC16-41D2-9B85-C4C3148B751C}" presName="compNode" presStyleCnt="0"/>
      <dgm:spPr/>
    </dgm:pt>
    <dgm:pt modelId="{F55B719E-C902-43BB-A5B8-02BE3ABCAD0A}" type="pres">
      <dgm:prSet presAssocID="{849DC0B6-EC16-41D2-9B85-C4C3148B751C}" presName="bgRect" presStyleLbl="bgShp" presStyleIdx="4" presStyleCnt="5"/>
      <dgm:spPr>
        <a:solidFill>
          <a:srgbClr val="002060"/>
        </a:solidFill>
      </dgm:spPr>
    </dgm:pt>
    <dgm:pt modelId="{836DA5DB-C106-4FF1-9A07-04CD48CB1086}" type="pres">
      <dgm:prSet presAssocID="{849DC0B6-EC16-41D2-9B85-C4C3148B751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1B07308-8E31-4D85-8125-2B86E39EF220}" type="pres">
      <dgm:prSet presAssocID="{849DC0B6-EC16-41D2-9B85-C4C3148B751C}" presName="spaceRect" presStyleCnt="0"/>
      <dgm:spPr/>
    </dgm:pt>
    <dgm:pt modelId="{D892C6B8-534E-484F-8AFF-8C95C0B667B4}" type="pres">
      <dgm:prSet presAssocID="{849DC0B6-EC16-41D2-9B85-C4C3148B751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4AF9631-DF91-4E9B-8D99-CF1D15726382}" type="presOf" srcId="{5474E9B4-7A08-409A-B0F6-ECC016F93FD6}" destId="{B5DAEFA8-B6A7-4FDF-AC39-4216C9DA737C}" srcOrd="0" destOrd="0" presId="urn:microsoft.com/office/officeart/2018/2/layout/IconVerticalSolidList"/>
    <dgm:cxn modelId="{5F138B33-2059-461F-BFDD-DFC016B0A3FE}" type="presOf" srcId="{849DC0B6-EC16-41D2-9B85-C4C3148B751C}" destId="{D892C6B8-534E-484F-8AFF-8C95C0B667B4}" srcOrd="0" destOrd="0" presId="urn:microsoft.com/office/officeart/2018/2/layout/IconVerticalSolidList"/>
    <dgm:cxn modelId="{9D35595B-A941-4C4D-BA42-D53AF3B0179D}" srcId="{29485AC5-8EC4-48B1-B30C-460E6582BB7E}" destId="{5474E9B4-7A08-409A-B0F6-ECC016F93FD6}" srcOrd="3" destOrd="0" parTransId="{46EEDB68-6BDE-412F-960A-6D516ECA9A45}" sibTransId="{901C1E73-1869-4F61-9D40-EA208326C852}"/>
    <dgm:cxn modelId="{78630A49-88BC-4E3A-B00D-7EE6CC19F66E}" srcId="{29485AC5-8EC4-48B1-B30C-460E6582BB7E}" destId="{BEEDE382-130F-4528-A446-8F5920359851}" srcOrd="2" destOrd="0" parTransId="{68167471-CE2A-49A3-8D6A-DD2D7A0E4226}" sibTransId="{F087583C-2050-42BC-A545-0158112C997B}"/>
    <dgm:cxn modelId="{40F4A357-9474-4B77-9EA8-DA067EF88D31}" type="presOf" srcId="{BEEDE382-130F-4528-A446-8F5920359851}" destId="{1E4AEAF6-6336-4C77-8778-D8CDB7FEE977}" srcOrd="0" destOrd="0" presId="urn:microsoft.com/office/officeart/2018/2/layout/IconVerticalSolidList"/>
    <dgm:cxn modelId="{E08D678B-30DF-4C97-AEFA-38DACDB162BD}" srcId="{29485AC5-8EC4-48B1-B30C-460E6582BB7E}" destId="{BFE76A03-9431-4949-BF20-DEF42210C40C}" srcOrd="1" destOrd="0" parTransId="{41B5D538-07FD-4C53-9074-4DC7326C0E2B}" sibTransId="{9BA56B9B-68E7-4153-B498-6A5023D87589}"/>
    <dgm:cxn modelId="{805098AC-E24B-4838-8BBC-4F6349AA4C7F}" type="presOf" srcId="{29485AC5-8EC4-48B1-B30C-460E6582BB7E}" destId="{E0D944A5-431B-48C8-8B2A-38B89E70BB7A}" srcOrd="0" destOrd="0" presId="urn:microsoft.com/office/officeart/2018/2/layout/IconVerticalSolidList"/>
    <dgm:cxn modelId="{F44E66B0-EA38-45B0-91EB-B69A875D3A90}" srcId="{29485AC5-8EC4-48B1-B30C-460E6582BB7E}" destId="{849DC0B6-EC16-41D2-9B85-C4C3148B751C}" srcOrd="4" destOrd="0" parTransId="{F9D8CDEC-3EBA-4974-8894-8FF73DC83727}" sibTransId="{E5B13477-0B18-444C-9D82-CD019488F613}"/>
    <dgm:cxn modelId="{E3EC78B1-02F0-4B9C-8D9A-DE10674A3F02}" type="presOf" srcId="{AAE97710-2302-4734-AF24-FBDD072A5908}" destId="{258A5C07-F737-432D-BF04-40CA91195174}" srcOrd="0" destOrd="0" presId="urn:microsoft.com/office/officeart/2018/2/layout/IconVerticalSolidList"/>
    <dgm:cxn modelId="{DE1EEBD2-0267-456F-83A1-A543DF06E604}" type="presOf" srcId="{BFE76A03-9431-4949-BF20-DEF42210C40C}" destId="{5AA7A51A-EF9A-498C-9D64-07D070854591}" srcOrd="0" destOrd="0" presId="urn:microsoft.com/office/officeart/2018/2/layout/IconVerticalSolidList"/>
    <dgm:cxn modelId="{6B370DD7-7DA5-4553-A811-3CBB646E6897}" srcId="{29485AC5-8EC4-48B1-B30C-460E6582BB7E}" destId="{AAE97710-2302-4734-AF24-FBDD072A5908}" srcOrd="0" destOrd="0" parTransId="{624CD489-7AFF-4E72-818A-CC8842BDDCE7}" sibTransId="{F05ECA5E-140E-4EAD-913D-0E3A722CB3DC}"/>
    <dgm:cxn modelId="{24102038-7ACF-4C60-AF4A-3C093C33CFD4}" type="presParOf" srcId="{E0D944A5-431B-48C8-8B2A-38B89E70BB7A}" destId="{9964DD41-1A73-4185-9193-9FACE7A4E337}" srcOrd="0" destOrd="0" presId="urn:microsoft.com/office/officeart/2018/2/layout/IconVerticalSolidList"/>
    <dgm:cxn modelId="{51C24611-AA67-479B-87B6-A8D643B8C2BD}" type="presParOf" srcId="{9964DD41-1A73-4185-9193-9FACE7A4E337}" destId="{9847D83B-74DD-4CB2-838F-5BBFA0FEEF8E}" srcOrd="0" destOrd="0" presId="urn:microsoft.com/office/officeart/2018/2/layout/IconVerticalSolidList"/>
    <dgm:cxn modelId="{A1FB973D-D3D5-41C4-A7A7-915AAD0B9810}" type="presParOf" srcId="{9964DD41-1A73-4185-9193-9FACE7A4E337}" destId="{C45D16C8-89DD-4A4A-8BFF-E916322C4C79}" srcOrd="1" destOrd="0" presId="urn:microsoft.com/office/officeart/2018/2/layout/IconVerticalSolidList"/>
    <dgm:cxn modelId="{15F3AFED-5E8F-4BFA-B5C5-0011536CFB10}" type="presParOf" srcId="{9964DD41-1A73-4185-9193-9FACE7A4E337}" destId="{09292ADD-0253-4B49-B0B6-00920A9D4901}" srcOrd="2" destOrd="0" presId="urn:microsoft.com/office/officeart/2018/2/layout/IconVerticalSolidList"/>
    <dgm:cxn modelId="{4A0AF83B-4871-46C3-8F6D-5B706934E835}" type="presParOf" srcId="{9964DD41-1A73-4185-9193-9FACE7A4E337}" destId="{258A5C07-F737-432D-BF04-40CA91195174}" srcOrd="3" destOrd="0" presId="urn:microsoft.com/office/officeart/2018/2/layout/IconVerticalSolidList"/>
    <dgm:cxn modelId="{299BB5B2-F95B-4275-A20F-48A6BB64527E}" type="presParOf" srcId="{E0D944A5-431B-48C8-8B2A-38B89E70BB7A}" destId="{CE9E047A-0893-4886-9E43-D1B375A09D13}" srcOrd="1" destOrd="0" presId="urn:microsoft.com/office/officeart/2018/2/layout/IconVerticalSolidList"/>
    <dgm:cxn modelId="{1B68916B-05BF-4C63-9E0B-193FB9D92E1D}" type="presParOf" srcId="{E0D944A5-431B-48C8-8B2A-38B89E70BB7A}" destId="{003AE2C6-633B-4F38-9E9E-B32F162C46EC}" srcOrd="2" destOrd="0" presId="urn:microsoft.com/office/officeart/2018/2/layout/IconVerticalSolidList"/>
    <dgm:cxn modelId="{5B328578-7E92-4193-91E4-EA3B7ECC9FC9}" type="presParOf" srcId="{003AE2C6-633B-4F38-9E9E-B32F162C46EC}" destId="{A4536BA1-059C-4391-88D9-51798B6056CC}" srcOrd="0" destOrd="0" presId="urn:microsoft.com/office/officeart/2018/2/layout/IconVerticalSolidList"/>
    <dgm:cxn modelId="{811B57BA-B2AE-45E1-ADC7-7E7E21C71126}" type="presParOf" srcId="{003AE2C6-633B-4F38-9E9E-B32F162C46EC}" destId="{00CD83D5-27DF-4FFA-BE2C-79B7914A0E82}" srcOrd="1" destOrd="0" presId="urn:microsoft.com/office/officeart/2018/2/layout/IconVerticalSolidList"/>
    <dgm:cxn modelId="{98AE6AEF-FE6C-4643-B1C5-D3FA53CE83BB}" type="presParOf" srcId="{003AE2C6-633B-4F38-9E9E-B32F162C46EC}" destId="{31E1313E-B4CF-4D4C-9A8B-CB32B0CF19B8}" srcOrd="2" destOrd="0" presId="urn:microsoft.com/office/officeart/2018/2/layout/IconVerticalSolidList"/>
    <dgm:cxn modelId="{93C678F7-8B62-4D00-9458-0CB158D17E9D}" type="presParOf" srcId="{003AE2C6-633B-4F38-9E9E-B32F162C46EC}" destId="{5AA7A51A-EF9A-498C-9D64-07D070854591}" srcOrd="3" destOrd="0" presId="urn:microsoft.com/office/officeart/2018/2/layout/IconVerticalSolidList"/>
    <dgm:cxn modelId="{07A5ABD3-F4E7-4FC3-9B7F-222E2516B97E}" type="presParOf" srcId="{E0D944A5-431B-48C8-8B2A-38B89E70BB7A}" destId="{C60108D3-243F-4E91-BA31-B6B3BEBE1EF9}" srcOrd="3" destOrd="0" presId="urn:microsoft.com/office/officeart/2018/2/layout/IconVerticalSolidList"/>
    <dgm:cxn modelId="{38BD72AB-8FCC-4238-958B-71B3CC526096}" type="presParOf" srcId="{E0D944A5-431B-48C8-8B2A-38B89E70BB7A}" destId="{C0501038-C74E-4179-860E-0BA62A76B5DA}" srcOrd="4" destOrd="0" presId="urn:microsoft.com/office/officeart/2018/2/layout/IconVerticalSolidList"/>
    <dgm:cxn modelId="{A2AAA4E2-43E2-49A3-80F2-CEFEEFE4CDED}" type="presParOf" srcId="{C0501038-C74E-4179-860E-0BA62A76B5DA}" destId="{368302EE-CB52-4AFA-A513-E1095BC4719B}" srcOrd="0" destOrd="0" presId="urn:microsoft.com/office/officeart/2018/2/layout/IconVerticalSolidList"/>
    <dgm:cxn modelId="{DD66C3B3-E9BB-4808-828C-2F010953A0B9}" type="presParOf" srcId="{C0501038-C74E-4179-860E-0BA62A76B5DA}" destId="{6674D01A-4B40-44A5-BD58-1F543D1D7B98}" srcOrd="1" destOrd="0" presId="urn:microsoft.com/office/officeart/2018/2/layout/IconVerticalSolidList"/>
    <dgm:cxn modelId="{4DEFF4C2-E127-4DF0-8C34-0105A1612A64}" type="presParOf" srcId="{C0501038-C74E-4179-860E-0BA62A76B5DA}" destId="{C9DD0E30-8F9F-40EB-9D37-CECD396282C0}" srcOrd="2" destOrd="0" presId="urn:microsoft.com/office/officeart/2018/2/layout/IconVerticalSolidList"/>
    <dgm:cxn modelId="{BD0D69E3-FDD5-4D5D-8B5B-033D04AF3F7B}" type="presParOf" srcId="{C0501038-C74E-4179-860E-0BA62A76B5DA}" destId="{1E4AEAF6-6336-4C77-8778-D8CDB7FEE977}" srcOrd="3" destOrd="0" presId="urn:microsoft.com/office/officeart/2018/2/layout/IconVerticalSolidList"/>
    <dgm:cxn modelId="{485FB39A-AADE-496E-957E-024C95C8C4D8}" type="presParOf" srcId="{E0D944A5-431B-48C8-8B2A-38B89E70BB7A}" destId="{F72EA0BA-6EA3-433D-A543-C25FC96233E8}" srcOrd="5" destOrd="0" presId="urn:microsoft.com/office/officeart/2018/2/layout/IconVerticalSolidList"/>
    <dgm:cxn modelId="{EF3E5309-B45F-462F-8423-563CFD945D1D}" type="presParOf" srcId="{E0D944A5-431B-48C8-8B2A-38B89E70BB7A}" destId="{B33FDA71-489D-4083-892C-63CE2F688BC3}" srcOrd="6" destOrd="0" presId="urn:microsoft.com/office/officeart/2018/2/layout/IconVerticalSolidList"/>
    <dgm:cxn modelId="{0F9DE8A9-5394-466D-BCB3-A0E989624469}" type="presParOf" srcId="{B33FDA71-489D-4083-892C-63CE2F688BC3}" destId="{F313B892-97D7-4207-9C35-793BF1C0F185}" srcOrd="0" destOrd="0" presId="urn:microsoft.com/office/officeart/2018/2/layout/IconVerticalSolidList"/>
    <dgm:cxn modelId="{1A390D21-A862-46CE-B504-3034FE4588D8}" type="presParOf" srcId="{B33FDA71-489D-4083-892C-63CE2F688BC3}" destId="{EFB4537E-17F3-4C96-A844-073EDDD38BCD}" srcOrd="1" destOrd="0" presId="urn:microsoft.com/office/officeart/2018/2/layout/IconVerticalSolidList"/>
    <dgm:cxn modelId="{D9B89065-8DA8-4C70-B28A-757E9EC466DD}" type="presParOf" srcId="{B33FDA71-489D-4083-892C-63CE2F688BC3}" destId="{772ED686-5603-4ADF-9110-8C48C2F65D8B}" srcOrd="2" destOrd="0" presId="urn:microsoft.com/office/officeart/2018/2/layout/IconVerticalSolidList"/>
    <dgm:cxn modelId="{08D51938-547F-4768-9DEB-1082F4855A95}" type="presParOf" srcId="{B33FDA71-489D-4083-892C-63CE2F688BC3}" destId="{B5DAEFA8-B6A7-4FDF-AC39-4216C9DA737C}" srcOrd="3" destOrd="0" presId="urn:microsoft.com/office/officeart/2018/2/layout/IconVerticalSolidList"/>
    <dgm:cxn modelId="{53962631-63D2-41B6-99DB-48FDB48D404A}" type="presParOf" srcId="{E0D944A5-431B-48C8-8B2A-38B89E70BB7A}" destId="{3C86482A-4B07-4B8F-93F6-429A73CEE8DA}" srcOrd="7" destOrd="0" presId="urn:microsoft.com/office/officeart/2018/2/layout/IconVerticalSolidList"/>
    <dgm:cxn modelId="{C86A62EF-927B-49DC-9A39-5F18875DA234}" type="presParOf" srcId="{E0D944A5-431B-48C8-8B2A-38B89E70BB7A}" destId="{4AC20375-1114-4C49-9C77-162127E4B975}" srcOrd="8" destOrd="0" presId="urn:microsoft.com/office/officeart/2018/2/layout/IconVerticalSolidList"/>
    <dgm:cxn modelId="{4AC1C695-88FC-4C15-991D-8BC0DE297191}" type="presParOf" srcId="{4AC20375-1114-4C49-9C77-162127E4B975}" destId="{F55B719E-C902-43BB-A5B8-02BE3ABCAD0A}" srcOrd="0" destOrd="0" presId="urn:microsoft.com/office/officeart/2018/2/layout/IconVerticalSolidList"/>
    <dgm:cxn modelId="{9B67DAAB-154C-4E00-9767-B9536A028237}" type="presParOf" srcId="{4AC20375-1114-4C49-9C77-162127E4B975}" destId="{836DA5DB-C106-4FF1-9A07-04CD48CB1086}" srcOrd="1" destOrd="0" presId="urn:microsoft.com/office/officeart/2018/2/layout/IconVerticalSolidList"/>
    <dgm:cxn modelId="{0EEEBCAE-D252-47BB-9CAD-AF16CC05EEFD}" type="presParOf" srcId="{4AC20375-1114-4C49-9C77-162127E4B975}" destId="{B1B07308-8E31-4D85-8125-2B86E39EF220}" srcOrd="2" destOrd="0" presId="urn:microsoft.com/office/officeart/2018/2/layout/IconVerticalSolidList"/>
    <dgm:cxn modelId="{B810C61E-DBBB-4F25-AE53-C0A6127964FA}" type="presParOf" srcId="{4AC20375-1114-4C49-9C77-162127E4B975}" destId="{D892C6B8-534E-484F-8AFF-8C95C0B667B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BFC054-C061-4EAB-AE03-E5E0D6D3E25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1FC1AB-7170-467A-A6F6-5E973ABB926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/>
            <a:t>Rapid Growth and Inadequate Management</a:t>
          </a:r>
          <a:endParaRPr lang="en-US"/>
        </a:p>
      </dgm:t>
    </dgm:pt>
    <dgm:pt modelId="{B2114FDF-F4E1-4BEB-B7DF-1AFC1E48CDCD}" type="parTrans" cxnId="{BBA00345-6713-483F-AB94-5A0ADDE223D0}">
      <dgm:prSet/>
      <dgm:spPr/>
      <dgm:t>
        <a:bodyPr/>
        <a:lstStyle/>
        <a:p>
          <a:endParaRPr lang="en-US"/>
        </a:p>
      </dgm:t>
    </dgm:pt>
    <dgm:pt modelId="{BE12CC39-C66D-4FEB-8848-58411BD04EFB}" type="sibTrans" cxnId="{BBA00345-6713-483F-AB94-5A0ADDE223D0}">
      <dgm:prSet/>
      <dgm:spPr/>
      <dgm:t>
        <a:bodyPr/>
        <a:lstStyle/>
        <a:p>
          <a:endParaRPr lang="en-US"/>
        </a:p>
      </dgm:t>
    </dgm:pt>
    <dgm:pt modelId="{D9A819F7-4044-4E93-8BB8-53488D00CF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/>
            <a:t>Hazardous Substances and Environmental Impact</a:t>
          </a:r>
          <a:endParaRPr lang="en-US"/>
        </a:p>
      </dgm:t>
    </dgm:pt>
    <dgm:pt modelId="{6EF70211-0A80-41D8-93D4-145855404F89}" type="parTrans" cxnId="{7FC4A0C3-75F0-428A-A8A0-EEBAC3301FEE}">
      <dgm:prSet/>
      <dgm:spPr/>
      <dgm:t>
        <a:bodyPr/>
        <a:lstStyle/>
        <a:p>
          <a:endParaRPr lang="en-US"/>
        </a:p>
      </dgm:t>
    </dgm:pt>
    <dgm:pt modelId="{E7B9D061-96FF-4474-B100-0F2707A2E714}" type="sibTrans" cxnId="{7FC4A0C3-75F0-428A-A8A0-EEBAC3301FEE}">
      <dgm:prSet/>
      <dgm:spPr/>
      <dgm:t>
        <a:bodyPr/>
        <a:lstStyle/>
        <a:p>
          <a:endParaRPr lang="en-US"/>
        </a:p>
      </dgm:t>
    </dgm:pt>
    <dgm:pt modelId="{83B730BF-30C0-43EC-9486-B9469BA7564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/>
            <a:t>Health Risks</a:t>
          </a:r>
          <a:endParaRPr lang="en-US"/>
        </a:p>
      </dgm:t>
    </dgm:pt>
    <dgm:pt modelId="{752F53C6-6226-408B-98BF-1D5CBD0BAED4}" type="parTrans" cxnId="{4D0C77C4-E5B0-46A5-B7FA-6941ABEC1251}">
      <dgm:prSet/>
      <dgm:spPr/>
      <dgm:t>
        <a:bodyPr/>
        <a:lstStyle/>
        <a:p>
          <a:endParaRPr lang="en-US"/>
        </a:p>
      </dgm:t>
    </dgm:pt>
    <dgm:pt modelId="{D5CC713C-2CCB-4EF0-A678-5195920EC17C}" type="sibTrans" cxnId="{4D0C77C4-E5B0-46A5-B7FA-6941ABEC1251}">
      <dgm:prSet/>
      <dgm:spPr/>
      <dgm:t>
        <a:bodyPr/>
        <a:lstStyle/>
        <a:p>
          <a:endParaRPr lang="en-US"/>
        </a:p>
      </dgm:t>
    </dgm:pt>
    <dgm:pt modelId="{319AD896-2D8B-44C9-B456-5AA1E7822D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</a:t>
          </a:r>
          <a:r>
            <a:rPr lang="en-US" i="0"/>
            <a:t>epletion and Loss of Valuable Materials</a:t>
          </a:r>
          <a:endParaRPr lang="en-US"/>
        </a:p>
      </dgm:t>
    </dgm:pt>
    <dgm:pt modelId="{C493B371-BEE6-4568-813B-B6B92CD8AED0}" type="parTrans" cxnId="{7FE0B39A-147B-4CE1-95F3-0ECF92093BB6}">
      <dgm:prSet/>
      <dgm:spPr/>
      <dgm:t>
        <a:bodyPr/>
        <a:lstStyle/>
        <a:p>
          <a:endParaRPr lang="en-US"/>
        </a:p>
      </dgm:t>
    </dgm:pt>
    <dgm:pt modelId="{712458BF-900C-4F2B-88A4-215E0F341545}" type="sibTrans" cxnId="{7FE0B39A-147B-4CE1-95F3-0ECF92093BB6}">
      <dgm:prSet/>
      <dgm:spPr/>
      <dgm:t>
        <a:bodyPr/>
        <a:lstStyle/>
        <a:p>
          <a:endParaRPr lang="en-US"/>
        </a:p>
      </dgm:t>
    </dgm:pt>
    <dgm:pt modelId="{638C9225-B27B-4E56-9668-21040F0C05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/>
            <a:t>Climate Change Impac</a:t>
          </a:r>
          <a:r>
            <a:rPr lang="en-US"/>
            <a:t>t</a:t>
          </a:r>
        </a:p>
      </dgm:t>
    </dgm:pt>
    <dgm:pt modelId="{0C4A8572-3BD3-49FA-9DAA-4FB5E7D70AFC}" type="parTrans" cxnId="{41DCC6B5-010C-4DDF-9D87-6DEE51022251}">
      <dgm:prSet/>
      <dgm:spPr/>
      <dgm:t>
        <a:bodyPr/>
        <a:lstStyle/>
        <a:p>
          <a:endParaRPr lang="en-US"/>
        </a:p>
      </dgm:t>
    </dgm:pt>
    <dgm:pt modelId="{21C0013B-27C5-4ED4-A73B-6B735BFE24E9}" type="sibTrans" cxnId="{41DCC6B5-010C-4DDF-9D87-6DEE51022251}">
      <dgm:prSet/>
      <dgm:spPr/>
      <dgm:t>
        <a:bodyPr/>
        <a:lstStyle/>
        <a:p>
          <a:endParaRPr lang="en-US"/>
        </a:p>
      </dgm:t>
    </dgm:pt>
    <dgm:pt modelId="{A4CED5FB-EE26-49C7-AF15-37A6C47CAE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0"/>
            <a:t>Regulatory and Enforcement Challenges</a:t>
          </a:r>
          <a:endParaRPr lang="en-US"/>
        </a:p>
      </dgm:t>
    </dgm:pt>
    <dgm:pt modelId="{680FF8CE-001E-4088-9019-9086B7832C31}" type="parTrans" cxnId="{63ABC46B-E546-4D75-B12E-84F9F0EEBB54}">
      <dgm:prSet/>
      <dgm:spPr/>
      <dgm:t>
        <a:bodyPr/>
        <a:lstStyle/>
        <a:p>
          <a:endParaRPr lang="en-US"/>
        </a:p>
      </dgm:t>
    </dgm:pt>
    <dgm:pt modelId="{4FDAAE00-E7CA-445C-AFE6-579D7FAF9A1A}" type="sibTrans" cxnId="{63ABC46B-E546-4D75-B12E-84F9F0EEBB54}">
      <dgm:prSet/>
      <dgm:spPr/>
      <dgm:t>
        <a:bodyPr/>
        <a:lstStyle/>
        <a:p>
          <a:endParaRPr lang="en-US"/>
        </a:p>
      </dgm:t>
    </dgm:pt>
    <dgm:pt modelId="{329F4F08-8B98-4EB4-B970-0C993C20DAC0}" type="pres">
      <dgm:prSet presAssocID="{0ABFC054-C061-4EAB-AE03-E5E0D6D3E257}" presName="root" presStyleCnt="0">
        <dgm:presLayoutVars>
          <dgm:dir/>
          <dgm:resizeHandles val="exact"/>
        </dgm:presLayoutVars>
      </dgm:prSet>
      <dgm:spPr/>
    </dgm:pt>
    <dgm:pt modelId="{4CCA0ACF-9C9C-43CD-BAF0-21A75D0D812A}" type="pres">
      <dgm:prSet presAssocID="{7A1FC1AB-7170-467A-A6F6-5E973ABB926D}" presName="compNode" presStyleCnt="0"/>
      <dgm:spPr/>
    </dgm:pt>
    <dgm:pt modelId="{4C0DDCE2-4023-473A-9D02-EA5B88B562CB}" type="pres">
      <dgm:prSet presAssocID="{7A1FC1AB-7170-467A-A6F6-5E973ABB926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D3D600B6-168D-4BC9-A93E-1A90C6CB6034}" type="pres">
      <dgm:prSet presAssocID="{7A1FC1AB-7170-467A-A6F6-5E973ABB926D}" presName="spaceRect" presStyleCnt="0"/>
      <dgm:spPr/>
    </dgm:pt>
    <dgm:pt modelId="{D43754F3-BDAA-408C-B753-5495D3737379}" type="pres">
      <dgm:prSet presAssocID="{7A1FC1AB-7170-467A-A6F6-5E973ABB926D}" presName="textRect" presStyleLbl="revTx" presStyleIdx="0" presStyleCnt="6">
        <dgm:presLayoutVars>
          <dgm:chMax val="1"/>
          <dgm:chPref val="1"/>
        </dgm:presLayoutVars>
      </dgm:prSet>
      <dgm:spPr/>
    </dgm:pt>
    <dgm:pt modelId="{57778CF3-05F1-4442-97F1-B41003D1430E}" type="pres">
      <dgm:prSet presAssocID="{BE12CC39-C66D-4FEB-8848-58411BD04EFB}" presName="sibTrans" presStyleCnt="0"/>
      <dgm:spPr/>
    </dgm:pt>
    <dgm:pt modelId="{CB388BC7-E702-4601-8762-F9A58881FA96}" type="pres">
      <dgm:prSet presAssocID="{D9A819F7-4044-4E93-8BB8-53488D00CF28}" presName="compNode" presStyleCnt="0"/>
      <dgm:spPr/>
    </dgm:pt>
    <dgm:pt modelId="{8A797D8F-4C13-444A-806D-CB80A1391F5F}" type="pres">
      <dgm:prSet presAssocID="{D9A819F7-4044-4E93-8BB8-53488D00CF2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9A62A1E7-0778-4274-8BE0-A09E24C0F232}" type="pres">
      <dgm:prSet presAssocID="{D9A819F7-4044-4E93-8BB8-53488D00CF28}" presName="spaceRect" presStyleCnt="0"/>
      <dgm:spPr/>
    </dgm:pt>
    <dgm:pt modelId="{83184D95-020B-4002-95AA-6B1D53C5617D}" type="pres">
      <dgm:prSet presAssocID="{D9A819F7-4044-4E93-8BB8-53488D00CF28}" presName="textRect" presStyleLbl="revTx" presStyleIdx="1" presStyleCnt="6">
        <dgm:presLayoutVars>
          <dgm:chMax val="1"/>
          <dgm:chPref val="1"/>
        </dgm:presLayoutVars>
      </dgm:prSet>
      <dgm:spPr/>
    </dgm:pt>
    <dgm:pt modelId="{A383F5BA-5F72-4766-995D-D1812D6EBE6E}" type="pres">
      <dgm:prSet presAssocID="{E7B9D061-96FF-4474-B100-0F2707A2E714}" presName="sibTrans" presStyleCnt="0"/>
      <dgm:spPr/>
    </dgm:pt>
    <dgm:pt modelId="{0BB24223-5D77-47B3-B5EA-D9F6E37FEE48}" type="pres">
      <dgm:prSet presAssocID="{83B730BF-30C0-43EC-9486-B9469BA75640}" presName="compNode" presStyleCnt="0"/>
      <dgm:spPr/>
    </dgm:pt>
    <dgm:pt modelId="{2DBF10A9-BF69-4965-87C7-C824B6502050}" type="pres">
      <dgm:prSet presAssocID="{83B730BF-30C0-43EC-9486-B9469BA7564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F980B013-78A6-40E4-9762-C40997B30149}" type="pres">
      <dgm:prSet presAssocID="{83B730BF-30C0-43EC-9486-B9469BA75640}" presName="spaceRect" presStyleCnt="0"/>
      <dgm:spPr/>
    </dgm:pt>
    <dgm:pt modelId="{4B1D1F15-E885-47E7-80A9-DF163D2E6E15}" type="pres">
      <dgm:prSet presAssocID="{83B730BF-30C0-43EC-9486-B9469BA75640}" presName="textRect" presStyleLbl="revTx" presStyleIdx="2" presStyleCnt="6">
        <dgm:presLayoutVars>
          <dgm:chMax val="1"/>
          <dgm:chPref val="1"/>
        </dgm:presLayoutVars>
      </dgm:prSet>
      <dgm:spPr/>
    </dgm:pt>
    <dgm:pt modelId="{310DF07D-DC6E-444D-B9D7-FE11714267F3}" type="pres">
      <dgm:prSet presAssocID="{D5CC713C-2CCB-4EF0-A678-5195920EC17C}" presName="sibTrans" presStyleCnt="0"/>
      <dgm:spPr/>
    </dgm:pt>
    <dgm:pt modelId="{1AC1588C-1FE9-4ED3-82D5-2F7831AFF1B5}" type="pres">
      <dgm:prSet presAssocID="{319AD896-2D8B-44C9-B456-5AA1E7822D97}" presName="compNode" presStyleCnt="0"/>
      <dgm:spPr/>
    </dgm:pt>
    <dgm:pt modelId="{0C43C14A-6AF7-4ACD-A650-D562812FF777}" type="pres">
      <dgm:prSet presAssocID="{319AD896-2D8B-44C9-B456-5AA1E7822D9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C2251733-620F-42B4-BD7A-4DD49FF6D75D}" type="pres">
      <dgm:prSet presAssocID="{319AD896-2D8B-44C9-B456-5AA1E7822D97}" presName="spaceRect" presStyleCnt="0"/>
      <dgm:spPr/>
    </dgm:pt>
    <dgm:pt modelId="{18B4249D-A75C-46D5-91F2-4E1B526CF889}" type="pres">
      <dgm:prSet presAssocID="{319AD896-2D8B-44C9-B456-5AA1E7822D97}" presName="textRect" presStyleLbl="revTx" presStyleIdx="3" presStyleCnt="6">
        <dgm:presLayoutVars>
          <dgm:chMax val="1"/>
          <dgm:chPref val="1"/>
        </dgm:presLayoutVars>
      </dgm:prSet>
      <dgm:spPr/>
    </dgm:pt>
    <dgm:pt modelId="{A2F62585-A0A1-4954-8274-03C663B30096}" type="pres">
      <dgm:prSet presAssocID="{712458BF-900C-4F2B-88A4-215E0F341545}" presName="sibTrans" presStyleCnt="0"/>
      <dgm:spPr/>
    </dgm:pt>
    <dgm:pt modelId="{56626479-F500-4E64-A243-CEC26D7C8204}" type="pres">
      <dgm:prSet presAssocID="{638C9225-B27B-4E56-9668-21040F0C0590}" presName="compNode" presStyleCnt="0"/>
      <dgm:spPr/>
    </dgm:pt>
    <dgm:pt modelId="{1828E792-39B2-4859-A11E-1466C2DC6CC3}" type="pres">
      <dgm:prSet presAssocID="{638C9225-B27B-4E56-9668-21040F0C059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A4139A9B-5107-4CB6-A4C0-818183132655}" type="pres">
      <dgm:prSet presAssocID="{638C9225-B27B-4E56-9668-21040F0C0590}" presName="spaceRect" presStyleCnt="0"/>
      <dgm:spPr/>
    </dgm:pt>
    <dgm:pt modelId="{A8795D8C-2D33-4C8E-A302-333483EAC507}" type="pres">
      <dgm:prSet presAssocID="{638C9225-B27B-4E56-9668-21040F0C0590}" presName="textRect" presStyleLbl="revTx" presStyleIdx="4" presStyleCnt="6">
        <dgm:presLayoutVars>
          <dgm:chMax val="1"/>
          <dgm:chPref val="1"/>
        </dgm:presLayoutVars>
      </dgm:prSet>
      <dgm:spPr/>
    </dgm:pt>
    <dgm:pt modelId="{6E854BA0-A05D-422A-95F8-33EC8B334FAF}" type="pres">
      <dgm:prSet presAssocID="{21C0013B-27C5-4ED4-A73B-6B735BFE24E9}" presName="sibTrans" presStyleCnt="0"/>
      <dgm:spPr/>
    </dgm:pt>
    <dgm:pt modelId="{EF90C21D-AB86-4ACF-BEA2-E5884EE7390A}" type="pres">
      <dgm:prSet presAssocID="{A4CED5FB-EE26-49C7-AF15-37A6C47CAE9B}" presName="compNode" presStyleCnt="0"/>
      <dgm:spPr/>
    </dgm:pt>
    <dgm:pt modelId="{9DD01F9D-7644-4756-A0C8-5756211DA0F6}" type="pres">
      <dgm:prSet presAssocID="{A4CED5FB-EE26-49C7-AF15-37A6C47CAE9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B76048F4-8CF0-4AA1-89DC-9ABFD1A4310F}" type="pres">
      <dgm:prSet presAssocID="{A4CED5FB-EE26-49C7-AF15-37A6C47CAE9B}" presName="spaceRect" presStyleCnt="0"/>
      <dgm:spPr/>
    </dgm:pt>
    <dgm:pt modelId="{D095882E-3475-47DD-A3F0-051CE0E56A9A}" type="pres">
      <dgm:prSet presAssocID="{A4CED5FB-EE26-49C7-AF15-37A6C47CAE9B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BBA00345-6713-483F-AB94-5A0ADDE223D0}" srcId="{0ABFC054-C061-4EAB-AE03-E5E0D6D3E257}" destId="{7A1FC1AB-7170-467A-A6F6-5E973ABB926D}" srcOrd="0" destOrd="0" parTransId="{B2114FDF-F4E1-4BEB-B7DF-1AFC1E48CDCD}" sibTransId="{BE12CC39-C66D-4FEB-8848-58411BD04EFB}"/>
    <dgm:cxn modelId="{63ABC46B-E546-4D75-B12E-84F9F0EEBB54}" srcId="{0ABFC054-C061-4EAB-AE03-E5E0D6D3E257}" destId="{A4CED5FB-EE26-49C7-AF15-37A6C47CAE9B}" srcOrd="5" destOrd="0" parTransId="{680FF8CE-001E-4088-9019-9086B7832C31}" sibTransId="{4FDAAE00-E7CA-445C-AFE6-579D7FAF9A1A}"/>
    <dgm:cxn modelId="{D3A7317B-D83E-45D6-88CF-5EA67060D86A}" type="presOf" srcId="{319AD896-2D8B-44C9-B456-5AA1E7822D97}" destId="{18B4249D-A75C-46D5-91F2-4E1B526CF889}" srcOrd="0" destOrd="0" presId="urn:microsoft.com/office/officeart/2018/2/layout/IconLabelList"/>
    <dgm:cxn modelId="{34BD568D-114F-4886-B795-D05B81BD0DC0}" type="presOf" srcId="{638C9225-B27B-4E56-9668-21040F0C0590}" destId="{A8795D8C-2D33-4C8E-A302-333483EAC507}" srcOrd="0" destOrd="0" presId="urn:microsoft.com/office/officeart/2018/2/layout/IconLabelList"/>
    <dgm:cxn modelId="{7FE0B39A-147B-4CE1-95F3-0ECF92093BB6}" srcId="{0ABFC054-C061-4EAB-AE03-E5E0D6D3E257}" destId="{319AD896-2D8B-44C9-B456-5AA1E7822D97}" srcOrd="3" destOrd="0" parTransId="{C493B371-BEE6-4568-813B-B6B92CD8AED0}" sibTransId="{712458BF-900C-4F2B-88A4-215E0F341545}"/>
    <dgm:cxn modelId="{77A7B1AF-253F-4FBB-B82E-240734C29BF1}" type="presOf" srcId="{7A1FC1AB-7170-467A-A6F6-5E973ABB926D}" destId="{D43754F3-BDAA-408C-B753-5495D3737379}" srcOrd="0" destOrd="0" presId="urn:microsoft.com/office/officeart/2018/2/layout/IconLabelList"/>
    <dgm:cxn modelId="{41DCC6B5-010C-4DDF-9D87-6DEE51022251}" srcId="{0ABFC054-C061-4EAB-AE03-E5E0D6D3E257}" destId="{638C9225-B27B-4E56-9668-21040F0C0590}" srcOrd="4" destOrd="0" parTransId="{0C4A8572-3BD3-49FA-9DAA-4FB5E7D70AFC}" sibTransId="{21C0013B-27C5-4ED4-A73B-6B735BFE24E9}"/>
    <dgm:cxn modelId="{7FC4A0C3-75F0-428A-A8A0-EEBAC3301FEE}" srcId="{0ABFC054-C061-4EAB-AE03-E5E0D6D3E257}" destId="{D9A819F7-4044-4E93-8BB8-53488D00CF28}" srcOrd="1" destOrd="0" parTransId="{6EF70211-0A80-41D8-93D4-145855404F89}" sibTransId="{E7B9D061-96FF-4474-B100-0F2707A2E714}"/>
    <dgm:cxn modelId="{4D0C77C4-E5B0-46A5-B7FA-6941ABEC1251}" srcId="{0ABFC054-C061-4EAB-AE03-E5E0D6D3E257}" destId="{83B730BF-30C0-43EC-9486-B9469BA75640}" srcOrd="2" destOrd="0" parTransId="{752F53C6-6226-408B-98BF-1D5CBD0BAED4}" sibTransId="{D5CC713C-2CCB-4EF0-A678-5195920EC17C}"/>
    <dgm:cxn modelId="{95CC53D1-7982-4C17-939E-C68744B075F8}" type="presOf" srcId="{0ABFC054-C061-4EAB-AE03-E5E0D6D3E257}" destId="{329F4F08-8B98-4EB4-B970-0C993C20DAC0}" srcOrd="0" destOrd="0" presId="urn:microsoft.com/office/officeart/2018/2/layout/IconLabelList"/>
    <dgm:cxn modelId="{D335FBD1-2AAB-4048-987C-82BA412A5558}" type="presOf" srcId="{83B730BF-30C0-43EC-9486-B9469BA75640}" destId="{4B1D1F15-E885-47E7-80A9-DF163D2E6E15}" srcOrd="0" destOrd="0" presId="urn:microsoft.com/office/officeart/2018/2/layout/IconLabelList"/>
    <dgm:cxn modelId="{20A5A0E1-7652-4140-9325-59F92E5507E7}" type="presOf" srcId="{D9A819F7-4044-4E93-8BB8-53488D00CF28}" destId="{83184D95-020B-4002-95AA-6B1D53C5617D}" srcOrd="0" destOrd="0" presId="urn:microsoft.com/office/officeart/2018/2/layout/IconLabelList"/>
    <dgm:cxn modelId="{5B978EF9-9D98-4C4F-A562-D8F9D2812901}" type="presOf" srcId="{A4CED5FB-EE26-49C7-AF15-37A6C47CAE9B}" destId="{D095882E-3475-47DD-A3F0-051CE0E56A9A}" srcOrd="0" destOrd="0" presId="urn:microsoft.com/office/officeart/2018/2/layout/IconLabelList"/>
    <dgm:cxn modelId="{6F6F613D-599F-4B2A-BA02-368765EA4B98}" type="presParOf" srcId="{329F4F08-8B98-4EB4-B970-0C993C20DAC0}" destId="{4CCA0ACF-9C9C-43CD-BAF0-21A75D0D812A}" srcOrd="0" destOrd="0" presId="urn:microsoft.com/office/officeart/2018/2/layout/IconLabelList"/>
    <dgm:cxn modelId="{B5852696-19E2-4899-91F9-0AA7BC84DD5C}" type="presParOf" srcId="{4CCA0ACF-9C9C-43CD-BAF0-21A75D0D812A}" destId="{4C0DDCE2-4023-473A-9D02-EA5B88B562CB}" srcOrd="0" destOrd="0" presId="urn:microsoft.com/office/officeart/2018/2/layout/IconLabelList"/>
    <dgm:cxn modelId="{95E75D14-04BD-4018-8265-A73BC0EFFB94}" type="presParOf" srcId="{4CCA0ACF-9C9C-43CD-BAF0-21A75D0D812A}" destId="{D3D600B6-168D-4BC9-A93E-1A90C6CB6034}" srcOrd="1" destOrd="0" presId="urn:microsoft.com/office/officeart/2018/2/layout/IconLabelList"/>
    <dgm:cxn modelId="{7278BE7A-2D0D-48A6-8C68-3C03522C6B28}" type="presParOf" srcId="{4CCA0ACF-9C9C-43CD-BAF0-21A75D0D812A}" destId="{D43754F3-BDAA-408C-B753-5495D3737379}" srcOrd="2" destOrd="0" presId="urn:microsoft.com/office/officeart/2018/2/layout/IconLabelList"/>
    <dgm:cxn modelId="{A06F552F-0555-41E2-ACFE-97043698672B}" type="presParOf" srcId="{329F4F08-8B98-4EB4-B970-0C993C20DAC0}" destId="{57778CF3-05F1-4442-97F1-B41003D1430E}" srcOrd="1" destOrd="0" presId="urn:microsoft.com/office/officeart/2018/2/layout/IconLabelList"/>
    <dgm:cxn modelId="{92B95D4E-D101-46C2-BD75-8DEEEB76BCA0}" type="presParOf" srcId="{329F4F08-8B98-4EB4-B970-0C993C20DAC0}" destId="{CB388BC7-E702-4601-8762-F9A58881FA96}" srcOrd="2" destOrd="0" presId="urn:microsoft.com/office/officeart/2018/2/layout/IconLabelList"/>
    <dgm:cxn modelId="{86BB6C7D-C74D-4B3E-9A5F-383FAE4487B6}" type="presParOf" srcId="{CB388BC7-E702-4601-8762-F9A58881FA96}" destId="{8A797D8F-4C13-444A-806D-CB80A1391F5F}" srcOrd="0" destOrd="0" presId="urn:microsoft.com/office/officeart/2018/2/layout/IconLabelList"/>
    <dgm:cxn modelId="{B39A1540-C77B-4B31-B4C6-62A77688A3C4}" type="presParOf" srcId="{CB388BC7-E702-4601-8762-F9A58881FA96}" destId="{9A62A1E7-0778-4274-8BE0-A09E24C0F232}" srcOrd="1" destOrd="0" presId="urn:microsoft.com/office/officeart/2018/2/layout/IconLabelList"/>
    <dgm:cxn modelId="{8C20CA24-19F0-4A66-BA88-77188AECBB55}" type="presParOf" srcId="{CB388BC7-E702-4601-8762-F9A58881FA96}" destId="{83184D95-020B-4002-95AA-6B1D53C5617D}" srcOrd="2" destOrd="0" presId="urn:microsoft.com/office/officeart/2018/2/layout/IconLabelList"/>
    <dgm:cxn modelId="{44ACC9C2-9DFC-45C3-BE9A-0BFEF6EB6591}" type="presParOf" srcId="{329F4F08-8B98-4EB4-B970-0C993C20DAC0}" destId="{A383F5BA-5F72-4766-995D-D1812D6EBE6E}" srcOrd="3" destOrd="0" presId="urn:microsoft.com/office/officeart/2018/2/layout/IconLabelList"/>
    <dgm:cxn modelId="{D3095E15-02B5-44F0-A9D0-4A72D6F56E7F}" type="presParOf" srcId="{329F4F08-8B98-4EB4-B970-0C993C20DAC0}" destId="{0BB24223-5D77-47B3-B5EA-D9F6E37FEE48}" srcOrd="4" destOrd="0" presId="urn:microsoft.com/office/officeart/2018/2/layout/IconLabelList"/>
    <dgm:cxn modelId="{6455CB2B-0ACF-4F87-AA9D-7783956EA652}" type="presParOf" srcId="{0BB24223-5D77-47B3-B5EA-D9F6E37FEE48}" destId="{2DBF10A9-BF69-4965-87C7-C824B6502050}" srcOrd="0" destOrd="0" presId="urn:microsoft.com/office/officeart/2018/2/layout/IconLabelList"/>
    <dgm:cxn modelId="{8C6DC943-F13C-4D1D-BE7C-42C3EB73EA6C}" type="presParOf" srcId="{0BB24223-5D77-47B3-B5EA-D9F6E37FEE48}" destId="{F980B013-78A6-40E4-9762-C40997B30149}" srcOrd="1" destOrd="0" presId="urn:microsoft.com/office/officeart/2018/2/layout/IconLabelList"/>
    <dgm:cxn modelId="{4E5EF9FE-0872-4F57-A02A-13C02789227D}" type="presParOf" srcId="{0BB24223-5D77-47B3-B5EA-D9F6E37FEE48}" destId="{4B1D1F15-E885-47E7-80A9-DF163D2E6E15}" srcOrd="2" destOrd="0" presId="urn:microsoft.com/office/officeart/2018/2/layout/IconLabelList"/>
    <dgm:cxn modelId="{A6EA8A34-0FB4-428C-80D3-5434CA4C4EA5}" type="presParOf" srcId="{329F4F08-8B98-4EB4-B970-0C993C20DAC0}" destId="{310DF07D-DC6E-444D-B9D7-FE11714267F3}" srcOrd="5" destOrd="0" presId="urn:microsoft.com/office/officeart/2018/2/layout/IconLabelList"/>
    <dgm:cxn modelId="{5D24D665-8D3F-482D-92CC-262DB3A207B2}" type="presParOf" srcId="{329F4F08-8B98-4EB4-B970-0C993C20DAC0}" destId="{1AC1588C-1FE9-4ED3-82D5-2F7831AFF1B5}" srcOrd="6" destOrd="0" presId="urn:microsoft.com/office/officeart/2018/2/layout/IconLabelList"/>
    <dgm:cxn modelId="{1CBF661C-8E3A-43BA-B135-5942FB6B6EF4}" type="presParOf" srcId="{1AC1588C-1FE9-4ED3-82D5-2F7831AFF1B5}" destId="{0C43C14A-6AF7-4ACD-A650-D562812FF777}" srcOrd="0" destOrd="0" presId="urn:microsoft.com/office/officeart/2018/2/layout/IconLabelList"/>
    <dgm:cxn modelId="{7C223763-4420-4F84-BF1F-FC35B3D9223C}" type="presParOf" srcId="{1AC1588C-1FE9-4ED3-82D5-2F7831AFF1B5}" destId="{C2251733-620F-42B4-BD7A-4DD49FF6D75D}" srcOrd="1" destOrd="0" presId="urn:microsoft.com/office/officeart/2018/2/layout/IconLabelList"/>
    <dgm:cxn modelId="{5F8106FD-348D-42C4-B1E5-60F8E6F8AD76}" type="presParOf" srcId="{1AC1588C-1FE9-4ED3-82D5-2F7831AFF1B5}" destId="{18B4249D-A75C-46D5-91F2-4E1B526CF889}" srcOrd="2" destOrd="0" presId="urn:microsoft.com/office/officeart/2018/2/layout/IconLabelList"/>
    <dgm:cxn modelId="{623412E4-333F-4423-99A1-3AAF4AA0F264}" type="presParOf" srcId="{329F4F08-8B98-4EB4-B970-0C993C20DAC0}" destId="{A2F62585-A0A1-4954-8274-03C663B30096}" srcOrd="7" destOrd="0" presId="urn:microsoft.com/office/officeart/2018/2/layout/IconLabelList"/>
    <dgm:cxn modelId="{34545F8F-8468-4382-AC71-91510E1AC683}" type="presParOf" srcId="{329F4F08-8B98-4EB4-B970-0C993C20DAC0}" destId="{56626479-F500-4E64-A243-CEC26D7C8204}" srcOrd="8" destOrd="0" presId="urn:microsoft.com/office/officeart/2018/2/layout/IconLabelList"/>
    <dgm:cxn modelId="{025AB84A-F3FF-4B6A-9738-84D4CB6CF991}" type="presParOf" srcId="{56626479-F500-4E64-A243-CEC26D7C8204}" destId="{1828E792-39B2-4859-A11E-1466C2DC6CC3}" srcOrd="0" destOrd="0" presId="urn:microsoft.com/office/officeart/2018/2/layout/IconLabelList"/>
    <dgm:cxn modelId="{28E6B0B8-ABCC-4F00-A672-F670B10C1581}" type="presParOf" srcId="{56626479-F500-4E64-A243-CEC26D7C8204}" destId="{A4139A9B-5107-4CB6-A4C0-818183132655}" srcOrd="1" destOrd="0" presId="urn:microsoft.com/office/officeart/2018/2/layout/IconLabelList"/>
    <dgm:cxn modelId="{82E0CFA9-BA10-4335-AE91-CF1A2CCFD2DB}" type="presParOf" srcId="{56626479-F500-4E64-A243-CEC26D7C8204}" destId="{A8795D8C-2D33-4C8E-A302-333483EAC507}" srcOrd="2" destOrd="0" presId="urn:microsoft.com/office/officeart/2018/2/layout/IconLabelList"/>
    <dgm:cxn modelId="{3414CEA4-E3D1-4FF9-8FEE-58D0A59C066A}" type="presParOf" srcId="{329F4F08-8B98-4EB4-B970-0C993C20DAC0}" destId="{6E854BA0-A05D-422A-95F8-33EC8B334FAF}" srcOrd="9" destOrd="0" presId="urn:microsoft.com/office/officeart/2018/2/layout/IconLabelList"/>
    <dgm:cxn modelId="{5C2F9DF5-AE3E-413C-A0AB-AADB13BFFC89}" type="presParOf" srcId="{329F4F08-8B98-4EB4-B970-0C993C20DAC0}" destId="{EF90C21D-AB86-4ACF-BEA2-E5884EE7390A}" srcOrd="10" destOrd="0" presId="urn:microsoft.com/office/officeart/2018/2/layout/IconLabelList"/>
    <dgm:cxn modelId="{45CB9FA1-06F0-4BDA-82A9-0291BF76D0E2}" type="presParOf" srcId="{EF90C21D-AB86-4ACF-BEA2-E5884EE7390A}" destId="{9DD01F9D-7644-4756-A0C8-5756211DA0F6}" srcOrd="0" destOrd="0" presId="urn:microsoft.com/office/officeart/2018/2/layout/IconLabelList"/>
    <dgm:cxn modelId="{713B0788-5DD8-4979-93D5-1684229EC7FE}" type="presParOf" srcId="{EF90C21D-AB86-4ACF-BEA2-E5884EE7390A}" destId="{B76048F4-8CF0-4AA1-89DC-9ABFD1A4310F}" srcOrd="1" destOrd="0" presId="urn:microsoft.com/office/officeart/2018/2/layout/IconLabelList"/>
    <dgm:cxn modelId="{8E93AE72-BDA5-4C32-A65E-A8ECC3797511}" type="presParOf" srcId="{EF90C21D-AB86-4ACF-BEA2-E5884EE7390A}" destId="{D095882E-3475-47DD-A3F0-051CE0E56A9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86585E-CAD2-4046-B93D-381938118ED3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AB00E88-882E-4BA8-895F-4EA6AFB52232}">
      <dgm:prSet/>
      <dgm:spPr/>
      <dgm:t>
        <a:bodyPr/>
        <a:lstStyle/>
        <a:p>
          <a:r>
            <a:rPr lang="en-US" b="0" i="0"/>
            <a:t>Negative Externalities</a:t>
          </a:r>
          <a:endParaRPr lang="en-US"/>
        </a:p>
      </dgm:t>
    </dgm:pt>
    <dgm:pt modelId="{CDEF9CBC-10A3-4967-80A6-4A3FB29F9032}" type="parTrans" cxnId="{897570B7-AF32-4D33-A85E-7405C2BE7E6B}">
      <dgm:prSet/>
      <dgm:spPr/>
      <dgm:t>
        <a:bodyPr/>
        <a:lstStyle/>
        <a:p>
          <a:endParaRPr lang="en-US"/>
        </a:p>
      </dgm:t>
    </dgm:pt>
    <dgm:pt modelId="{AE029E25-C086-45A6-B907-825A5C03D7D1}" type="sibTrans" cxnId="{897570B7-AF32-4D33-A85E-7405C2BE7E6B}">
      <dgm:prSet/>
      <dgm:spPr/>
      <dgm:t>
        <a:bodyPr/>
        <a:lstStyle/>
        <a:p>
          <a:endParaRPr lang="en-US"/>
        </a:p>
      </dgm:t>
    </dgm:pt>
    <dgm:pt modelId="{E749E33F-2F0D-44FB-B9EE-83C3B118026B}">
      <dgm:prSet/>
      <dgm:spPr/>
      <dgm:t>
        <a:bodyPr/>
        <a:lstStyle/>
        <a:p>
          <a:r>
            <a:rPr lang="en-US" b="0" i="0"/>
            <a:t>Market Failure</a:t>
          </a:r>
          <a:endParaRPr lang="en-US"/>
        </a:p>
      </dgm:t>
    </dgm:pt>
    <dgm:pt modelId="{4DE59CEC-670A-4AE5-8C26-10B1062A0A53}" type="parTrans" cxnId="{40592CA7-9CC0-45D1-B478-E0EDECDC37D5}">
      <dgm:prSet/>
      <dgm:spPr/>
      <dgm:t>
        <a:bodyPr/>
        <a:lstStyle/>
        <a:p>
          <a:endParaRPr lang="en-US"/>
        </a:p>
      </dgm:t>
    </dgm:pt>
    <dgm:pt modelId="{DB7C6834-63C0-4453-8A49-6590E2A60718}" type="sibTrans" cxnId="{40592CA7-9CC0-45D1-B478-E0EDECDC37D5}">
      <dgm:prSet/>
      <dgm:spPr/>
      <dgm:t>
        <a:bodyPr/>
        <a:lstStyle/>
        <a:p>
          <a:endParaRPr lang="en-US"/>
        </a:p>
      </dgm:t>
    </dgm:pt>
    <dgm:pt modelId="{7C0ED2E9-69FB-413D-8B9D-E7FE5B406F25}">
      <dgm:prSet/>
      <dgm:spPr/>
      <dgm:t>
        <a:bodyPr/>
        <a:lstStyle/>
        <a:p>
          <a:r>
            <a:rPr lang="en-US" b="0" i="0"/>
            <a:t>Lost Economic Opportunity</a:t>
          </a:r>
          <a:endParaRPr lang="en-US"/>
        </a:p>
      </dgm:t>
    </dgm:pt>
    <dgm:pt modelId="{9D545724-F7C5-49CD-B3F6-963AA49E04E5}" type="parTrans" cxnId="{46D95AE3-6ACE-43BE-AA9A-556F6628BAE5}">
      <dgm:prSet/>
      <dgm:spPr/>
      <dgm:t>
        <a:bodyPr/>
        <a:lstStyle/>
        <a:p>
          <a:endParaRPr lang="en-US"/>
        </a:p>
      </dgm:t>
    </dgm:pt>
    <dgm:pt modelId="{15B277F4-EF50-4D50-B3DE-DFCAB55CBC2E}" type="sibTrans" cxnId="{46D95AE3-6ACE-43BE-AA9A-556F6628BAE5}">
      <dgm:prSet/>
      <dgm:spPr/>
      <dgm:t>
        <a:bodyPr/>
        <a:lstStyle/>
        <a:p>
          <a:endParaRPr lang="en-US"/>
        </a:p>
      </dgm:t>
    </dgm:pt>
    <dgm:pt modelId="{6D990DDE-DAEE-40CA-805A-AE23D380AB21}">
      <dgm:prSet/>
      <dgm:spPr/>
      <dgm:t>
        <a:bodyPr/>
        <a:lstStyle/>
        <a:p>
          <a:r>
            <a:rPr lang="en-US"/>
            <a:t>Climate Change Impact</a:t>
          </a:r>
        </a:p>
      </dgm:t>
    </dgm:pt>
    <dgm:pt modelId="{16F124D9-1071-4EB9-B338-6BEF1973A83E}" type="parTrans" cxnId="{8422B753-4102-4B3C-A9AB-C4F94709BBD4}">
      <dgm:prSet/>
      <dgm:spPr/>
      <dgm:t>
        <a:bodyPr/>
        <a:lstStyle/>
        <a:p>
          <a:endParaRPr lang="en-US"/>
        </a:p>
      </dgm:t>
    </dgm:pt>
    <dgm:pt modelId="{77766915-471D-4F99-B1E2-4773183EF533}" type="sibTrans" cxnId="{8422B753-4102-4B3C-A9AB-C4F94709BBD4}">
      <dgm:prSet/>
      <dgm:spPr/>
      <dgm:t>
        <a:bodyPr/>
        <a:lstStyle/>
        <a:p>
          <a:endParaRPr lang="en-US"/>
        </a:p>
      </dgm:t>
    </dgm:pt>
    <dgm:pt modelId="{A0BA0153-635C-244B-8FED-CC1696E41F73}">
      <dgm:prSet/>
      <dgm:spPr/>
      <dgm:t>
        <a:bodyPr/>
        <a:lstStyle/>
        <a:p>
          <a:r>
            <a:rPr lang="en-US"/>
            <a:t>Rising Public Costs</a:t>
          </a:r>
        </a:p>
      </dgm:t>
    </dgm:pt>
    <dgm:pt modelId="{A655E69B-AD5D-2A45-A14A-B1C1CD321DCB}" type="parTrans" cxnId="{445C0960-66F5-1A47-9ADA-9D54F0E33597}">
      <dgm:prSet/>
      <dgm:spPr/>
      <dgm:t>
        <a:bodyPr/>
        <a:lstStyle/>
        <a:p>
          <a:endParaRPr lang="en-US"/>
        </a:p>
      </dgm:t>
    </dgm:pt>
    <dgm:pt modelId="{AE521416-D497-814A-9D8B-39175CD48157}" type="sibTrans" cxnId="{445C0960-66F5-1A47-9ADA-9D54F0E33597}">
      <dgm:prSet/>
      <dgm:spPr/>
      <dgm:t>
        <a:bodyPr/>
        <a:lstStyle/>
        <a:p>
          <a:endParaRPr lang="en-US"/>
        </a:p>
      </dgm:t>
    </dgm:pt>
    <dgm:pt modelId="{8D8547E9-3FEE-CF48-9115-B43AC22D9CDF}" type="pres">
      <dgm:prSet presAssocID="{8586585E-CAD2-4046-B93D-381938118ED3}" presName="vert0" presStyleCnt="0">
        <dgm:presLayoutVars>
          <dgm:dir/>
          <dgm:animOne val="branch"/>
          <dgm:animLvl val="lvl"/>
        </dgm:presLayoutVars>
      </dgm:prSet>
      <dgm:spPr/>
    </dgm:pt>
    <dgm:pt modelId="{2A3BD81B-4B68-F346-9E44-4EF39ACF66E8}" type="pres">
      <dgm:prSet presAssocID="{FAB00E88-882E-4BA8-895F-4EA6AFB52232}" presName="thickLine" presStyleLbl="alignNode1" presStyleIdx="0" presStyleCnt="5"/>
      <dgm:spPr/>
    </dgm:pt>
    <dgm:pt modelId="{E8DEA24F-F7D8-AD44-A958-9AEF7A0DE862}" type="pres">
      <dgm:prSet presAssocID="{FAB00E88-882E-4BA8-895F-4EA6AFB52232}" presName="horz1" presStyleCnt="0"/>
      <dgm:spPr/>
    </dgm:pt>
    <dgm:pt modelId="{A2497538-6448-BE4D-8D01-EB518B2C7992}" type="pres">
      <dgm:prSet presAssocID="{FAB00E88-882E-4BA8-895F-4EA6AFB52232}" presName="tx1" presStyleLbl="revTx" presStyleIdx="0" presStyleCnt="5"/>
      <dgm:spPr/>
    </dgm:pt>
    <dgm:pt modelId="{4EF5E73F-4A20-3B4D-9478-697780798BB1}" type="pres">
      <dgm:prSet presAssocID="{FAB00E88-882E-4BA8-895F-4EA6AFB52232}" presName="vert1" presStyleCnt="0"/>
      <dgm:spPr/>
    </dgm:pt>
    <dgm:pt modelId="{0AC4B8FA-EE8C-7843-94BC-3412B61AFFCC}" type="pres">
      <dgm:prSet presAssocID="{A0BA0153-635C-244B-8FED-CC1696E41F73}" presName="thickLine" presStyleLbl="alignNode1" presStyleIdx="1" presStyleCnt="5"/>
      <dgm:spPr/>
    </dgm:pt>
    <dgm:pt modelId="{14439234-AE98-854F-B6D8-78A91EE2757E}" type="pres">
      <dgm:prSet presAssocID="{A0BA0153-635C-244B-8FED-CC1696E41F73}" presName="horz1" presStyleCnt="0"/>
      <dgm:spPr/>
    </dgm:pt>
    <dgm:pt modelId="{3C719488-B6F4-C24B-AD79-D095555D5D48}" type="pres">
      <dgm:prSet presAssocID="{A0BA0153-635C-244B-8FED-CC1696E41F73}" presName="tx1" presStyleLbl="revTx" presStyleIdx="1" presStyleCnt="5"/>
      <dgm:spPr/>
    </dgm:pt>
    <dgm:pt modelId="{9BCEE6C4-48C0-324C-AE8C-94CB4D1768E9}" type="pres">
      <dgm:prSet presAssocID="{A0BA0153-635C-244B-8FED-CC1696E41F73}" presName="vert1" presStyleCnt="0"/>
      <dgm:spPr/>
    </dgm:pt>
    <dgm:pt modelId="{5668201A-DC7B-3245-8F29-84794DC0AAFA}" type="pres">
      <dgm:prSet presAssocID="{E749E33F-2F0D-44FB-B9EE-83C3B118026B}" presName="thickLine" presStyleLbl="alignNode1" presStyleIdx="2" presStyleCnt="5"/>
      <dgm:spPr/>
    </dgm:pt>
    <dgm:pt modelId="{DE98FE57-5ACB-4645-A1D4-230DBCDF5689}" type="pres">
      <dgm:prSet presAssocID="{E749E33F-2F0D-44FB-B9EE-83C3B118026B}" presName="horz1" presStyleCnt="0"/>
      <dgm:spPr/>
    </dgm:pt>
    <dgm:pt modelId="{75F7707C-E3E4-9E44-A343-E95DE584CCB6}" type="pres">
      <dgm:prSet presAssocID="{E749E33F-2F0D-44FB-B9EE-83C3B118026B}" presName="tx1" presStyleLbl="revTx" presStyleIdx="2" presStyleCnt="5"/>
      <dgm:spPr/>
    </dgm:pt>
    <dgm:pt modelId="{6F60BB87-6250-D545-A5B4-3814B996D173}" type="pres">
      <dgm:prSet presAssocID="{E749E33F-2F0D-44FB-B9EE-83C3B118026B}" presName="vert1" presStyleCnt="0"/>
      <dgm:spPr/>
    </dgm:pt>
    <dgm:pt modelId="{BB9B0E77-EF86-4E4A-A8E5-88D9E29F2086}" type="pres">
      <dgm:prSet presAssocID="{7C0ED2E9-69FB-413D-8B9D-E7FE5B406F25}" presName="thickLine" presStyleLbl="alignNode1" presStyleIdx="3" presStyleCnt="5"/>
      <dgm:spPr/>
    </dgm:pt>
    <dgm:pt modelId="{3BC3FC58-96B9-DD48-9068-DE488C13EC33}" type="pres">
      <dgm:prSet presAssocID="{7C0ED2E9-69FB-413D-8B9D-E7FE5B406F25}" presName="horz1" presStyleCnt="0"/>
      <dgm:spPr/>
    </dgm:pt>
    <dgm:pt modelId="{7C02D3B8-DCFC-3046-8082-B966D9CB4D7E}" type="pres">
      <dgm:prSet presAssocID="{7C0ED2E9-69FB-413D-8B9D-E7FE5B406F25}" presName="tx1" presStyleLbl="revTx" presStyleIdx="3" presStyleCnt="5"/>
      <dgm:spPr/>
    </dgm:pt>
    <dgm:pt modelId="{0B9BEEB6-79C2-6F47-9027-C8E891B1392A}" type="pres">
      <dgm:prSet presAssocID="{7C0ED2E9-69FB-413D-8B9D-E7FE5B406F25}" presName="vert1" presStyleCnt="0"/>
      <dgm:spPr/>
    </dgm:pt>
    <dgm:pt modelId="{F8ABA27E-9C26-1A45-BCF7-097F466EBEB2}" type="pres">
      <dgm:prSet presAssocID="{6D990DDE-DAEE-40CA-805A-AE23D380AB21}" presName="thickLine" presStyleLbl="alignNode1" presStyleIdx="4" presStyleCnt="5"/>
      <dgm:spPr/>
    </dgm:pt>
    <dgm:pt modelId="{755F053B-BB75-0F49-A3E8-672D19F3D410}" type="pres">
      <dgm:prSet presAssocID="{6D990DDE-DAEE-40CA-805A-AE23D380AB21}" presName="horz1" presStyleCnt="0"/>
      <dgm:spPr/>
    </dgm:pt>
    <dgm:pt modelId="{CAD1894A-FE10-1542-A5E9-C2973533E194}" type="pres">
      <dgm:prSet presAssocID="{6D990DDE-DAEE-40CA-805A-AE23D380AB21}" presName="tx1" presStyleLbl="revTx" presStyleIdx="4" presStyleCnt="5"/>
      <dgm:spPr/>
    </dgm:pt>
    <dgm:pt modelId="{D89CB3ED-C01F-6F4F-BE61-854B278313CE}" type="pres">
      <dgm:prSet presAssocID="{6D990DDE-DAEE-40CA-805A-AE23D380AB21}" presName="vert1" presStyleCnt="0"/>
      <dgm:spPr/>
    </dgm:pt>
  </dgm:ptLst>
  <dgm:cxnLst>
    <dgm:cxn modelId="{9BDF401F-887B-BF4C-9A27-957A7B7128C4}" type="presOf" srcId="{FAB00E88-882E-4BA8-895F-4EA6AFB52232}" destId="{A2497538-6448-BE4D-8D01-EB518B2C7992}" srcOrd="0" destOrd="0" presId="urn:microsoft.com/office/officeart/2008/layout/LinedList"/>
    <dgm:cxn modelId="{AF84E935-ED1D-DA46-84E7-E5787C6FD523}" type="presOf" srcId="{E749E33F-2F0D-44FB-B9EE-83C3B118026B}" destId="{75F7707C-E3E4-9E44-A343-E95DE584CCB6}" srcOrd="0" destOrd="0" presId="urn:microsoft.com/office/officeart/2008/layout/LinedList"/>
    <dgm:cxn modelId="{BB260540-CDB5-D943-A30D-5222913BDC69}" type="presOf" srcId="{A0BA0153-635C-244B-8FED-CC1696E41F73}" destId="{3C719488-B6F4-C24B-AD79-D095555D5D48}" srcOrd="0" destOrd="0" presId="urn:microsoft.com/office/officeart/2008/layout/LinedList"/>
    <dgm:cxn modelId="{445C0960-66F5-1A47-9ADA-9D54F0E33597}" srcId="{8586585E-CAD2-4046-B93D-381938118ED3}" destId="{A0BA0153-635C-244B-8FED-CC1696E41F73}" srcOrd="1" destOrd="0" parTransId="{A655E69B-AD5D-2A45-A14A-B1C1CD321DCB}" sibTransId="{AE521416-D497-814A-9D8B-39175CD48157}"/>
    <dgm:cxn modelId="{8422B753-4102-4B3C-A9AB-C4F94709BBD4}" srcId="{8586585E-CAD2-4046-B93D-381938118ED3}" destId="{6D990DDE-DAEE-40CA-805A-AE23D380AB21}" srcOrd="4" destOrd="0" parTransId="{16F124D9-1071-4EB9-B338-6BEF1973A83E}" sibTransId="{77766915-471D-4F99-B1E2-4773183EF533}"/>
    <dgm:cxn modelId="{0D96EA5A-583E-6F45-BFE4-7DD8DD7820C5}" type="presOf" srcId="{8586585E-CAD2-4046-B93D-381938118ED3}" destId="{8D8547E9-3FEE-CF48-9115-B43AC22D9CDF}" srcOrd="0" destOrd="0" presId="urn:microsoft.com/office/officeart/2008/layout/LinedList"/>
    <dgm:cxn modelId="{0B95B194-738D-AA41-9A4F-87C95194C244}" type="presOf" srcId="{6D990DDE-DAEE-40CA-805A-AE23D380AB21}" destId="{CAD1894A-FE10-1542-A5E9-C2973533E194}" srcOrd="0" destOrd="0" presId="urn:microsoft.com/office/officeart/2008/layout/LinedList"/>
    <dgm:cxn modelId="{40592CA7-9CC0-45D1-B478-E0EDECDC37D5}" srcId="{8586585E-CAD2-4046-B93D-381938118ED3}" destId="{E749E33F-2F0D-44FB-B9EE-83C3B118026B}" srcOrd="2" destOrd="0" parTransId="{4DE59CEC-670A-4AE5-8C26-10B1062A0A53}" sibTransId="{DB7C6834-63C0-4453-8A49-6590E2A60718}"/>
    <dgm:cxn modelId="{897570B7-AF32-4D33-A85E-7405C2BE7E6B}" srcId="{8586585E-CAD2-4046-B93D-381938118ED3}" destId="{FAB00E88-882E-4BA8-895F-4EA6AFB52232}" srcOrd="0" destOrd="0" parTransId="{CDEF9CBC-10A3-4967-80A6-4A3FB29F9032}" sibTransId="{AE029E25-C086-45A6-B907-825A5C03D7D1}"/>
    <dgm:cxn modelId="{4CFA88CE-7AF4-BD45-9330-47DAFB8945E4}" type="presOf" srcId="{7C0ED2E9-69FB-413D-8B9D-E7FE5B406F25}" destId="{7C02D3B8-DCFC-3046-8082-B966D9CB4D7E}" srcOrd="0" destOrd="0" presId="urn:microsoft.com/office/officeart/2008/layout/LinedList"/>
    <dgm:cxn modelId="{46D95AE3-6ACE-43BE-AA9A-556F6628BAE5}" srcId="{8586585E-CAD2-4046-B93D-381938118ED3}" destId="{7C0ED2E9-69FB-413D-8B9D-E7FE5B406F25}" srcOrd="3" destOrd="0" parTransId="{9D545724-F7C5-49CD-B3F6-963AA49E04E5}" sibTransId="{15B277F4-EF50-4D50-B3DE-DFCAB55CBC2E}"/>
    <dgm:cxn modelId="{ADE9EF3B-2BB0-A240-9460-73DF0C7D6251}" type="presParOf" srcId="{8D8547E9-3FEE-CF48-9115-B43AC22D9CDF}" destId="{2A3BD81B-4B68-F346-9E44-4EF39ACF66E8}" srcOrd="0" destOrd="0" presId="urn:microsoft.com/office/officeart/2008/layout/LinedList"/>
    <dgm:cxn modelId="{F04D34A0-B985-A44B-ADF8-31A88514CC7C}" type="presParOf" srcId="{8D8547E9-3FEE-CF48-9115-B43AC22D9CDF}" destId="{E8DEA24F-F7D8-AD44-A958-9AEF7A0DE862}" srcOrd="1" destOrd="0" presId="urn:microsoft.com/office/officeart/2008/layout/LinedList"/>
    <dgm:cxn modelId="{A9E9FB2A-0C90-8648-A518-5E1BE59A517B}" type="presParOf" srcId="{E8DEA24F-F7D8-AD44-A958-9AEF7A0DE862}" destId="{A2497538-6448-BE4D-8D01-EB518B2C7992}" srcOrd="0" destOrd="0" presId="urn:microsoft.com/office/officeart/2008/layout/LinedList"/>
    <dgm:cxn modelId="{86F9E093-0B10-6F45-9E09-F0CA83B8C2EB}" type="presParOf" srcId="{E8DEA24F-F7D8-AD44-A958-9AEF7A0DE862}" destId="{4EF5E73F-4A20-3B4D-9478-697780798BB1}" srcOrd="1" destOrd="0" presId="urn:microsoft.com/office/officeart/2008/layout/LinedList"/>
    <dgm:cxn modelId="{7FEFB063-CB46-B54B-8EB8-10298EEE930A}" type="presParOf" srcId="{8D8547E9-3FEE-CF48-9115-B43AC22D9CDF}" destId="{0AC4B8FA-EE8C-7843-94BC-3412B61AFFCC}" srcOrd="2" destOrd="0" presId="urn:microsoft.com/office/officeart/2008/layout/LinedList"/>
    <dgm:cxn modelId="{1E5E07A5-9E6C-2F43-BDF5-2BD5D2F9D2E5}" type="presParOf" srcId="{8D8547E9-3FEE-CF48-9115-B43AC22D9CDF}" destId="{14439234-AE98-854F-B6D8-78A91EE2757E}" srcOrd="3" destOrd="0" presId="urn:microsoft.com/office/officeart/2008/layout/LinedList"/>
    <dgm:cxn modelId="{FB28D515-C2D3-0145-9117-A383C1A02B00}" type="presParOf" srcId="{14439234-AE98-854F-B6D8-78A91EE2757E}" destId="{3C719488-B6F4-C24B-AD79-D095555D5D48}" srcOrd="0" destOrd="0" presId="urn:microsoft.com/office/officeart/2008/layout/LinedList"/>
    <dgm:cxn modelId="{7254F0E3-BBFE-8F41-B3DA-ECDEEC1B468A}" type="presParOf" srcId="{14439234-AE98-854F-B6D8-78A91EE2757E}" destId="{9BCEE6C4-48C0-324C-AE8C-94CB4D1768E9}" srcOrd="1" destOrd="0" presId="urn:microsoft.com/office/officeart/2008/layout/LinedList"/>
    <dgm:cxn modelId="{410D0CE2-F211-6E48-9F05-38A2480E50CD}" type="presParOf" srcId="{8D8547E9-3FEE-CF48-9115-B43AC22D9CDF}" destId="{5668201A-DC7B-3245-8F29-84794DC0AAFA}" srcOrd="4" destOrd="0" presId="urn:microsoft.com/office/officeart/2008/layout/LinedList"/>
    <dgm:cxn modelId="{8B2025DE-C0DB-A744-B7BD-1956F84C80EB}" type="presParOf" srcId="{8D8547E9-3FEE-CF48-9115-B43AC22D9CDF}" destId="{DE98FE57-5ACB-4645-A1D4-230DBCDF5689}" srcOrd="5" destOrd="0" presId="urn:microsoft.com/office/officeart/2008/layout/LinedList"/>
    <dgm:cxn modelId="{EFF7658C-CD71-354A-AF5F-928E46C0E19A}" type="presParOf" srcId="{DE98FE57-5ACB-4645-A1D4-230DBCDF5689}" destId="{75F7707C-E3E4-9E44-A343-E95DE584CCB6}" srcOrd="0" destOrd="0" presId="urn:microsoft.com/office/officeart/2008/layout/LinedList"/>
    <dgm:cxn modelId="{0A029AA2-B954-A743-BB83-8DD32F22C338}" type="presParOf" srcId="{DE98FE57-5ACB-4645-A1D4-230DBCDF5689}" destId="{6F60BB87-6250-D545-A5B4-3814B996D173}" srcOrd="1" destOrd="0" presId="urn:microsoft.com/office/officeart/2008/layout/LinedList"/>
    <dgm:cxn modelId="{6EEC5D38-385B-724D-9E25-A303F839CF3C}" type="presParOf" srcId="{8D8547E9-3FEE-CF48-9115-B43AC22D9CDF}" destId="{BB9B0E77-EF86-4E4A-A8E5-88D9E29F2086}" srcOrd="6" destOrd="0" presId="urn:microsoft.com/office/officeart/2008/layout/LinedList"/>
    <dgm:cxn modelId="{8BF955A8-AE21-DB4F-853E-088A5F0393C3}" type="presParOf" srcId="{8D8547E9-3FEE-CF48-9115-B43AC22D9CDF}" destId="{3BC3FC58-96B9-DD48-9068-DE488C13EC33}" srcOrd="7" destOrd="0" presId="urn:microsoft.com/office/officeart/2008/layout/LinedList"/>
    <dgm:cxn modelId="{08CA651B-7759-C841-A35C-EE845C2E45A9}" type="presParOf" srcId="{3BC3FC58-96B9-DD48-9068-DE488C13EC33}" destId="{7C02D3B8-DCFC-3046-8082-B966D9CB4D7E}" srcOrd="0" destOrd="0" presId="urn:microsoft.com/office/officeart/2008/layout/LinedList"/>
    <dgm:cxn modelId="{9AF6A730-89F9-D548-A932-F8E81CFC381E}" type="presParOf" srcId="{3BC3FC58-96B9-DD48-9068-DE488C13EC33}" destId="{0B9BEEB6-79C2-6F47-9027-C8E891B1392A}" srcOrd="1" destOrd="0" presId="urn:microsoft.com/office/officeart/2008/layout/LinedList"/>
    <dgm:cxn modelId="{C19F0295-6966-1B4B-9BB6-2814D46306D0}" type="presParOf" srcId="{8D8547E9-3FEE-CF48-9115-B43AC22D9CDF}" destId="{F8ABA27E-9C26-1A45-BCF7-097F466EBEB2}" srcOrd="8" destOrd="0" presId="urn:microsoft.com/office/officeart/2008/layout/LinedList"/>
    <dgm:cxn modelId="{18E14BE2-EC02-3A4D-86C2-6C2EFC6B57C1}" type="presParOf" srcId="{8D8547E9-3FEE-CF48-9115-B43AC22D9CDF}" destId="{755F053B-BB75-0F49-A3E8-672D19F3D410}" srcOrd="9" destOrd="0" presId="urn:microsoft.com/office/officeart/2008/layout/LinedList"/>
    <dgm:cxn modelId="{217C8E94-3C34-284F-902F-3571F548B72F}" type="presParOf" srcId="{755F053B-BB75-0F49-A3E8-672D19F3D410}" destId="{CAD1894A-FE10-1542-A5E9-C2973533E194}" srcOrd="0" destOrd="0" presId="urn:microsoft.com/office/officeart/2008/layout/LinedList"/>
    <dgm:cxn modelId="{69A25196-D633-884E-8968-E9A710D4AE79}" type="presParOf" srcId="{755F053B-BB75-0F49-A3E8-672D19F3D410}" destId="{D89CB3ED-C01F-6F4F-BE61-854B278313C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910EDE-21AB-4228-86BC-C6C24F00BDC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3C103F-A728-4969-A280-3910D0F86D24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Refuse</a:t>
          </a:r>
        </a:p>
      </dgm:t>
    </dgm:pt>
    <dgm:pt modelId="{42ECE6A0-F459-4C1C-9502-A8339E37DDA2}" type="parTrans" cxnId="{6D620D0A-DC0F-4923-B023-1CE4B9DA21D0}">
      <dgm:prSet/>
      <dgm:spPr/>
      <dgm:t>
        <a:bodyPr/>
        <a:lstStyle/>
        <a:p>
          <a:endParaRPr lang="en-US"/>
        </a:p>
      </dgm:t>
    </dgm:pt>
    <dgm:pt modelId="{2CF0AF39-7F30-4AE4-B56E-2B66C0DC8F2E}" type="sibTrans" cxnId="{6D620D0A-DC0F-4923-B023-1CE4B9DA21D0}">
      <dgm:prSet/>
      <dgm:spPr/>
      <dgm:t>
        <a:bodyPr/>
        <a:lstStyle/>
        <a:p>
          <a:endParaRPr lang="en-US"/>
        </a:p>
      </dgm:t>
    </dgm:pt>
    <dgm:pt modelId="{B64F6964-A191-404B-BA27-2AB1465476D7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Make product redundant.</a:t>
          </a:r>
        </a:p>
      </dgm:t>
    </dgm:pt>
    <dgm:pt modelId="{8C567B87-0C86-4CA0-A555-DBB57B409B52}" type="parTrans" cxnId="{C3A2609F-FEA6-4513-8C4B-3ECCFB750600}">
      <dgm:prSet/>
      <dgm:spPr/>
      <dgm:t>
        <a:bodyPr/>
        <a:lstStyle/>
        <a:p>
          <a:endParaRPr lang="en-US"/>
        </a:p>
      </dgm:t>
    </dgm:pt>
    <dgm:pt modelId="{77C30C58-00AD-4390-B30B-53C0A3128DC2}" type="sibTrans" cxnId="{C3A2609F-FEA6-4513-8C4B-3ECCFB750600}">
      <dgm:prSet/>
      <dgm:spPr/>
      <dgm:t>
        <a:bodyPr/>
        <a:lstStyle/>
        <a:p>
          <a:endParaRPr lang="en-US"/>
        </a:p>
      </dgm:t>
    </dgm:pt>
    <dgm:pt modelId="{72EC8B15-8A69-4DC1-A2AC-6834CFCBDA02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Rethink</a:t>
          </a:r>
        </a:p>
      </dgm:t>
    </dgm:pt>
    <dgm:pt modelId="{B3238342-D134-4BE0-A0D0-0F55689F2E94}" type="parTrans" cxnId="{14AB6F4C-8371-454F-9095-775918EB8A38}">
      <dgm:prSet/>
      <dgm:spPr/>
      <dgm:t>
        <a:bodyPr/>
        <a:lstStyle/>
        <a:p>
          <a:endParaRPr lang="en-US"/>
        </a:p>
      </dgm:t>
    </dgm:pt>
    <dgm:pt modelId="{78EF0F3E-DCF8-4B3C-AC6B-F570041C075E}" type="sibTrans" cxnId="{14AB6F4C-8371-454F-9095-775918EB8A38}">
      <dgm:prSet/>
      <dgm:spPr/>
      <dgm:t>
        <a:bodyPr/>
        <a:lstStyle/>
        <a:p>
          <a:endParaRPr lang="en-US"/>
        </a:p>
      </dgm:t>
    </dgm:pt>
    <dgm:pt modelId="{DE7B6A03-6B73-4131-B398-C0A6E78CFC5E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Make the product use more intense.</a:t>
          </a:r>
        </a:p>
      </dgm:t>
    </dgm:pt>
    <dgm:pt modelId="{67B4A732-7391-4408-B151-7E1B826BB707}" type="parTrans" cxnId="{0478D56D-98EA-4033-AFCA-09F88D03111C}">
      <dgm:prSet/>
      <dgm:spPr/>
      <dgm:t>
        <a:bodyPr/>
        <a:lstStyle/>
        <a:p>
          <a:endParaRPr lang="en-US"/>
        </a:p>
      </dgm:t>
    </dgm:pt>
    <dgm:pt modelId="{60AA7144-783A-4FDE-9B55-EC1CFB53E221}" type="sibTrans" cxnId="{0478D56D-98EA-4033-AFCA-09F88D03111C}">
      <dgm:prSet/>
      <dgm:spPr/>
      <dgm:t>
        <a:bodyPr/>
        <a:lstStyle/>
        <a:p>
          <a:endParaRPr lang="en-US"/>
        </a:p>
      </dgm:t>
    </dgm:pt>
    <dgm:pt modelId="{E912C171-4FA6-48D7-A450-F695C03A6497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Reduce</a:t>
          </a:r>
        </a:p>
      </dgm:t>
    </dgm:pt>
    <dgm:pt modelId="{6DA79A5F-91E5-4569-9FF6-8355D0A43C52}" type="parTrans" cxnId="{B0B7548B-B153-4424-ACFD-D3CF1AB2924C}">
      <dgm:prSet/>
      <dgm:spPr/>
      <dgm:t>
        <a:bodyPr/>
        <a:lstStyle/>
        <a:p>
          <a:endParaRPr lang="en-US"/>
        </a:p>
      </dgm:t>
    </dgm:pt>
    <dgm:pt modelId="{7CC58BD1-84AD-4571-BAB0-E2A431E8B677}" type="sibTrans" cxnId="{B0B7548B-B153-4424-ACFD-D3CF1AB2924C}">
      <dgm:prSet/>
      <dgm:spPr/>
      <dgm:t>
        <a:bodyPr/>
        <a:lstStyle/>
        <a:p>
          <a:endParaRPr lang="en-US"/>
        </a:p>
      </dgm:t>
    </dgm:pt>
    <dgm:pt modelId="{EE7CE8E8-AAC2-4A99-AAB8-DFADFF9CEBCD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Increase efficiency in manufacturing.</a:t>
          </a:r>
        </a:p>
      </dgm:t>
    </dgm:pt>
    <dgm:pt modelId="{5CEDC8F0-0453-4A3B-8CB2-47F34E518C3B}" type="parTrans" cxnId="{C0E1C79A-3326-4591-8817-BD9E4CD942E1}">
      <dgm:prSet/>
      <dgm:spPr/>
      <dgm:t>
        <a:bodyPr/>
        <a:lstStyle/>
        <a:p>
          <a:endParaRPr lang="en-US"/>
        </a:p>
      </dgm:t>
    </dgm:pt>
    <dgm:pt modelId="{AFA25ED7-0E76-4E08-A59D-D7D674E177F4}" type="sibTrans" cxnId="{C0E1C79A-3326-4591-8817-BD9E4CD942E1}">
      <dgm:prSet/>
      <dgm:spPr/>
      <dgm:t>
        <a:bodyPr/>
        <a:lstStyle/>
        <a:p>
          <a:endParaRPr lang="en-US"/>
        </a:p>
      </dgm:t>
    </dgm:pt>
    <dgm:pt modelId="{50F9B31C-74A4-4755-B0C0-D1959EA0C45D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Reuse</a:t>
          </a:r>
        </a:p>
      </dgm:t>
    </dgm:pt>
    <dgm:pt modelId="{E0F76546-FDDF-4592-BF09-5002D231DF5D}" type="parTrans" cxnId="{87BA1407-1E44-442B-AFB3-6B640270B6D1}">
      <dgm:prSet/>
      <dgm:spPr/>
      <dgm:t>
        <a:bodyPr/>
        <a:lstStyle/>
        <a:p>
          <a:endParaRPr lang="en-US"/>
        </a:p>
      </dgm:t>
    </dgm:pt>
    <dgm:pt modelId="{2914257D-B9C3-4906-B067-6C0E1F795F49}" type="sibTrans" cxnId="{87BA1407-1E44-442B-AFB3-6B640270B6D1}">
      <dgm:prSet/>
      <dgm:spPr/>
      <dgm:t>
        <a:bodyPr/>
        <a:lstStyle/>
        <a:p>
          <a:endParaRPr lang="en-US"/>
        </a:p>
      </dgm:t>
    </dgm:pt>
    <dgm:pt modelId="{672C3548-3042-4F1D-B64A-56C311CB592B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Reuse by another consumer.</a:t>
          </a:r>
        </a:p>
      </dgm:t>
    </dgm:pt>
    <dgm:pt modelId="{04F1120E-C707-4683-B3D3-9C75D7D18A56}" type="parTrans" cxnId="{6AC86DA7-7517-4E95-A8C2-9F7DA438161C}">
      <dgm:prSet/>
      <dgm:spPr/>
      <dgm:t>
        <a:bodyPr/>
        <a:lstStyle/>
        <a:p>
          <a:endParaRPr lang="en-US"/>
        </a:p>
      </dgm:t>
    </dgm:pt>
    <dgm:pt modelId="{76687123-2F40-4B51-8EFF-A2EEE8F9FC0B}" type="sibTrans" cxnId="{6AC86DA7-7517-4E95-A8C2-9F7DA438161C}">
      <dgm:prSet/>
      <dgm:spPr/>
      <dgm:t>
        <a:bodyPr/>
        <a:lstStyle/>
        <a:p>
          <a:endParaRPr lang="en-US"/>
        </a:p>
      </dgm:t>
    </dgm:pt>
    <dgm:pt modelId="{7AB50DA0-D3F5-478E-B0F0-CE3A6CC6778B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Repair</a:t>
          </a:r>
        </a:p>
      </dgm:t>
    </dgm:pt>
    <dgm:pt modelId="{09834A50-914E-4E92-8607-BC75C35A4D4D}" type="parTrans" cxnId="{35F15651-9734-4FCB-B9E5-AB564D7C6105}">
      <dgm:prSet/>
      <dgm:spPr/>
      <dgm:t>
        <a:bodyPr/>
        <a:lstStyle/>
        <a:p>
          <a:endParaRPr lang="en-US"/>
        </a:p>
      </dgm:t>
    </dgm:pt>
    <dgm:pt modelId="{C82F67D2-13C0-4953-835E-D11D6F4B1ACD}" type="sibTrans" cxnId="{35F15651-9734-4FCB-B9E5-AB564D7C6105}">
      <dgm:prSet/>
      <dgm:spPr/>
      <dgm:t>
        <a:bodyPr/>
        <a:lstStyle/>
        <a:p>
          <a:endParaRPr lang="en-US"/>
        </a:p>
      </dgm:t>
    </dgm:pt>
    <dgm:pt modelId="{45AA89A1-C731-4A23-974E-83C67379E0D7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Fix defective products.</a:t>
          </a:r>
        </a:p>
      </dgm:t>
    </dgm:pt>
    <dgm:pt modelId="{484C910B-5F63-41CF-9889-5C5092FC194A}" type="parTrans" cxnId="{343E64B2-8C32-4A98-880C-399631D113F7}">
      <dgm:prSet/>
      <dgm:spPr/>
      <dgm:t>
        <a:bodyPr/>
        <a:lstStyle/>
        <a:p>
          <a:endParaRPr lang="en-US"/>
        </a:p>
      </dgm:t>
    </dgm:pt>
    <dgm:pt modelId="{0141F702-798D-4650-9BF7-419F73BBBAF9}" type="sibTrans" cxnId="{343E64B2-8C32-4A98-880C-399631D113F7}">
      <dgm:prSet/>
      <dgm:spPr/>
      <dgm:t>
        <a:bodyPr/>
        <a:lstStyle/>
        <a:p>
          <a:endParaRPr lang="en-US"/>
        </a:p>
      </dgm:t>
    </dgm:pt>
    <dgm:pt modelId="{174A897F-1F59-4D7D-A0FA-2FDE80F30CEE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Refurbish</a:t>
          </a:r>
        </a:p>
      </dgm:t>
    </dgm:pt>
    <dgm:pt modelId="{7C01BF2D-42C1-4C85-8CEE-7D8F527BDC7A}" type="parTrans" cxnId="{5DC9EEEF-B72A-42ED-9937-CD66FBA0D20F}">
      <dgm:prSet/>
      <dgm:spPr/>
      <dgm:t>
        <a:bodyPr/>
        <a:lstStyle/>
        <a:p>
          <a:endParaRPr lang="en-US"/>
        </a:p>
      </dgm:t>
    </dgm:pt>
    <dgm:pt modelId="{73DA87BE-7CE5-4479-8B64-FC70F32839F1}" type="sibTrans" cxnId="{5DC9EEEF-B72A-42ED-9937-CD66FBA0D20F}">
      <dgm:prSet/>
      <dgm:spPr/>
      <dgm:t>
        <a:bodyPr/>
        <a:lstStyle/>
        <a:p>
          <a:endParaRPr lang="en-US"/>
        </a:p>
      </dgm:t>
    </dgm:pt>
    <dgm:pt modelId="{4808E892-5078-4D18-8FD8-9722774BC7DE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 Restore and update old products.</a:t>
          </a:r>
        </a:p>
      </dgm:t>
    </dgm:pt>
    <dgm:pt modelId="{1A40A3F6-F48D-4D6E-9A53-0F5E69C93832}" type="parTrans" cxnId="{08094889-F604-445C-8A80-564A455CCD4C}">
      <dgm:prSet/>
      <dgm:spPr/>
      <dgm:t>
        <a:bodyPr/>
        <a:lstStyle/>
        <a:p>
          <a:endParaRPr lang="en-US"/>
        </a:p>
      </dgm:t>
    </dgm:pt>
    <dgm:pt modelId="{051D853C-A840-4F6A-AB41-2D275823C197}" type="sibTrans" cxnId="{08094889-F604-445C-8A80-564A455CCD4C}">
      <dgm:prSet/>
      <dgm:spPr/>
      <dgm:t>
        <a:bodyPr/>
        <a:lstStyle/>
        <a:p>
          <a:endParaRPr lang="en-US"/>
        </a:p>
      </dgm:t>
    </dgm:pt>
    <dgm:pt modelId="{CC214901-238F-4CDA-8CBE-DA504736EBBD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Remanufacture</a:t>
          </a:r>
        </a:p>
      </dgm:t>
    </dgm:pt>
    <dgm:pt modelId="{95E1A1B2-78EA-4476-8287-034FBFA84B08}" type="parTrans" cxnId="{01E8FDC5-F9DC-4095-84A0-DB5BE9F0FEE3}">
      <dgm:prSet/>
      <dgm:spPr/>
      <dgm:t>
        <a:bodyPr/>
        <a:lstStyle/>
        <a:p>
          <a:endParaRPr lang="en-US"/>
        </a:p>
      </dgm:t>
    </dgm:pt>
    <dgm:pt modelId="{B9623985-0D3F-4C40-983C-1E68EA93B69A}" type="sibTrans" cxnId="{01E8FDC5-F9DC-4095-84A0-DB5BE9F0FEE3}">
      <dgm:prSet/>
      <dgm:spPr/>
      <dgm:t>
        <a:bodyPr/>
        <a:lstStyle/>
        <a:p>
          <a:endParaRPr lang="en-US"/>
        </a:p>
      </dgm:t>
    </dgm:pt>
    <dgm:pt modelId="{87415DA8-FC12-4020-8A7A-F1C38CAC3674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 Use parts in new products with the same function.</a:t>
          </a:r>
        </a:p>
      </dgm:t>
    </dgm:pt>
    <dgm:pt modelId="{51A37E35-7DBB-4223-855D-D4CC8FED2AEF}" type="parTrans" cxnId="{08C50D6E-8E06-4EA5-92D9-30DD6F741DA0}">
      <dgm:prSet/>
      <dgm:spPr/>
      <dgm:t>
        <a:bodyPr/>
        <a:lstStyle/>
        <a:p>
          <a:endParaRPr lang="en-US"/>
        </a:p>
      </dgm:t>
    </dgm:pt>
    <dgm:pt modelId="{FDDD178A-7FD1-41D3-B395-6251B857B846}" type="sibTrans" cxnId="{08C50D6E-8E06-4EA5-92D9-30DD6F741DA0}">
      <dgm:prSet/>
      <dgm:spPr/>
      <dgm:t>
        <a:bodyPr/>
        <a:lstStyle/>
        <a:p>
          <a:endParaRPr lang="en-US"/>
        </a:p>
      </dgm:t>
    </dgm:pt>
    <dgm:pt modelId="{F14C035F-A3FA-4ED4-AB94-A3DE41B7588C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Repurpose</a:t>
          </a:r>
        </a:p>
      </dgm:t>
    </dgm:pt>
    <dgm:pt modelId="{A1D48DD9-54F9-45EA-AF5C-A5255A588462}" type="parTrans" cxnId="{1E2922FD-48D2-4A14-BEFB-F9A8C2B7050B}">
      <dgm:prSet/>
      <dgm:spPr/>
      <dgm:t>
        <a:bodyPr/>
        <a:lstStyle/>
        <a:p>
          <a:endParaRPr lang="en-US"/>
        </a:p>
      </dgm:t>
    </dgm:pt>
    <dgm:pt modelId="{A669380B-52CA-4CF4-88AF-7DC796B33B91}" type="sibTrans" cxnId="{1E2922FD-48D2-4A14-BEFB-F9A8C2B7050B}">
      <dgm:prSet/>
      <dgm:spPr/>
      <dgm:t>
        <a:bodyPr/>
        <a:lstStyle/>
        <a:p>
          <a:endParaRPr lang="en-US"/>
        </a:p>
      </dgm:t>
    </dgm:pt>
    <dgm:pt modelId="{891D1272-A7CD-43AF-975F-14275CC525F5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Use parts in new products with different functions.</a:t>
          </a:r>
        </a:p>
      </dgm:t>
    </dgm:pt>
    <dgm:pt modelId="{E2D254A8-3AE2-4B83-9647-BFCDEE2E20B8}" type="parTrans" cxnId="{B8679CAF-D8D1-4DC9-97AC-1BCC0D7AC0A6}">
      <dgm:prSet/>
      <dgm:spPr/>
      <dgm:t>
        <a:bodyPr/>
        <a:lstStyle/>
        <a:p>
          <a:endParaRPr lang="en-US"/>
        </a:p>
      </dgm:t>
    </dgm:pt>
    <dgm:pt modelId="{4DC1B76D-FD6F-491D-9050-EAB41711A1AA}" type="sibTrans" cxnId="{B8679CAF-D8D1-4DC9-97AC-1BCC0D7AC0A6}">
      <dgm:prSet/>
      <dgm:spPr/>
      <dgm:t>
        <a:bodyPr/>
        <a:lstStyle/>
        <a:p>
          <a:endParaRPr lang="en-US"/>
        </a:p>
      </dgm:t>
    </dgm:pt>
    <dgm:pt modelId="{148CD5FC-A5DF-4AEA-8EC0-BAFCEEBC3092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Recycle</a:t>
          </a:r>
        </a:p>
      </dgm:t>
    </dgm:pt>
    <dgm:pt modelId="{F067B1B6-D0C5-4216-8901-739A95C61FD5}" type="parTrans" cxnId="{7240C0C1-7F75-465F-B44C-6211FD21593C}">
      <dgm:prSet/>
      <dgm:spPr/>
      <dgm:t>
        <a:bodyPr/>
        <a:lstStyle/>
        <a:p>
          <a:endParaRPr lang="en-US"/>
        </a:p>
      </dgm:t>
    </dgm:pt>
    <dgm:pt modelId="{615FBE07-75D2-4628-95CC-7B69ADF6B8DC}" type="sibTrans" cxnId="{7240C0C1-7F75-465F-B44C-6211FD21593C}">
      <dgm:prSet/>
      <dgm:spPr/>
      <dgm:t>
        <a:bodyPr/>
        <a:lstStyle/>
        <a:p>
          <a:endParaRPr lang="en-US"/>
        </a:p>
      </dgm:t>
    </dgm:pt>
    <dgm:pt modelId="{7740AE30-465F-4DFB-8C06-BDD0E9ACCB13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Process materials for reuse.</a:t>
          </a:r>
        </a:p>
      </dgm:t>
    </dgm:pt>
    <dgm:pt modelId="{2DB19791-FA84-4353-A220-A47191272918}" type="parTrans" cxnId="{2CAC0C7D-EFBA-4490-B5B7-BF0CB389DE18}">
      <dgm:prSet/>
      <dgm:spPr/>
      <dgm:t>
        <a:bodyPr/>
        <a:lstStyle/>
        <a:p>
          <a:endParaRPr lang="en-US"/>
        </a:p>
      </dgm:t>
    </dgm:pt>
    <dgm:pt modelId="{31FEE6CC-E4AD-4791-8FA5-8A0DC7526CAB}" type="sibTrans" cxnId="{2CAC0C7D-EFBA-4490-B5B7-BF0CB389DE18}">
      <dgm:prSet/>
      <dgm:spPr/>
      <dgm:t>
        <a:bodyPr/>
        <a:lstStyle/>
        <a:p>
          <a:endParaRPr lang="en-US"/>
        </a:p>
      </dgm:t>
    </dgm:pt>
    <dgm:pt modelId="{D9AD428D-0D82-40B2-95A2-C41CA9953F30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Recover</a:t>
          </a:r>
        </a:p>
      </dgm:t>
    </dgm:pt>
    <dgm:pt modelId="{875D7685-5F6B-4108-B53A-CFB5F5AEAAA3}" type="parTrans" cxnId="{878BB86D-09E4-4675-ACB9-808F8EBA10EE}">
      <dgm:prSet/>
      <dgm:spPr/>
      <dgm:t>
        <a:bodyPr/>
        <a:lstStyle/>
        <a:p>
          <a:endParaRPr lang="en-US"/>
        </a:p>
      </dgm:t>
    </dgm:pt>
    <dgm:pt modelId="{603BE705-0CD4-4E92-8028-345B3B2F1DDD}" type="sibTrans" cxnId="{878BB86D-09E4-4675-ACB9-808F8EBA10EE}">
      <dgm:prSet/>
      <dgm:spPr/>
      <dgm:t>
        <a:bodyPr/>
        <a:lstStyle/>
        <a:p>
          <a:endParaRPr lang="en-US"/>
        </a:p>
      </dgm:t>
    </dgm:pt>
    <dgm:pt modelId="{A0CD5C2A-8751-466F-9294-B8967B9321CB}">
      <dgm:prSet/>
      <dgm:spPr>
        <a:solidFill>
          <a:srgbClr val="002060"/>
        </a:solidFill>
      </dgm:spPr>
      <dgm:t>
        <a:bodyPr/>
        <a:lstStyle/>
        <a:p>
          <a:r>
            <a:rPr lang="en-US" b="0" i="0">
              <a:latin typeface="Futura Md BT Medium" panose="020B0602020204020303" pitchFamily="34" charset="0"/>
            </a:rPr>
            <a:t> Incinerate with energy recovery</a:t>
          </a:r>
        </a:p>
      </dgm:t>
    </dgm:pt>
    <dgm:pt modelId="{05F6DC3C-5288-413B-A2E8-33B5E1D21FC9}" type="parTrans" cxnId="{53FB45C4-970D-4FB6-BF19-7B8C0383B7A4}">
      <dgm:prSet/>
      <dgm:spPr/>
      <dgm:t>
        <a:bodyPr/>
        <a:lstStyle/>
        <a:p>
          <a:endParaRPr lang="en-US"/>
        </a:p>
      </dgm:t>
    </dgm:pt>
    <dgm:pt modelId="{347831CC-0F91-4DB3-A863-7BE22006EC29}" type="sibTrans" cxnId="{53FB45C4-970D-4FB6-BF19-7B8C0383B7A4}">
      <dgm:prSet/>
      <dgm:spPr/>
      <dgm:t>
        <a:bodyPr/>
        <a:lstStyle/>
        <a:p>
          <a:endParaRPr lang="en-US"/>
        </a:p>
      </dgm:t>
    </dgm:pt>
    <dgm:pt modelId="{BE76A800-17E4-2B4D-A3FE-98DDD1CB27CC}" type="pres">
      <dgm:prSet presAssocID="{58910EDE-21AB-4228-86BC-C6C24F00BDCB}" presName="diagram" presStyleCnt="0">
        <dgm:presLayoutVars>
          <dgm:dir/>
          <dgm:resizeHandles val="exact"/>
        </dgm:presLayoutVars>
      </dgm:prSet>
      <dgm:spPr/>
    </dgm:pt>
    <dgm:pt modelId="{E4C8ED22-6EEB-7045-BB35-29D0BD67FB20}" type="pres">
      <dgm:prSet presAssocID="{5D3C103F-A728-4969-A280-3910D0F86D24}" presName="node" presStyleLbl="node1" presStyleIdx="0" presStyleCnt="10">
        <dgm:presLayoutVars>
          <dgm:bulletEnabled val="1"/>
        </dgm:presLayoutVars>
      </dgm:prSet>
      <dgm:spPr/>
    </dgm:pt>
    <dgm:pt modelId="{08D4F628-CBD7-5143-8865-F2580F226804}" type="pres">
      <dgm:prSet presAssocID="{2CF0AF39-7F30-4AE4-B56E-2B66C0DC8F2E}" presName="sibTrans" presStyleCnt="0"/>
      <dgm:spPr/>
    </dgm:pt>
    <dgm:pt modelId="{000BF4A5-6864-8343-B23E-38E8085FCA28}" type="pres">
      <dgm:prSet presAssocID="{72EC8B15-8A69-4DC1-A2AC-6834CFCBDA02}" presName="node" presStyleLbl="node1" presStyleIdx="1" presStyleCnt="10">
        <dgm:presLayoutVars>
          <dgm:bulletEnabled val="1"/>
        </dgm:presLayoutVars>
      </dgm:prSet>
      <dgm:spPr/>
    </dgm:pt>
    <dgm:pt modelId="{BEA4D616-DFAC-BB4F-B0BB-BD1E3EE41EA3}" type="pres">
      <dgm:prSet presAssocID="{78EF0F3E-DCF8-4B3C-AC6B-F570041C075E}" presName="sibTrans" presStyleCnt="0"/>
      <dgm:spPr/>
    </dgm:pt>
    <dgm:pt modelId="{7DDEAEEF-C285-4D45-BAA5-EBA3D3EBDD30}" type="pres">
      <dgm:prSet presAssocID="{E912C171-4FA6-48D7-A450-F695C03A6497}" presName="node" presStyleLbl="node1" presStyleIdx="2" presStyleCnt="10">
        <dgm:presLayoutVars>
          <dgm:bulletEnabled val="1"/>
        </dgm:presLayoutVars>
      </dgm:prSet>
      <dgm:spPr/>
    </dgm:pt>
    <dgm:pt modelId="{1392718E-C6B9-5747-ADE1-7A824FAE5874}" type="pres">
      <dgm:prSet presAssocID="{7CC58BD1-84AD-4571-BAB0-E2A431E8B677}" presName="sibTrans" presStyleCnt="0"/>
      <dgm:spPr/>
    </dgm:pt>
    <dgm:pt modelId="{BF0A295E-209D-9548-9D91-963B1AAA9F14}" type="pres">
      <dgm:prSet presAssocID="{50F9B31C-74A4-4755-B0C0-D1959EA0C45D}" presName="node" presStyleLbl="node1" presStyleIdx="3" presStyleCnt="10">
        <dgm:presLayoutVars>
          <dgm:bulletEnabled val="1"/>
        </dgm:presLayoutVars>
      </dgm:prSet>
      <dgm:spPr/>
    </dgm:pt>
    <dgm:pt modelId="{B95C0BDA-4D61-BE45-9063-94B8DB81E7EE}" type="pres">
      <dgm:prSet presAssocID="{2914257D-B9C3-4906-B067-6C0E1F795F49}" presName="sibTrans" presStyleCnt="0"/>
      <dgm:spPr/>
    </dgm:pt>
    <dgm:pt modelId="{D4CD8EEF-1BC2-AD4D-B562-886206708915}" type="pres">
      <dgm:prSet presAssocID="{7AB50DA0-D3F5-478E-B0F0-CE3A6CC6778B}" presName="node" presStyleLbl="node1" presStyleIdx="4" presStyleCnt="10">
        <dgm:presLayoutVars>
          <dgm:bulletEnabled val="1"/>
        </dgm:presLayoutVars>
      </dgm:prSet>
      <dgm:spPr/>
    </dgm:pt>
    <dgm:pt modelId="{5CD6A9C2-7216-4641-BEC5-9779C478C02E}" type="pres">
      <dgm:prSet presAssocID="{C82F67D2-13C0-4953-835E-D11D6F4B1ACD}" presName="sibTrans" presStyleCnt="0"/>
      <dgm:spPr/>
    </dgm:pt>
    <dgm:pt modelId="{41E44C58-8771-D54A-B0EC-E7D02502BF98}" type="pres">
      <dgm:prSet presAssocID="{174A897F-1F59-4D7D-A0FA-2FDE80F30CEE}" presName="node" presStyleLbl="node1" presStyleIdx="5" presStyleCnt="10">
        <dgm:presLayoutVars>
          <dgm:bulletEnabled val="1"/>
        </dgm:presLayoutVars>
      </dgm:prSet>
      <dgm:spPr/>
    </dgm:pt>
    <dgm:pt modelId="{B92B702E-0FA4-584F-A70A-BE26B81C8CB0}" type="pres">
      <dgm:prSet presAssocID="{73DA87BE-7CE5-4479-8B64-FC70F32839F1}" presName="sibTrans" presStyleCnt="0"/>
      <dgm:spPr/>
    </dgm:pt>
    <dgm:pt modelId="{B1501DBD-2342-FF48-9E8F-28314B4C38BA}" type="pres">
      <dgm:prSet presAssocID="{CC214901-238F-4CDA-8CBE-DA504736EBBD}" presName="node" presStyleLbl="node1" presStyleIdx="6" presStyleCnt="10">
        <dgm:presLayoutVars>
          <dgm:bulletEnabled val="1"/>
        </dgm:presLayoutVars>
      </dgm:prSet>
      <dgm:spPr/>
    </dgm:pt>
    <dgm:pt modelId="{1134CA32-FA5F-6847-A326-84EAD57CBA5D}" type="pres">
      <dgm:prSet presAssocID="{B9623985-0D3F-4C40-983C-1E68EA93B69A}" presName="sibTrans" presStyleCnt="0"/>
      <dgm:spPr/>
    </dgm:pt>
    <dgm:pt modelId="{7ACAA098-0E80-ED45-9576-9647906F6ED1}" type="pres">
      <dgm:prSet presAssocID="{F14C035F-A3FA-4ED4-AB94-A3DE41B7588C}" presName="node" presStyleLbl="node1" presStyleIdx="7" presStyleCnt="10">
        <dgm:presLayoutVars>
          <dgm:bulletEnabled val="1"/>
        </dgm:presLayoutVars>
      </dgm:prSet>
      <dgm:spPr/>
    </dgm:pt>
    <dgm:pt modelId="{4DE2F53B-78DC-DF41-993F-D09708BD322F}" type="pres">
      <dgm:prSet presAssocID="{A669380B-52CA-4CF4-88AF-7DC796B33B91}" presName="sibTrans" presStyleCnt="0"/>
      <dgm:spPr/>
    </dgm:pt>
    <dgm:pt modelId="{BD0B0C15-E597-1247-AC0D-46EE8090E344}" type="pres">
      <dgm:prSet presAssocID="{148CD5FC-A5DF-4AEA-8EC0-BAFCEEBC3092}" presName="node" presStyleLbl="node1" presStyleIdx="8" presStyleCnt="10">
        <dgm:presLayoutVars>
          <dgm:bulletEnabled val="1"/>
        </dgm:presLayoutVars>
      </dgm:prSet>
      <dgm:spPr/>
    </dgm:pt>
    <dgm:pt modelId="{C3F47BBC-2E99-3845-A941-E13178C2BA84}" type="pres">
      <dgm:prSet presAssocID="{615FBE07-75D2-4628-95CC-7B69ADF6B8DC}" presName="sibTrans" presStyleCnt="0"/>
      <dgm:spPr/>
    </dgm:pt>
    <dgm:pt modelId="{D5204B41-8869-AF45-9CCE-D33194E86C20}" type="pres">
      <dgm:prSet presAssocID="{D9AD428D-0D82-40B2-95A2-C41CA9953F30}" presName="node" presStyleLbl="node1" presStyleIdx="9" presStyleCnt="10">
        <dgm:presLayoutVars>
          <dgm:bulletEnabled val="1"/>
        </dgm:presLayoutVars>
      </dgm:prSet>
      <dgm:spPr/>
    </dgm:pt>
  </dgm:ptLst>
  <dgm:cxnLst>
    <dgm:cxn modelId="{87BA1407-1E44-442B-AFB3-6B640270B6D1}" srcId="{58910EDE-21AB-4228-86BC-C6C24F00BDCB}" destId="{50F9B31C-74A4-4755-B0C0-D1959EA0C45D}" srcOrd="3" destOrd="0" parTransId="{E0F76546-FDDF-4592-BF09-5002D231DF5D}" sibTransId="{2914257D-B9C3-4906-B067-6C0E1F795F49}"/>
    <dgm:cxn modelId="{6D620D0A-DC0F-4923-B023-1CE4B9DA21D0}" srcId="{58910EDE-21AB-4228-86BC-C6C24F00BDCB}" destId="{5D3C103F-A728-4969-A280-3910D0F86D24}" srcOrd="0" destOrd="0" parTransId="{42ECE6A0-F459-4C1C-9502-A8339E37DDA2}" sibTransId="{2CF0AF39-7F30-4AE4-B56E-2B66C0DC8F2E}"/>
    <dgm:cxn modelId="{C66D9E0A-9306-B240-B702-B96A056FB614}" type="presOf" srcId="{E912C171-4FA6-48D7-A450-F695C03A6497}" destId="{7DDEAEEF-C285-4D45-BAA5-EBA3D3EBDD30}" srcOrd="0" destOrd="0" presId="urn:microsoft.com/office/officeart/2005/8/layout/default"/>
    <dgm:cxn modelId="{2B010F35-238A-894D-95A1-038695E7A938}" type="presOf" srcId="{72EC8B15-8A69-4DC1-A2AC-6834CFCBDA02}" destId="{000BF4A5-6864-8343-B23E-38E8085FCA28}" srcOrd="0" destOrd="0" presId="urn:microsoft.com/office/officeart/2005/8/layout/default"/>
    <dgm:cxn modelId="{57233D3F-79AE-0E46-B9E9-F4F2B72357AB}" type="presOf" srcId="{148CD5FC-A5DF-4AEA-8EC0-BAFCEEBC3092}" destId="{BD0B0C15-E597-1247-AC0D-46EE8090E344}" srcOrd="0" destOrd="0" presId="urn:microsoft.com/office/officeart/2005/8/layout/default"/>
    <dgm:cxn modelId="{4DB6465F-488F-F44D-BD5C-40888201955E}" type="presOf" srcId="{CC214901-238F-4CDA-8CBE-DA504736EBBD}" destId="{B1501DBD-2342-FF48-9E8F-28314B4C38BA}" srcOrd="0" destOrd="0" presId="urn:microsoft.com/office/officeart/2005/8/layout/default"/>
    <dgm:cxn modelId="{98B77366-8543-6C4E-81C1-FADE486C94FE}" type="presOf" srcId="{50F9B31C-74A4-4755-B0C0-D1959EA0C45D}" destId="{BF0A295E-209D-9548-9D91-963B1AAA9F14}" srcOrd="0" destOrd="0" presId="urn:microsoft.com/office/officeart/2005/8/layout/default"/>
    <dgm:cxn modelId="{14AB6F4C-8371-454F-9095-775918EB8A38}" srcId="{58910EDE-21AB-4228-86BC-C6C24F00BDCB}" destId="{72EC8B15-8A69-4DC1-A2AC-6834CFCBDA02}" srcOrd="1" destOrd="0" parTransId="{B3238342-D134-4BE0-A0D0-0F55689F2E94}" sibTransId="{78EF0F3E-DCF8-4B3C-AC6B-F570041C075E}"/>
    <dgm:cxn modelId="{878BB86D-09E4-4675-ACB9-808F8EBA10EE}" srcId="{58910EDE-21AB-4228-86BC-C6C24F00BDCB}" destId="{D9AD428D-0D82-40B2-95A2-C41CA9953F30}" srcOrd="9" destOrd="0" parTransId="{875D7685-5F6B-4108-B53A-CFB5F5AEAAA3}" sibTransId="{603BE705-0CD4-4E92-8028-345B3B2F1DDD}"/>
    <dgm:cxn modelId="{0478D56D-98EA-4033-AFCA-09F88D03111C}" srcId="{72EC8B15-8A69-4DC1-A2AC-6834CFCBDA02}" destId="{DE7B6A03-6B73-4131-B398-C0A6E78CFC5E}" srcOrd="0" destOrd="0" parTransId="{67B4A732-7391-4408-B151-7E1B826BB707}" sibTransId="{60AA7144-783A-4FDE-9B55-EC1CFB53E221}"/>
    <dgm:cxn modelId="{08C50D6E-8E06-4EA5-92D9-30DD6F741DA0}" srcId="{CC214901-238F-4CDA-8CBE-DA504736EBBD}" destId="{87415DA8-FC12-4020-8A7A-F1C38CAC3674}" srcOrd="0" destOrd="0" parTransId="{51A37E35-7DBB-4223-855D-D4CC8FED2AEF}" sibTransId="{FDDD178A-7FD1-41D3-B395-6251B857B846}"/>
    <dgm:cxn modelId="{35F15651-9734-4FCB-B9E5-AB564D7C6105}" srcId="{58910EDE-21AB-4228-86BC-C6C24F00BDCB}" destId="{7AB50DA0-D3F5-478E-B0F0-CE3A6CC6778B}" srcOrd="4" destOrd="0" parTransId="{09834A50-914E-4E92-8607-BC75C35A4D4D}" sibTransId="{C82F67D2-13C0-4953-835E-D11D6F4B1ACD}"/>
    <dgm:cxn modelId="{32679E52-6E13-4948-870E-6F81C0A8D052}" type="presOf" srcId="{5D3C103F-A728-4969-A280-3910D0F86D24}" destId="{E4C8ED22-6EEB-7045-BB35-29D0BD67FB20}" srcOrd="0" destOrd="0" presId="urn:microsoft.com/office/officeart/2005/8/layout/default"/>
    <dgm:cxn modelId="{E5F60155-E842-FB44-9F9F-F7C54155CE03}" type="presOf" srcId="{DE7B6A03-6B73-4131-B398-C0A6E78CFC5E}" destId="{000BF4A5-6864-8343-B23E-38E8085FCA28}" srcOrd="0" destOrd="1" presId="urn:microsoft.com/office/officeart/2005/8/layout/default"/>
    <dgm:cxn modelId="{39A9927A-AE5B-B04B-8608-4E57EC65DE42}" type="presOf" srcId="{A0CD5C2A-8751-466F-9294-B8967B9321CB}" destId="{D5204B41-8869-AF45-9CCE-D33194E86C20}" srcOrd="0" destOrd="1" presId="urn:microsoft.com/office/officeart/2005/8/layout/default"/>
    <dgm:cxn modelId="{2CAC0C7D-EFBA-4490-B5B7-BF0CB389DE18}" srcId="{148CD5FC-A5DF-4AEA-8EC0-BAFCEEBC3092}" destId="{7740AE30-465F-4DFB-8C06-BDD0E9ACCB13}" srcOrd="0" destOrd="0" parTransId="{2DB19791-FA84-4353-A220-A47191272918}" sibTransId="{31FEE6CC-E4AD-4791-8FA5-8A0DC7526CAB}"/>
    <dgm:cxn modelId="{370A4E7E-AB29-6B43-AC7E-F44BFD825332}" type="presOf" srcId="{7740AE30-465F-4DFB-8C06-BDD0E9ACCB13}" destId="{BD0B0C15-E597-1247-AC0D-46EE8090E344}" srcOrd="0" destOrd="1" presId="urn:microsoft.com/office/officeart/2005/8/layout/default"/>
    <dgm:cxn modelId="{08094889-F604-445C-8A80-564A455CCD4C}" srcId="{174A897F-1F59-4D7D-A0FA-2FDE80F30CEE}" destId="{4808E892-5078-4D18-8FD8-9722774BC7DE}" srcOrd="0" destOrd="0" parTransId="{1A40A3F6-F48D-4D6E-9A53-0F5E69C93832}" sibTransId="{051D853C-A840-4F6A-AB41-2D275823C197}"/>
    <dgm:cxn modelId="{B0B7548B-B153-4424-ACFD-D3CF1AB2924C}" srcId="{58910EDE-21AB-4228-86BC-C6C24F00BDCB}" destId="{E912C171-4FA6-48D7-A450-F695C03A6497}" srcOrd="2" destOrd="0" parTransId="{6DA79A5F-91E5-4569-9FF6-8355D0A43C52}" sibTransId="{7CC58BD1-84AD-4571-BAB0-E2A431E8B677}"/>
    <dgm:cxn modelId="{9112C693-87C6-7842-B0DE-FF8E12FA0103}" type="presOf" srcId="{D9AD428D-0D82-40B2-95A2-C41CA9953F30}" destId="{D5204B41-8869-AF45-9CCE-D33194E86C20}" srcOrd="0" destOrd="0" presId="urn:microsoft.com/office/officeart/2005/8/layout/default"/>
    <dgm:cxn modelId="{C0E1C79A-3326-4591-8817-BD9E4CD942E1}" srcId="{E912C171-4FA6-48D7-A450-F695C03A6497}" destId="{EE7CE8E8-AAC2-4A99-AAB8-DFADFF9CEBCD}" srcOrd="0" destOrd="0" parTransId="{5CEDC8F0-0453-4A3B-8CB2-47F34E518C3B}" sibTransId="{AFA25ED7-0E76-4E08-A59D-D7D674E177F4}"/>
    <dgm:cxn modelId="{CF6A659D-287A-6C49-96ED-5987E2F0B47A}" type="presOf" srcId="{4808E892-5078-4D18-8FD8-9722774BC7DE}" destId="{41E44C58-8771-D54A-B0EC-E7D02502BF98}" srcOrd="0" destOrd="1" presId="urn:microsoft.com/office/officeart/2005/8/layout/default"/>
    <dgm:cxn modelId="{C3A2609F-FEA6-4513-8C4B-3ECCFB750600}" srcId="{5D3C103F-A728-4969-A280-3910D0F86D24}" destId="{B64F6964-A191-404B-BA27-2AB1465476D7}" srcOrd="0" destOrd="0" parTransId="{8C567B87-0C86-4CA0-A555-DBB57B409B52}" sibTransId="{77C30C58-00AD-4390-B30B-53C0A3128DC2}"/>
    <dgm:cxn modelId="{6AC86DA7-7517-4E95-A8C2-9F7DA438161C}" srcId="{50F9B31C-74A4-4755-B0C0-D1959EA0C45D}" destId="{672C3548-3042-4F1D-B64A-56C311CB592B}" srcOrd="0" destOrd="0" parTransId="{04F1120E-C707-4683-B3D3-9C75D7D18A56}" sibTransId="{76687123-2F40-4B51-8EFF-A2EEE8F9FC0B}"/>
    <dgm:cxn modelId="{A6C61AAE-B261-1C46-A63D-3C0F012CD257}" type="presOf" srcId="{58910EDE-21AB-4228-86BC-C6C24F00BDCB}" destId="{BE76A800-17E4-2B4D-A3FE-98DDD1CB27CC}" srcOrd="0" destOrd="0" presId="urn:microsoft.com/office/officeart/2005/8/layout/default"/>
    <dgm:cxn modelId="{B8679CAF-D8D1-4DC9-97AC-1BCC0D7AC0A6}" srcId="{F14C035F-A3FA-4ED4-AB94-A3DE41B7588C}" destId="{891D1272-A7CD-43AF-975F-14275CC525F5}" srcOrd="0" destOrd="0" parTransId="{E2D254A8-3AE2-4B83-9647-BFCDEE2E20B8}" sibTransId="{4DC1B76D-FD6F-491D-9050-EAB41711A1AA}"/>
    <dgm:cxn modelId="{9570DFB1-D51E-E34B-A979-1315D3FDE83E}" type="presOf" srcId="{672C3548-3042-4F1D-B64A-56C311CB592B}" destId="{BF0A295E-209D-9548-9D91-963B1AAA9F14}" srcOrd="0" destOrd="1" presId="urn:microsoft.com/office/officeart/2005/8/layout/default"/>
    <dgm:cxn modelId="{343E64B2-8C32-4A98-880C-399631D113F7}" srcId="{7AB50DA0-D3F5-478E-B0F0-CE3A6CC6778B}" destId="{45AA89A1-C731-4A23-974E-83C67379E0D7}" srcOrd="0" destOrd="0" parTransId="{484C910B-5F63-41CF-9889-5C5092FC194A}" sibTransId="{0141F702-798D-4650-9BF7-419F73BBBAF9}"/>
    <dgm:cxn modelId="{B44629B5-84D6-8944-91E0-7A2D972A6FF1}" type="presOf" srcId="{45AA89A1-C731-4A23-974E-83C67379E0D7}" destId="{D4CD8EEF-1BC2-AD4D-B562-886206708915}" srcOrd="0" destOrd="1" presId="urn:microsoft.com/office/officeart/2005/8/layout/default"/>
    <dgm:cxn modelId="{1F5D74B8-2354-AC44-9034-5B97D37A5B67}" type="presOf" srcId="{EE7CE8E8-AAC2-4A99-AAB8-DFADFF9CEBCD}" destId="{7DDEAEEF-C285-4D45-BAA5-EBA3D3EBDD30}" srcOrd="0" destOrd="1" presId="urn:microsoft.com/office/officeart/2005/8/layout/default"/>
    <dgm:cxn modelId="{7240C0C1-7F75-465F-B44C-6211FD21593C}" srcId="{58910EDE-21AB-4228-86BC-C6C24F00BDCB}" destId="{148CD5FC-A5DF-4AEA-8EC0-BAFCEEBC3092}" srcOrd="8" destOrd="0" parTransId="{F067B1B6-D0C5-4216-8901-739A95C61FD5}" sibTransId="{615FBE07-75D2-4628-95CC-7B69ADF6B8DC}"/>
    <dgm:cxn modelId="{53FB45C4-970D-4FB6-BF19-7B8C0383B7A4}" srcId="{D9AD428D-0D82-40B2-95A2-C41CA9953F30}" destId="{A0CD5C2A-8751-466F-9294-B8967B9321CB}" srcOrd="0" destOrd="0" parTransId="{05F6DC3C-5288-413B-A2E8-33B5E1D21FC9}" sibTransId="{347831CC-0F91-4DB3-A863-7BE22006EC29}"/>
    <dgm:cxn modelId="{01E8FDC5-F9DC-4095-84A0-DB5BE9F0FEE3}" srcId="{58910EDE-21AB-4228-86BC-C6C24F00BDCB}" destId="{CC214901-238F-4CDA-8CBE-DA504736EBBD}" srcOrd="6" destOrd="0" parTransId="{95E1A1B2-78EA-4476-8287-034FBFA84B08}" sibTransId="{B9623985-0D3F-4C40-983C-1E68EA93B69A}"/>
    <dgm:cxn modelId="{BAC731C9-5770-9449-8F24-5F32A7AC869A}" type="presOf" srcId="{B64F6964-A191-404B-BA27-2AB1465476D7}" destId="{E4C8ED22-6EEB-7045-BB35-29D0BD67FB20}" srcOrd="0" destOrd="1" presId="urn:microsoft.com/office/officeart/2005/8/layout/default"/>
    <dgm:cxn modelId="{733662D7-9447-8D40-A3F4-6960B9C8F6A0}" type="presOf" srcId="{891D1272-A7CD-43AF-975F-14275CC525F5}" destId="{7ACAA098-0E80-ED45-9576-9647906F6ED1}" srcOrd="0" destOrd="1" presId="urn:microsoft.com/office/officeart/2005/8/layout/default"/>
    <dgm:cxn modelId="{6BE4E0EB-BAB9-784D-9311-7412ADFFA289}" type="presOf" srcId="{174A897F-1F59-4D7D-A0FA-2FDE80F30CEE}" destId="{41E44C58-8771-D54A-B0EC-E7D02502BF98}" srcOrd="0" destOrd="0" presId="urn:microsoft.com/office/officeart/2005/8/layout/default"/>
    <dgm:cxn modelId="{5DC9EEEF-B72A-42ED-9937-CD66FBA0D20F}" srcId="{58910EDE-21AB-4228-86BC-C6C24F00BDCB}" destId="{174A897F-1F59-4D7D-A0FA-2FDE80F30CEE}" srcOrd="5" destOrd="0" parTransId="{7C01BF2D-42C1-4C85-8CEE-7D8F527BDC7A}" sibTransId="{73DA87BE-7CE5-4479-8B64-FC70F32839F1}"/>
    <dgm:cxn modelId="{097B64F1-3978-ED4C-80FD-0D9B6F9CC164}" type="presOf" srcId="{7AB50DA0-D3F5-478E-B0F0-CE3A6CC6778B}" destId="{D4CD8EEF-1BC2-AD4D-B562-886206708915}" srcOrd="0" destOrd="0" presId="urn:microsoft.com/office/officeart/2005/8/layout/default"/>
    <dgm:cxn modelId="{364A25F4-62F3-5B46-B6C3-21B0E8D59883}" type="presOf" srcId="{87415DA8-FC12-4020-8A7A-F1C38CAC3674}" destId="{B1501DBD-2342-FF48-9E8F-28314B4C38BA}" srcOrd="0" destOrd="1" presId="urn:microsoft.com/office/officeart/2005/8/layout/default"/>
    <dgm:cxn modelId="{66D048FB-46BF-8B45-9BD0-1CE2437A241D}" type="presOf" srcId="{F14C035F-A3FA-4ED4-AB94-A3DE41B7588C}" destId="{7ACAA098-0E80-ED45-9576-9647906F6ED1}" srcOrd="0" destOrd="0" presId="urn:microsoft.com/office/officeart/2005/8/layout/default"/>
    <dgm:cxn modelId="{1E2922FD-48D2-4A14-BEFB-F9A8C2B7050B}" srcId="{58910EDE-21AB-4228-86BC-C6C24F00BDCB}" destId="{F14C035F-A3FA-4ED4-AB94-A3DE41B7588C}" srcOrd="7" destOrd="0" parTransId="{A1D48DD9-54F9-45EA-AF5C-A5255A588462}" sibTransId="{A669380B-52CA-4CF4-88AF-7DC796B33B91}"/>
    <dgm:cxn modelId="{C25FDB34-4B88-F44C-98BB-808FFED3863F}" type="presParOf" srcId="{BE76A800-17E4-2B4D-A3FE-98DDD1CB27CC}" destId="{E4C8ED22-6EEB-7045-BB35-29D0BD67FB20}" srcOrd="0" destOrd="0" presId="urn:microsoft.com/office/officeart/2005/8/layout/default"/>
    <dgm:cxn modelId="{8AB696DF-1FA3-034A-AA46-16285DA11FE3}" type="presParOf" srcId="{BE76A800-17E4-2B4D-A3FE-98DDD1CB27CC}" destId="{08D4F628-CBD7-5143-8865-F2580F226804}" srcOrd="1" destOrd="0" presId="urn:microsoft.com/office/officeart/2005/8/layout/default"/>
    <dgm:cxn modelId="{08F09367-DA98-0A42-9574-9A2C7EFA3D96}" type="presParOf" srcId="{BE76A800-17E4-2B4D-A3FE-98DDD1CB27CC}" destId="{000BF4A5-6864-8343-B23E-38E8085FCA28}" srcOrd="2" destOrd="0" presId="urn:microsoft.com/office/officeart/2005/8/layout/default"/>
    <dgm:cxn modelId="{AF90DF89-912B-2E43-BC0B-A775DA5F1EAB}" type="presParOf" srcId="{BE76A800-17E4-2B4D-A3FE-98DDD1CB27CC}" destId="{BEA4D616-DFAC-BB4F-B0BB-BD1E3EE41EA3}" srcOrd="3" destOrd="0" presId="urn:microsoft.com/office/officeart/2005/8/layout/default"/>
    <dgm:cxn modelId="{A199AC84-DF71-C745-A2F2-357AE4D33079}" type="presParOf" srcId="{BE76A800-17E4-2B4D-A3FE-98DDD1CB27CC}" destId="{7DDEAEEF-C285-4D45-BAA5-EBA3D3EBDD30}" srcOrd="4" destOrd="0" presId="urn:microsoft.com/office/officeart/2005/8/layout/default"/>
    <dgm:cxn modelId="{FA2FE267-92E7-0949-AA80-3B01183591F4}" type="presParOf" srcId="{BE76A800-17E4-2B4D-A3FE-98DDD1CB27CC}" destId="{1392718E-C6B9-5747-ADE1-7A824FAE5874}" srcOrd="5" destOrd="0" presId="urn:microsoft.com/office/officeart/2005/8/layout/default"/>
    <dgm:cxn modelId="{3817CFFC-9BA7-1240-ADF1-A666589CFF64}" type="presParOf" srcId="{BE76A800-17E4-2B4D-A3FE-98DDD1CB27CC}" destId="{BF0A295E-209D-9548-9D91-963B1AAA9F14}" srcOrd="6" destOrd="0" presId="urn:microsoft.com/office/officeart/2005/8/layout/default"/>
    <dgm:cxn modelId="{5116C45B-F838-9A44-8418-422B06215968}" type="presParOf" srcId="{BE76A800-17E4-2B4D-A3FE-98DDD1CB27CC}" destId="{B95C0BDA-4D61-BE45-9063-94B8DB81E7EE}" srcOrd="7" destOrd="0" presId="urn:microsoft.com/office/officeart/2005/8/layout/default"/>
    <dgm:cxn modelId="{A14CD439-1947-8046-86AF-B3984C2BE872}" type="presParOf" srcId="{BE76A800-17E4-2B4D-A3FE-98DDD1CB27CC}" destId="{D4CD8EEF-1BC2-AD4D-B562-886206708915}" srcOrd="8" destOrd="0" presId="urn:microsoft.com/office/officeart/2005/8/layout/default"/>
    <dgm:cxn modelId="{1DABBA1F-9F22-1144-9780-559FE786C78A}" type="presParOf" srcId="{BE76A800-17E4-2B4D-A3FE-98DDD1CB27CC}" destId="{5CD6A9C2-7216-4641-BEC5-9779C478C02E}" srcOrd="9" destOrd="0" presId="urn:microsoft.com/office/officeart/2005/8/layout/default"/>
    <dgm:cxn modelId="{276B7D8D-86BB-6241-92FA-667BB1E3F852}" type="presParOf" srcId="{BE76A800-17E4-2B4D-A3FE-98DDD1CB27CC}" destId="{41E44C58-8771-D54A-B0EC-E7D02502BF98}" srcOrd="10" destOrd="0" presId="urn:microsoft.com/office/officeart/2005/8/layout/default"/>
    <dgm:cxn modelId="{7E5CAC67-8C30-2547-86E5-7642FF277DEA}" type="presParOf" srcId="{BE76A800-17E4-2B4D-A3FE-98DDD1CB27CC}" destId="{B92B702E-0FA4-584F-A70A-BE26B81C8CB0}" srcOrd="11" destOrd="0" presId="urn:microsoft.com/office/officeart/2005/8/layout/default"/>
    <dgm:cxn modelId="{E8871D20-152B-B04B-B424-685E5E50D1BD}" type="presParOf" srcId="{BE76A800-17E4-2B4D-A3FE-98DDD1CB27CC}" destId="{B1501DBD-2342-FF48-9E8F-28314B4C38BA}" srcOrd="12" destOrd="0" presId="urn:microsoft.com/office/officeart/2005/8/layout/default"/>
    <dgm:cxn modelId="{359547BE-AA74-2042-A3C4-6296A86DFED5}" type="presParOf" srcId="{BE76A800-17E4-2B4D-A3FE-98DDD1CB27CC}" destId="{1134CA32-FA5F-6847-A326-84EAD57CBA5D}" srcOrd="13" destOrd="0" presId="urn:microsoft.com/office/officeart/2005/8/layout/default"/>
    <dgm:cxn modelId="{7A7DBEFF-D549-694F-8E50-D075F6B6A6A5}" type="presParOf" srcId="{BE76A800-17E4-2B4D-A3FE-98DDD1CB27CC}" destId="{7ACAA098-0E80-ED45-9576-9647906F6ED1}" srcOrd="14" destOrd="0" presId="urn:microsoft.com/office/officeart/2005/8/layout/default"/>
    <dgm:cxn modelId="{7106F6B3-F89C-EA4C-A8EC-BABFB79322D5}" type="presParOf" srcId="{BE76A800-17E4-2B4D-A3FE-98DDD1CB27CC}" destId="{4DE2F53B-78DC-DF41-993F-D09708BD322F}" srcOrd="15" destOrd="0" presId="urn:microsoft.com/office/officeart/2005/8/layout/default"/>
    <dgm:cxn modelId="{1EC0C88F-C1D3-A64E-A9DA-E80B63142B4A}" type="presParOf" srcId="{BE76A800-17E4-2B4D-A3FE-98DDD1CB27CC}" destId="{BD0B0C15-E597-1247-AC0D-46EE8090E344}" srcOrd="16" destOrd="0" presId="urn:microsoft.com/office/officeart/2005/8/layout/default"/>
    <dgm:cxn modelId="{4DB26272-BC58-A34B-9261-92177F9A13A9}" type="presParOf" srcId="{BE76A800-17E4-2B4D-A3FE-98DDD1CB27CC}" destId="{C3F47BBC-2E99-3845-A941-E13178C2BA84}" srcOrd="17" destOrd="0" presId="urn:microsoft.com/office/officeart/2005/8/layout/default"/>
    <dgm:cxn modelId="{6CD770F0-9159-AE44-9E74-DACE2E4873D9}" type="presParOf" srcId="{BE76A800-17E4-2B4D-A3FE-98DDD1CB27CC}" destId="{D5204B41-8869-AF45-9CCE-D33194E86C20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7A6045-DA5F-4092-BF3B-BEB3CB9621A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FDD6C2D-9945-4C11-A87A-B24BECEE3D64}">
      <dgm:prSet/>
      <dgm:spPr/>
      <dgm:t>
        <a:bodyPr/>
        <a:lstStyle/>
        <a:p>
          <a:r>
            <a:rPr lang="en-US"/>
            <a:t>Weak or outdated legislation </a:t>
          </a:r>
        </a:p>
      </dgm:t>
    </dgm:pt>
    <dgm:pt modelId="{B0FD8804-9161-4384-B3BA-E2BE1333CAAA}" type="parTrans" cxnId="{F035CBF2-6388-4CFD-B275-4A328D4E2E6F}">
      <dgm:prSet/>
      <dgm:spPr/>
      <dgm:t>
        <a:bodyPr/>
        <a:lstStyle/>
        <a:p>
          <a:endParaRPr lang="en-US"/>
        </a:p>
      </dgm:t>
    </dgm:pt>
    <dgm:pt modelId="{F1024B79-E8A2-4F55-AB90-4C3821C0E3C4}" type="sibTrans" cxnId="{F035CBF2-6388-4CFD-B275-4A328D4E2E6F}">
      <dgm:prSet/>
      <dgm:spPr/>
      <dgm:t>
        <a:bodyPr/>
        <a:lstStyle/>
        <a:p>
          <a:endParaRPr lang="en-US"/>
        </a:p>
      </dgm:t>
    </dgm:pt>
    <dgm:pt modelId="{F1A589C8-E46C-4C12-AC70-D520A6FA2DD8}">
      <dgm:prSet/>
      <dgm:spPr/>
      <dgm:t>
        <a:bodyPr/>
        <a:lstStyle/>
        <a:p>
          <a:r>
            <a:rPr lang="en-US"/>
            <a:t>Limited monitoring of electronic imports</a:t>
          </a:r>
        </a:p>
      </dgm:t>
    </dgm:pt>
    <dgm:pt modelId="{B7CCDE99-71E8-425A-BDAD-171990089E90}" type="parTrans" cxnId="{ED9D3BAC-C4FF-48FE-BB3F-493A0A670B43}">
      <dgm:prSet/>
      <dgm:spPr/>
      <dgm:t>
        <a:bodyPr/>
        <a:lstStyle/>
        <a:p>
          <a:endParaRPr lang="en-US"/>
        </a:p>
      </dgm:t>
    </dgm:pt>
    <dgm:pt modelId="{0F98FF66-4EE9-46B9-BC5A-CA53CBB0A6C4}" type="sibTrans" cxnId="{ED9D3BAC-C4FF-48FE-BB3F-493A0A670B43}">
      <dgm:prSet/>
      <dgm:spPr/>
      <dgm:t>
        <a:bodyPr/>
        <a:lstStyle/>
        <a:p>
          <a:endParaRPr lang="en-US"/>
        </a:p>
      </dgm:t>
    </dgm:pt>
    <dgm:pt modelId="{8CED3E5B-D5BC-4F9D-AA95-17B777DB415E}">
      <dgm:prSet/>
      <dgm:spPr/>
      <dgm:t>
        <a:bodyPr/>
        <a:lstStyle/>
        <a:p>
          <a:r>
            <a:rPr lang="en-US"/>
            <a:t>Illegal transboundary movement of e-waste</a:t>
          </a:r>
        </a:p>
      </dgm:t>
    </dgm:pt>
    <dgm:pt modelId="{256DDAF5-A1EF-4B49-994B-672564F575D6}" type="parTrans" cxnId="{D36F9FDD-857B-4335-A07C-7FE2E47ABE76}">
      <dgm:prSet/>
      <dgm:spPr/>
      <dgm:t>
        <a:bodyPr/>
        <a:lstStyle/>
        <a:p>
          <a:endParaRPr lang="en-US"/>
        </a:p>
      </dgm:t>
    </dgm:pt>
    <dgm:pt modelId="{55183E25-382C-4B12-9971-4292BF349367}" type="sibTrans" cxnId="{D36F9FDD-857B-4335-A07C-7FE2E47ABE76}">
      <dgm:prSet/>
      <dgm:spPr/>
      <dgm:t>
        <a:bodyPr/>
        <a:lstStyle/>
        <a:p>
          <a:endParaRPr lang="en-US"/>
        </a:p>
      </dgm:t>
    </dgm:pt>
    <dgm:pt modelId="{446FE2DD-5284-4B1A-9E9A-5C520194941F}">
      <dgm:prSet/>
      <dgm:spPr/>
      <dgm:t>
        <a:bodyPr/>
        <a:lstStyle/>
        <a:p>
          <a:r>
            <a:rPr lang="en-US"/>
            <a:t>Low investment in formal recycling infrastructure • Public awareness about disposal is minimal</a:t>
          </a:r>
        </a:p>
      </dgm:t>
    </dgm:pt>
    <dgm:pt modelId="{78B9628F-0D39-4976-8292-86F798A05BE7}" type="parTrans" cxnId="{D5FAEB65-8C5D-4822-8789-ACB56A263F5B}">
      <dgm:prSet/>
      <dgm:spPr/>
      <dgm:t>
        <a:bodyPr/>
        <a:lstStyle/>
        <a:p>
          <a:endParaRPr lang="en-US"/>
        </a:p>
      </dgm:t>
    </dgm:pt>
    <dgm:pt modelId="{695C53B8-529E-48E8-9738-2059BA7B7F68}" type="sibTrans" cxnId="{D5FAEB65-8C5D-4822-8789-ACB56A263F5B}">
      <dgm:prSet/>
      <dgm:spPr/>
      <dgm:t>
        <a:bodyPr/>
        <a:lstStyle/>
        <a:p>
          <a:endParaRPr lang="en-US"/>
        </a:p>
      </dgm:t>
    </dgm:pt>
    <dgm:pt modelId="{F853451F-44DE-4BBA-8F45-A4FADE7A6694}">
      <dgm:prSet/>
      <dgm:spPr/>
      <dgm:t>
        <a:bodyPr/>
        <a:lstStyle/>
        <a:p>
          <a:r>
            <a:rPr lang="en-US"/>
            <a:t>Informal sector dominates → unsafe processing</a:t>
          </a:r>
        </a:p>
      </dgm:t>
    </dgm:pt>
    <dgm:pt modelId="{AA715FBC-83C5-4274-854B-4776263DC129}" type="parTrans" cxnId="{695A45CA-EA3D-41C2-93A4-47BF6190CF06}">
      <dgm:prSet/>
      <dgm:spPr/>
      <dgm:t>
        <a:bodyPr/>
        <a:lstStyle/>
        <a:p>
          <a:endParaRPr lang="en-US"/>
        </a:p>
      </dgm:t>
    </dgm:pt>
    <dgm:pt modelId="{9B39C25C-4EDB-463E-A02A-4F6E1C7F3FE4}" type="sibTrans" cxnId="{695A45CA-EA3D-41C2-93A4-47BF6190CF06}">
      <dgm:prSet/>
      <dgm:spPr/>
      <dgm:t>
        <a:bodyPr/>
        <a:lstStyle/>
        <a:p>
          <a:endParaRPr lang="en-US"/>
        </a:p>
      </dgm:t>
    </dgm:pt>
    <dgm:pt modelId="{439616F3-94D8-40F7-873B-3708EC99E6C5}">
      <dgm:prSet/>
      <dgm:spPr/>
      <dgm:t>
        <a:bodyPr/>
        <a:lstStyle/>
        <a:p>
          <a:r>
            <a:rPr lang="en-US"/>
            <a:t>Lack of coordination between policymakers, manufacturers &amp; recyclers</a:t>
          </a:r>
        </a:p>
      </dgm:t>
    </dgm:pt>
    <dgm:pt modelId="{28C8F8DF-64D1-403F-90C0-7FDD9E8FEC6B}" type="parTrans" cxnId="{9FC02F7C-ADE5-4324-BE16-68BC709F5977}">
      <dgm:prSet/>
      <dgm:spPr/>
      <dgm:t>
        <a:bodyPr/>
        <a:lstStyle/>
        <a:p>
          <a:endParaRPr lang="en-US"/>
        </a:p>
      </dgm:t>
    </dgm:pt>
    <dgm:pt modelId="{F2E71462-CB22-479E-B4E9-5103BA115E3F}" type="sibTrans" cxnId="{9FC02F7C-ADE5-4324-BE16-68BC709F5977}">
      <dgm:prSet/>
      <dgm:spPr/>
      <dgm:t>
        <a:bodyPr/>
        <a:lstStyle/>
        <a:p>
          <a:endParaRPr lang="en-US"/>
        </a:p>
      </dgm:t>
    </dgm:pt>
    <dgm:pt modelId="{C8890520-01E9-4296-AD97-05300E34EF6D}" type="pres">
      <dgm:prSet presAssocID="{CF7A6045-DA5F-4092-BF3B-BEB3CB9621AD}" presName="Name0" presStyleCnt="0">
        <dgm:presLayoutVars>
          <dgm:dir/>
          <dgm:resizeHandles val="exact"/>
        </dgm:presLayoutVars>
      </dgm:prSet>
      <dgm:spPr/>
    </dgm:pt>
    <dgm:pt modelId="{927267D5-71A9-4270-9A6A-EF5A18F38991}" type="pres">
      <dgm:prSet presAssocID="{3FDD6C2D-9945-4C11-A87A-B24BECEE3D64}" presName="node" presStyleLbl="node1" presStyleIdx="0" presStyleCnt="6">
        <dgm:presLayoutVars>
          <dgm:bulletEnabled val="1"/>
        </dgm:presLayoutVars>
      </dgm:prSet>
      <dgm:spPr>
        <a:solidFill>
          <a:schemeClr val="tx2">
            <a:lumMod val="75000"/>
            <a:lumOff val="25000"/>
          </a:schemeClr>
        </a:solidFill>
      </dgm:spPr>
    </dgm:pt>
    <dgm:pt modelId="{68537D9F-564B-434D-9B07-79E44879F9A1}" type="pres">
      <dgm:prSet presAssocID="{F1024B79-E8A2-4F55-AB90-4C3821C0E3C4}" presName="sibTrans" presStyleLbl="sibTrans1D1" presStyleIdx="0" presStyleCnt="5"/>
      <dgm:spPr/>
    </dgm:pt>
    <dgm:pt modelId="{6D4563BC-39AC-4BF1-8264-CA76C38CF08E}" type="pres">
      <dgm:prSet presAssocID="{F1024B79-E8A2-4F55-AB90-4C3821C0E3C4}" presName="connectorText" presStyleLbl="sibTrans1D1" presStyleIdx="0" presStyleCnt="5"/>
      <dgm:spPr/>
    </dgm:pt>
    <dgm:pt modelId="{927D7736-4143-4835-A200-F6C9C84CF2AE}" type="pres">
      <dgm:prSet presAssocID="{F1A589C8-E46C-4C12-AC70-D520A6FA2DD8}" presName="node" presStyleLbl="node1" presStyleIdx="1" presStyleCnt="6">
        <dgm:presLayoutVars>
          <dgm:bulletEnabled val="1"/>
        </dgm:presLayoutVars>
      </dgm:prSet>
      <dgm:spPr>
        <a:solidFill>
          <a:schemeClr val="tx2">
            <a:lumMod val="75000"/>
            <a:lumOff val="25000"/>
          </a:schemeClr>
        </a:solidFill>
      </dgm:spPr>
    </dgm:pt>
    <dgm:pt modelId="{D35A3959-5234-4A52-92D8-814C620163E9}" type="pres">
      <dgm:prSet presAssocID="{0F98FF66-4EE9-46B9-BC5A-CA53CBB0A6C4}" presName="sibTrans" presStyleLbl="sibTrans1D1" presStyleIdx="1" presStyleCnt="5"/>
      <dgm:spPr/>
    </dgm:pt>
    <dgm:pt modelId="{95B44678-83EC-4EF9-956B-518587799117}" type="pres">
      <dgm:prSet presAssocID="{0F98FF66-4EE9-46B9-BC5A-CA53CBB0A6C4}" presName="connectorText" presStyleLbl="sibTrans1D1" presStyleIdx="1" presStyleCnt="5"/>
      <dgm:spPr/>
    </dgm:pt>
    <dgm:pt modelId="{B0D7072B-0584-4FE4-8942-FF4AF0144BF5}" type="pres">
      <dgm:prSet presAssocID="{8CED3E5B-D5BC-4F9D-AA95-17B777DB415E}" presName="node" presStyleLbl="node1" presStyleIdx="2" presStyleCnt="6">
        <dgm:presLayoutVars>
          <dgm:bulletEnabled val="1"/>
        </dgm:presLayoutVars>
      </dgm:prSet>
      <dgm:spPr>
        <a:solidFill>
          <a:schemeClr val="tx2">
            <a:lumMod val="75000"/>
            <a:lumOff val="25000"/>
          </a:schemeClr>
        </a:solidFill>
      </dgm:spPr>
    </dgm:pt>
    <dgm:pt modelId="{4094F89F-5C12-4492-8277-16B1299F53B3}" type="pres">
      <dgm:prSet presAssocID="{55183E25-382C-4B12-9971-4292BF349367}" presName="sibTrans" presStyleLbl="sibTrans1D1" presStyleIdx="2" presStyleCnt="5"/>
      <dgm:spPr/>
    </dgm:pt>
    <dgm:pt modelId="{AED348D1-7662-440F-A6F9-D4247B43C2A9}" type="pres">
      <dgm:prSet presAssocID="{55183E25-382C-4B12-9971-4292BF349367}" presName="connectorText" presStyleLbl="sibTrans1D1" presStyleIdx="2" presStyleCnt="5"/>
      <dgm:spPr/>
    </dgm:pt>
    <dgm:pt modelId="{24EBCDBC-649C-4B59-B604-0F0EE446D529}" type="pres">
      <dgm:prSet presAssocID="{446FE2DD-5284-4B1A-9E9A-5C520194941F}" presName="node" presStyleLbl="node1" presStyleIdx="3" presStyleCnt="6">
        <dgm:presLayoutVars>
          <dgm:bulletEnabled val="1"/>
        </dgm:presLayoutVars>
      </dgm:prSet>
      <dgm:spPr>
        <a:solidFill>
          <a:schemeClr val="tx2">
            <a:lumMod val="75000"/>
            <a:lumOff val="25000"/>
          </a:schemeClr>
        </a:solidFill>
      </dgm:spPr>
    </dgm:pt>
    <dgm:pt modelId="{7C4E9776-8264-45A6-90B9-25D873016F1E}" type="pres">
      <dgm:prSet presAssocID="{695C53B8-529E-48E8-9738-2059BA7B7F68}" presName="sibTrans" presStyleLbl="sibTrans1D1" presStyleIdx="3" presStyleCnt="5"/>
      <dgm:spPr/>
    </dgm:pt>
    <dgm:pt modelId="{597F9A3D-8638-4A24-A499-50D9F0043313}" type="pres">
      <dgm:prSet presAssocID="{695C53B8-529E-48E8-9738-2059BA7B7F68}" presName="connectorText" presStyleLbl="sibTrans1D1" presStyleIdx="3" presStyleCnt="5"/>
      <dgm:spPr/>
    </dgm:pt>
    <dgm:pt modelId="{98790F97-A059-430D-854A-4A6F424D54C7}" type="pres">
      <dgm:prSet presAssocID="{F853451F-44DE-4BBA-8F45-A4FADE7A6694}" presName="node" presStyleLbl="node1" presStyleIdx="4" presStyleCnt="6">
        <dgm:presLayoutVars>
          <dgm:bulletEnabled val="1"/>
        </dgm:presLayoutVars>
      </dgm:prSet>
      <dgm:spPr>
        <a:solidFill>
          <a:schemeClr val="tx2">
            <a:lumMod val="75000"/>
            <a:lumOff val="25000"/>
          </a:schemeClr>
        </a:solidFill>
      </dgm:spPr>
    </dgm:pt>
    <dgm:pt modelId="{B126DC54-7089-4714-BF06-D8CCC3815893}" type="pres">
      <dgm:prSet presAssocID="{9B39C25C-4EDB-463E-A02A-4F6E1C7F3FE4}" presName="sibTrans" presStyleLbl="sibTrans1D1" presStyleIdx="4" presStyleCnt="5"/>
      <dgm:spPr/>
    </dgm:pt>
    <dgm:pt modelId="{484E2383-CB80-45FB-A493-3F5BB00577FD}" type="pres">
      <dgm:prSet presAssocID="{9B39C25C-4EDB-463E-A02A-4F6E1C7F3FE4}" presName="connectorText" presStyleLbl="sibTrans1D1" presStyleIdx="4" presStyleCnt="5"/>
      <dgm:spPr/>
    </dgm:pt>
    <dgm:pt modelId="{A4FF3A5D-C60A-4E04-8238-EF4FF5A93159}" type="pres">
      <dgm:prSet presAssocID="{439616F3-94D8-40F7-873B-3708EC99E6C5}" presName="node" presStyleLbl="node1" presStyleIdx="5" presStyleCnt="6">
        <dgm:presLayoutVars>
          <dgm:bulletEnabled val="1"/>
        </dgm:presLayoutVars>
      </dgm:prSet>
      <dgm:spPr>
        <a:solidFill>
          <a:schemeClr val="tx2">
            <a:lumMod val="75000"/>
            <a:lumOff val="25000"/>
          </a:schemeClr>
        </a:solidFill>
      </dgm:spPr>
    </dgm:pt>
  </dgm:ptLst>
  <dgm:cxnLst>
    <dgm:cxn modelId="{7279AD07-76F4-486E-B490-65FB9527E415}" type="presOf" srcId="{55183E25-382C-4B12-9971-4292BF349367}" destId="{AED348D1-7662-440F-A6F9-D4247B43C2A9}" srcOrd="1" destOrd="0" presId="urn:microsoft.com/office/officeart/2016/7/layout/RepeatingBendingProcessNew"/>
    <dgm:cxn modelId="{E8B4800F-3A55-4A6D-AB9F-8B9C69942371}" type="presOf" srcId="{446FE2DD-5284-4B1A-9E9A-5C520194941F}" destId="{24EBCDBC-649C-4B59-B604-0F0EE446D529}" srcOrd="0" destOrd="0" presId="urn:microsoft.com/office/officeart/2016/7/layout/RepeatingBendingProcessNew"/>
    <dgm:cxn modelId="{CA8D0D15-6C37-4D76-867B-4F0A4998595B}" type="presOf" srcId="{F1A589C8-E46C-4C12-AC70-D520A6FA2DD8}" destId="{927D7736-4143-4835-A200-F6C9C84CF2AE}" srcOrd="0" destOrd="0" presId="urn:microsoft.com/office/officeart/2016/7/layout/RepeatingBendingProcessNew"/>
    <dgm:cxn modelId="{0E9F9725-329B-40D8-836C-B5E53AEF8EDD}" type="presOf" srcId="{695C53B8-529E-48E8-9738-2059BA7B7F68}" destId="{7C4E9776-8264-45A6-90B9-25D873016F1E}" srcOrd="0" destOrd="0" presId="urn:microsoft.com/office/officeart/2016/7/layout/RepeatingBendingProcessNew"/>
    <dgm:cxn modelId="{4790982A-51A8-4182-B54F-AEB3B6CCB6A9}" type="presOf" srcId="{0F98FF66-4EE9-46B9-BC5A-CA53CBB0A6C4}" destId="{D35A3959-5234-4A52-92D8-814C620163E9}" srcOrd="0" destOrd="0" presId="urn:microsoft.com/office/officeart/2016/7/layout/RepeatingBendingProcessNew"/>
    <dgm:cxn modelId="{D5FAEB65-8C5D-4822-8789-ACB56A263F5B}" srcId="{CF7A6045-DA5F-4092-BF3B-BEB3CB9621AD}" destId="{446FE2DD-5284-4B1A-9E9A-5C520194941F}" srcOrd="3" destOrd="0" parTransId="{78B9628F-0D39-4976-8292-86F798A05BE7}" sibTransId="{695C53B8-529E-48E8-9738-2059BA7B7F68}"/>
    <dgm:cxn modelId="{2AAF5B68-5222-48E0-A156-F095C3BE842E}" type="presOf" srcId="{55183E25-382C-4B12-9971-4292BF349367}" destId="{4094F89F-5C12-4492-8277-16B1299F53B3}" srcOrd="0" destOrd="0" presId="urn:microsoft.com/office/officeart/2016/7/layout/RepeatingBendingProcessNew"/>
    <dgm:cxn modelId="{13590A4A-5906-4C4E-BCFB-A60B84916A01}" type="presOf" srcId="{439616F3-94D8-40F7-873B-3708EC99E6C5}" destId="{A4FF3A5D-C60A-4E04-8238-EF4FF5A93159}" srcOrd="0" destOrd="0" presId="urn:microsoft.com/office/officeart/2016/7/layout/RepeatingBendingProcessNew"/>
    <dgm:cxn modelId="{42592477-9E4C-4AD4-A236-97CEC00BCC40}" type="presOf" srcId="{CF7A6045-DA5F-4092-BF3B-BEB3CB9621AD}" destId="{C8890520-01E9-4296-AD97-05300E34EF6D}" srcOrd="0" destOrd="0" presId="urn:microsoft.com/office/officeart/2016/7/layout/RepeatingBendingProcessNew"/>
    <dgm:cxn modelId="{51792A57-433E-4618-AFF8-0777D199909B}" type="presOf" srcId="{9B39C25C-4EDB-463E-A02A-4F6E1C7F3FE4}" destId="{B126DC54-7089-4714-BF06-D8CCC3815893}" srcOrd="0" destOrd="0" presId="urn:microsoft.com/office/officeart/2016/7/layout/RepeatingBendingProcessNew"/>
    <dgm:cxn modelId="{92DF8158-D8A2-4CB3-BF2B-C3B21086C52D}" type="presOf" srcId="{9B39C25C-4EDB-463E-A02A-4F6E1C7F3FE4}" destId="{484E2383-CB80-45FB-A493-3F5BB00577FD}" srcOrd="1" destOrd="0" presId="urn:microsoft.com/office/officeart/2016/7/layout/RepeatingBendingProcessNew"/>
    <dgm:cxn modelId="{9FC02F7C-ADE5-4324-BE16-68BC709F5977}" srcId="{CF7A6045-DA5F-4092-BF3B-BEB3CB9621AD}" destId="{439616F3-94D8-40F7-873B-3708EC99E6C5}" srcOrd="5" destOrd="0" parTransId="{28C8F8DF-64D1-403F-90C0-7FDD9E8FEC6B}" sibTransId="{F2E71462-CB22-479E-B4E9-5103BA115E3F}"/>
    <dgm:cxn modelId="{112FB390-1704-4249-A6E9-2B36453F3F26}" type="presOf" srcId="{F853451F-44DE-4BBA-8F45-A4FADE7A6694}" destId="{98790F97-A059-430D-854A-4A6F424D54C7}" srcOrd="0" destOrd="0" presId="urn:microsoft.com/office/officeart/2016/7/layout/RepeatingBendingProcessNew"/>
    <dgm:cxn modelId="{20CD78A3-11DB-4A53-AF8E-856D6CB9DC9F}" type="presOf" srcId="{0F98FF66-4EE9-46B9-BC5A-CA53CBB0A6C4}" destId="{95B44678-83EC-4EF9-956B-518587799117}" srcOrd="1" destOrd="0" presId="urn:microsoft.com/office/officeart/2016/7/layout/RepeatingBendingProcessNew"/>
    <dgm:cxn modelId="{ED9D3BAC-C4FF-48FE-BB3F-493A0A670B43}" srcId="{CF7A6045-DA5F-4092-BF3B-BEB3CB9621AD}" destId="{F1A589C8-E46C-4C12-AC70-D520A6FA2DD8}" srcOrd="1" destOrd="0" parTransId="{B7CCDE99-71E8-425A-BDAD-171990089E90}" sibTransId="{0F98FF66-4EE9-46B9-BC5A-CA53CBB0A6C4}"/>
    <dgm:cxn modelId="{E2D736B0-DD63-4A05-B69C-BAE552358F15}" type="presOf" srcId="{3FDD6C2D-9945-4C11-A87A-B24BECEE3D64}" destId="{927267D5-71A9-4270-9A6A-EF5A18F38991}" srcOrd="0" destOrd="0" presId="urn:microsoft.com/office/officeart/2016/7/layout/RepeatingBendingProcessNew"/>
    <dgm:cxn modelId="{37B203B6-B482-4113-BB3D-ABEB46396A6E}" type="presOf" srcId="{695C53B8-529E-48E8-9738-2059BA7B7F68}" destId="{597F9A3D-8638-4A24-A499-50D9F0043313}" srcOrd="1" destOrd="0" presId="urn:microsoft.com/office/officeart/2016/7/layout/RepeatingBendingProcessNew"/>
    <dgm:cxn modelId="{695A45CA-EA3D-41C2-93A4-47BF6190CF06}" srcId="{CF7A6045-DA5F-4092-BF3B-BEB3CB9621AD}" destId="{F853451F-44DE-4BBA-8F45-A4FADE7A6694}" srcOrd="4" destOrd="0" parTransId="{AA715FBC-83C5-4274-854B-4776263DC129}" sibTransId="{9B39C25C-4EDB-463E-A02A-4F6E1C7F3FE4}"/>
    <dgm:cxn modelId="{316E09D3-FD79-43BB-A469-C282DBD595D2}" type="presOf" srcId="{8CED3E5B-D5BC-4F9D-AA95-17B777DB415E}" destId="{B0D7072B-0584-4FE4-8942-FF4AF0144BF5}" srcOrd="0" destOrd="0" presId="urn:microsoft.com/office/officeart/2016/7/layout/RepeatingBendingProcessNew"/>
    <dgm:cxn modelId="{9AD854D6-B5AC-45C6-90F4-1CFCB7406DE0}" type="presOf" srcId="{F1024B79-E8A2-4F55-AB90-4C3821C0E3C4}" destId="{6D4563BC-39AC-4BF1-8264-CA76C38CF08E}" srcOrd="1" destOrd="0" presId="urn:microsoft.com/office/officeart/2016/7/layout/RepeatingBendingProcessNew"/>
    <dgm:cxn modelId="{D36F9FDD-857B-4335-A07C-7FE2E47ABE76}" srcId="{CF7A6045-DA5F-4092-BF3B-BEB3CB9621AD}" destId="{8CED3E5B-D5BC-4F9D-AA95-17B777DB415E}" srcOrd="2" destOrd="0" parTransId="{256DDAF5-A1EF-4B49-994B-672564F575D6}" sibTransId="{55183E25-382C-4B12-9971-4292BF349367}"/>
    <dgm:cxn modelId="{A4DEABDD-9D87-4BB9-BA4C-5542392F38EA}" type="presOf" srcId="{F1024B79-E8A2-4F55-AB90-4C3821C0E3C4}" destId="{68537D9F-564B-434D-9B07-79E44879F9A1}" srcOrd="0" destOrd="0" presId="urn:microsoft.com/office/officeart/2016/7/layout/RepeatingBendingProcessNew"/>
    <dgm:cxn modelId="{F035CBF2-6388-4CFD-B275-4A328D4E2E6F}" srcId="{CF7A6045-DA5F-4092-BF3B-BEB3CB9621AD}" destId="{3FDD6C2D-9945-4C11-A87A-B24BECEE3D64}" srcOrd="0" destOrd="0" parTransId="{B0FD8804-9161-4384-B3BA-E2BE1333CAAA}" sibTransId="{F1024B79-E8A2-4F55-AB90-4C3821C0E3C4}"/>
    <dgm:cxn modelId="{AE2D2AEA-2747-4230-A9DD-87D58D621C15}" type="presParOf" srcId="{C8890520-01E9-4296-AD97-05300E34EF6D}" destId="{927267D5-71A9-4270-9A6A-EF5A18F38991}" srcOrd="0" destOrd="0" presId="urn:microsoft.com/office/officeart/2016/7/layout/RepeatingBendingProcessNew"/>
    <dgm:cxn modelId="{548709CA-44F3-42ED-9D78-32BC35FAE32C}" type="presParOf" srcId="{C8890520-01E9-4296-AD97-05300E34EF6D}" destId="{68537D9F-564B-434D-9B07-79E44879F9A1}" srcOrd="1" destOrd="0" presId="urn:microsoft.com/office/officeart/2016/7/layout/RepeatingBendingProcessNew"/>
    <dgm:cxn modelId="{23AECE48-F44B-4D1E-8CB4-CFA32CAD4701}" type="presParOf" srcId="{68537D9F-564B-434D-9B07-79E44879F9A1}" destId="{6D4563BC-39AC-4BF1-8264-CA76C38CF08E}" srcOrd="0" destOrd="0" presId="urn:microsoft.com/office/officeart/2016/7/layout/RepeatingBendingProcessNew"/>
    <dgm:cxn modelId="{C155A9DD-2DED-4E96-B597-B2B2F5F22D49}" type="presParOf" srcId="{C8890520-01E9-4296-AD97-05300E34EF6D}" destId="{927D7736-4143-4835-A200-F6C9C84CF2AE}" srcOrd="2" destOrd="0" presId="urn:microsoft.com/office/officeart/2016/7/layout/RepeatingBendingProcessNew"/>
    <dgm:cxn modelId="{68E8BBB0-6E54-43BA-94A4-90DA8C24F446}" type="presParOf" srcId="{C8890520-01E9-4296-AD97-05300E34EF6D}" destId="{D35A3959-5234-4A52-92D8-814C620163E9}" srcOrd="3" destOrd="0" presId="urn:microsoft.com/office/officeart/2016/7/layout/RepeatingBendingProcessNew"/>
    <dgm:cxn modelId="{9428AC5A-E39D-442E-9763-3F6F30069795}" type="presParOf" srcId="{D35A3959-5234-4A52-92D8-814C620163E9}" destId="{95B44678-83EC-4EF9-956B-518587799117}" srcOrd="0" destOrd="0" presId="urn:microsoft.com/office/officeart/2016/7/layout/RepeatingBendingProcessNew"/>
    <dgm:cxn modelId="{83C03980-D32A-4B37-980D-943D30CC6A8D}" type="presParOf" srcId="{C8890520-01E9-4296-AD97-05300E34EF6D}" destId="{B0D7072B-0584-4FE4-8942-FF4AF0144BF5}" srcOrd="4" destOrd="0" presId="urn:microsoft.com/office/officeart/2016/7/layout/RepeatingBendingProcessNew"/>
    <dgm:cxn modelId="{0C3EA7F6-C027-4C96-A679-0350EB0EF506}" type="presParOf" srcId="{C8890520-01E9-4296-AD97-05300E34EF6D}" destId="{4094F89F-5C12-4492-8277-16B1299F53B3}" srcOrd="5" destOrd="0" presId="urn:microsoft.com/office/officeart/2016/7/layout/RepeatingBendingProcessNew"/>
    <dgm:cxn modelId="{D616BDEA-6E8F-408B-A708-15FB937B4D41}" type="presParOf" srcId="{4094F89F-5C12-4492-8277-16B1299F53B3}" destId="{AED348D1-7662-440F-A6F9-D4247B43C2A9}" srcOrd="0" destOrd="0" presId="urn:microsoft.com/office/officeart/2016/7/layout/RepeatingBendingProcessNew"/>
    <dgm:cxn modelId="{0F802ACB-B46E-4E57-BC9B-5E252E656EA7}" type="presParOf" srcId="{C8890520-01E9-4296-AD97-05300E34EF6D}" destId="{24EBCDBC-649C-4B59-B604-0F0EE446D529}" srcOrd="6" destOrd="0" presId="urn:microsoft.com/office/officeart/2016/7/layout/RepeatingBendingProcessNew"/>
    <dgm:cxn modelId="{C16FEE28-629A-4A64-BABC-67417EE791D0}" type="presParOf" srcId="{C8890520-01E9-4296-AD97-05300E34EF6D}" destId="{7C4E9776-8264-45A6-90B9-25D873016F1E}" srcOrd="7" destOrd="0" presId="urn:microsoft.com/office/officeart/2016/7/layout/RepeatingBendingProcessNew"/>
    <dgm:cxn modelId="{93CAC8F6-E544-466D-B0AF-FD5ECCED26F4}" type="presParOf" srcId="{7C4E9776-8264-45A6-90B9-25D873016F1E}" destId="{597F9A3D-8638-4A24-A499-50D9F0043313}" srcOrd="0" destOrd="0" presId="urn:microsoft.com/office/officeart/2016/7/layout/RepeatingBendingProcessNew"/>
    <dgm:cxn modelId="{71549F74-6F63-4F1E-8D7D-529E77A6C9A4}" type="presParOf" srcId="{C8890520-01E9-4296-AD97-05300E34EF6D}" destId="{98790F97-A059-430D-854A-4A6F424D54C7}" srcOrd="8" destOrd="0" presId="urn:microsoft.com/office/officeart/2016/7/layout/RepeatingBendingProcessNew"/>
    <dgm:cxn modelId="{44530053-B42F-4726-B63B-A4EF41F01EB3}" type="presParOf" srcId="{C8890520-01E9-4296-AD97-05300E34EF6D}" destId="{B126DC54-7089-4714-BF06-D8CCC3815893}" srcOrd="9" destOrd="0" presId="urn:microsoft.com/office/officeart/2016/7/layout/RepeatingBendingProcessNew"/>
    <dgm:cxn modelId="{8352AA89-4C67-41B9-84E9-D7185F41CBD3}" type="presParOf" srcId="{B126DC54-7089-4714-BF06-D8CCC3815893}" destId="{484E2383-CB80-45FB-A493-3F5BB00577FD}" srcOrd="0" destOrd="0" presId="urn:microsoft.com/office/officeart/2016/7/layout/RepeatingBendingProcessNew"/>
    <dgm:cxn modelId="{4CA2A220-D1DE-49BA-9195-833734DE5A8B}" type="presParOf" srcId="{C8890520-01E9-4296-AD97-05300E34EF6D}" destId="{A4FF3A5D-C60A-4E04-8238-EF4FF5A93159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7D83B-74DD-4CB2-838F-5BBFA0FEEF8E}">
      <dsp:nvSpPr>
        <dsp:cNvPr id="0" name=""/>
        <dsp:cNvSpPr/>
      </dsp:nvSpPr>
      <dsp:spPr>
        <a:xfrm>
          <a:off x="0" y="4524"/>
          <a:ext cx="10890928" cy="54203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5D16C8-89DD-4A4A-8BFF-E916322C4C79}">
      <dsp:nvSpPr>
        <dsp:cNvPr id="0" name=""/>
        <dsp:cNvSpPr/>
      </dsp:nvSpPr>
      <dsp:spPr>
        <a:xfrm>
          <a:off x="163965" y="126482"/>
          <a:ext cx="298411" cy="2981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8A5C07-F737-432D-BF04-40CA91195174}">
      <dsp:nvSpPr>
        <dsp:cNvPr id="0" name=""/>
        <dsp:cNvSpPr/>
      </dsp:nvSpPr>
      <dsp:spPr>
        <a:xfrm>
          <a:off x="626342" y="4524"/>
          <a:ext cx="10236288" cy="59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43" tIns="62743" rIns="62743" bIns="6274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E-waste overview</a:t>
          </a:r>
        </a:p>
      </dsp:txBody>
      <dsp:txXfrm>
        <a:off x="626342" y="4524"/>
        <a:ext cx="10236288" cy="592851"/>
      </dsp:txXfrm>
    </dsp:sp>
    <dsp:sp modelId="{A4536BA1-059C-4391-88D9-51798B6056CC}">
      <dsp:nvSpPr>
        <dsp:cNvPr id="0" name=""/>
        <dsp:cNvSpPr/>
      </dsp:nvSpPr>
      <dsp:spPr>
        <a:xfrm>
          <a:off x="0" y="745589"/>
          <a:ext cx="10890928" cy="54203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0CD83D5-27DF-4FFA-BE2C-79B7914A0E82}">
      <dsp:nvSpPr>
        <dsp:cNvPr id="0" name=""/>
        <dsp:cNvSpPr/>
      </dsp:nvSpPr>
      <dsp:spPr>
        <a:xfrm>
          <a:off x="163965" y="867547"/>
          <a:ext cx="298411" cy="2981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7A51A-EF9A-498C-9D64-07D070854591}">
      <dsp:nvSpPr>
        <dsp:cNvPr id="0" name=""/>
        <dsp:cNvSpPr/>
      </dsp:nvSpPr>
      <dsp:spPr>
        <a:xfrm>
          <a:off x="626342" y="745589"/>
          <a:ext cx="10236288" cy="59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43" tIns="62743" rIns="62743" bIns="6274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Why is E-Waste a Major Concern?</a:t>
          </a:r>
        </a:p>
      </dsp:txBody>
      <dsp:txXfrm>
        <a:off x="626342" y="745589"/>
        <a:ext cx="10236288" cy="592851"/>
      </dsp:txXfrm>
    </dsp:sp>
    <dsp:sp modelId="{368302EE-CB52-4AFA-A513-E1095BC4719B}">
      <dsp:nvSpPr>
        <dsp:cNvPr id="0" name=""/>
        <dsp:cNvSpPr/>
      </dsp:nvSpPr>
      <dsp:spPr>
        <a:xfrm>
          <a:off x="0" y="1486654"/>
          <a:ext cx="10890928" cy="54203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74D01A-4B40-44A5-BD58-1F543D1D7B98}">
      <dsp:nvSpPr>
        <dsp:cNvPr id="0" name=""/>
        <dsp:cNvSpPr/>
      </dsp:nvSpPr>
      <dsp:spPr>
        <a:xfrm>
          <a:off x="163965" y="1608612"/>
          <a:ext cx="298411" cy="2981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E4AEAF6-6336-4C77-8778-D8CDB7FEE977}">
      <dsp:nvSpPr>
        <dsp:cNvPr id="0" name=""/>
        <dsp:cNvSpPr/>
      </dsp:nvSpPr>
      <dsp:spPr>
        <a:xfrm>
          <a:off x="626342" y="1486654"/>
          <a:ext cx="10236288" cy="59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43" tIns="62743" rIns="62743" bIns="6274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Economic Dimensions of the E-Waste Crisis</a:t>
          </a:r>
        </a:p>
      </dsp:txBody>
      <dsp:txXfrm>
        <a:off x="626342" y="1486654"/>
        <a:ext cx="10236288" cy="592851"/>
      </dsp:txXfrm>
    </dsp:sp>
    <dsp:sp modelId="{F313B892-97D7-4207-9C35-793BF1C0F185}">
      <dsp:nvSpPr>
        <dsp:cNvPr id="0" name=""/>
        <dsp:cNvSpPr/>
      </dsp:nvSpPr>
      <dsp:spPr>
        <a:xfrm>
          <a:off x="0" y="2227718"/>
          <a:ext cx="10890928" cy="54203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B4537E-17F3-4C96-A844-073EDDD38BCD}">
      <dsp:nvSpPr>
        <dsp:cNvPr id="0" name=""/>
        <dsp:cNvSpPr/>
      </dsp:nvSpPr>
      <dsp:spPr>
        <a:xfrm>
          <a:off x="163965" y="2349676"/>
          <a:ext cx="298411" cy="2981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5DAEFA8-B6A7-4FDF-AC39-4216C9DA737C}">
      <dsp:nvSpPr>
        <dsp:cNvPr id="0" name=""/>
        <dsp:cNvSpPr/>
      </dsp:nvSpPr>
      <dsp:spPr>
        <a:xfrm>
          <a:off x="626342" y="2227718"/>
          <a:ext cx="10236288" cy="59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43" tIns="62743" rIns="62743" bIns="6274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Solutions		</a:t>
          </a:r>
        </a:p>
      </dsp:txBody>
      <dsp:txXfrm>
        <a:off x="626342" y="2227718"/>
        <a:ext cx="10236288" cy="592851"/>
      </dsp:txXfrm>
    </dsp:sp>
    <dsp:sp modelId="{F55B719E-C902-43BB-A5B8-02BE3ABCAD0A}">
      <dsp:nvSpPr>
        <dsp:cNvPr id="0" name=""/>
        <dsp:cNvSpPr/>
      </dsp:nvSpPr>
      <dsp:spPr>
        <a:xfrm>
          <a:off x="0" y="2968783"/>
          <a:ext cx="10890928" cy="542035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36DA5DB-C106-4FF1-9A07-04CD48CB1086}">
      <dsp:nvSpPr>
        <dsp:cNvPr id="0" name=""/>
        <dsp:cNvSpPr/>
      </dsp:nvSpPr>
      <dsp:spPr>
        <a:xfrm>
          <a:off x="164126" y="3090741"/>
          <a:ext cx="298411" cy="29811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892C6B8-534E-484F-8AFF-8C95C0B667B4}">
      <dsp:nvSpPr>
        <dsp:cNvPr id="0" name=""/>
        <dsp:cNvSpPr/>
      </dsp:nvSpPr>
      <dsp:spPr>
        <a:xfrm>
          <a:off x="626663" y="2968783"/>
          <a:ext cx="10205514" cy="59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743" tIns="62743" rIns="62743" bIns="62743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Case Study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chemeClr val="bg1"/>
            </a:solidFill>
          </a:endParaRPr>
        </a:p>
      </dsp:txBody>
      <dsp:txXfrm>
        <a:off x="626663" y="2968783"/>
        <a:ext cx="10205514" cy="592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DDCE2-4023-473A-9D02-EA5B88B562CB}">
      <dsp:nvSpPr>
        <dsp:cNvPr id="0" name=""/>
        <dsp:cNvSpPr/>
      </dsp:nvSpPr>
      <dsp:spPr>
        <a:xfrm>
          <a:off x="318326" y="322432"/>
          <a:ext cx="518115" cy="5181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754F3-BDAA-408C-B753-5495D3737379}">
      <dsp:nvSpPr>
        <dsp:cNvPr id="0" name=""/>
        <dsp:cNvSpPr/>
      </dsp:nvSpPr>
      <dsp:spPr>
        <a:xfrm>
          <a:off x="1700" y="1028964"/>
          <a:ext cx="1151367" cy="460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i="0" kern="1200"/>
            <a:t>Rapid Growth and Inadequate Management</a:t>
          </a:r>
          <a:endParaRPr lang="en-US" sz="1100" kern="1200"/>
        </a:p>
      </dsp:txBody>
      <dsp:txXfrm>
        <a:off x="1700" y="1028964"/>
        <a:ext cx="1151367" cy="460546"/>
      </dsp:txXfrm>
    </dsp:sp>
    <dsp:sp modelId="{8A797D8F-4C13-444A-806D-CB80A1391F5F}">
      <dsp:nvSpPr>
        <dsp:cNvPr id="0" name=""/>
        <dsp:cNvSpPr/>
      </dsp:nvSpPr>
      <dsp:spPr>
        <a:xfrm>
          <a:off x="1671183" y="322432"/>
          <a:ext cx="518115" cy="5181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84D95-020B-4002-95AA-6B1D53C5617D}">
      <dsp:nvSpPr>
        <dsp:cNvPr id="0" name=""/>
        <dsp:cNvSpPr/>
      </dsp:nvSpPr>
      <dsp:spPr>
        <a:xfrm>
          <a:off x="1354557" y="1028964"/>
          <a:ext cx="1151367" cy="460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i="0" kern="1200"/>
            <a:t>Hazardous Substances and Environmental Impact</a:t>
          </a:r>
          <a:endParaRPr lang="en-US" sz="1100" kern="1200"/>
        </a:p>
      </dsp:txBody>
      <dsp:txXfrm>
        <a:off x="1354557" y="1028964"/>
        <a:ext cx="1151367" cy="460546"/>
      </dsp:txXfrm>
    </dsp:sp>
    <dsp:sp modelId="{2DBF10A9-BF69-4965-87C7-C824B6502050}">
      <dsp:nvSpPr>
        <dsp:cNvPr id="0" name=""/>
        <dsp:cNvSpPr/>
      </dsp:nvSpPr>
      <dsp:spPr>
        <a:xfrm>
          <a:off x="3024039" y="322432"/>
          <a:ext cx="518115" cy="5181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D1F15-E885-47E7-80A9-DF163D2E6E15}">
      <dsp:nvSpPr>
        <dsp:cNvPr id="0" name=""/>
        <dsp:cNvSpPr/>
      </dsp:nvSpPr>
      <dsp:spPr>
        <a:xfrm>
          <a:off x="2707413" y="1028964"/>
          <a:ext cx="1151367" cy="460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i="0" kern="1200"/>
            <a:t>Health Risks</a:t>
          </a:r>
          <a:endParaRPr lang="en-US" sz="1100" kern="1200"/>
        </a:p>
      </dsp:txBody>
      <dsp:txXfrm>
        <a:off x="2707413" y="1028964"/>
        <a:ext cx="1151367" cy="460546"/>
      </dsp:txXfrm>
    </dsp:sp>
    <dsp:sp modelId="{0C43C14A-6AF7-4ACD-A650-D562812FF777}">
      <dsp:nvSpPr>
        <dsp:cNvPr id="0" name=""/>
        <dsp:cNvSpPr/>
      </dsp:nvSpPr>
      <dsp:spPr>
        <a:xfrm>
          <a:off x="318326" y="1777353"/>
          <a:ext cx="518115" cy="5181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4249D-A75C-46D5-91F2-4E1B526CF889}">
      <dsp:nvSpPr>
        <dsp:cNvPr id="0" name=""/>
        <dsp:cNvSpPr/>
      </dsp:nvSpPr>
      <dsp:spPr>
        <a:xfrm>
          <a:off x="1700" y="2483885"/>
          <a:ext cx="1151367" cy="460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D</a:t>
          </a:r>
          <a:r>
            <a:rPr lang="en-US" sz="1100" i="0" kern="1200"/>
            <a:t>epletion and Loss of Valuable Materials</a:t>
          </a:r>
          <a:endParaRPr lang="en-US" sz="1100" kern="1200"/>
        </a:p>
      </dsp:txBody>
      <dsp:txXfrm>
        <a:off x="1700" y="2483885"/>
        <a:ext cx="1151367" cy="460546"/>
      </dsp:txXfrm>
    </dsp:sp>
    <dsp:sp modelId="{1828E792-39B2-4859-A11E-1466C2DC6CC3}">
      <dsp:nvSpPr>
        <dsp:cNvPr id="0" name=""/>
        <dsp:cNvSpPr/>
      </dsp:nvSpPr>
      <dsp:spPr>
        <a:xfrm>
          <a:off x="1671183" y="1777353"/>
          <a:ext cx="518115" cy="5181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95D8C-2D33-4C8E-A302-333483EAC507}">
      <dsp:nvSpPr>
        <dsp:cNvPr id="0" name=""/>
        <dsp:cNvSpPr/>
      </dsp:nvSpPr>
      <dsp:spPr>
        <a:xfrm>
          <a:off x="1354557" y="2483885"/>
          <a:ext cx="1151367" cy="460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i="0" kern="1200"/>
            <a:t>Climate Change Impac</a:t>
          </a:r>
          <a:r>
            <a:rPr lang="en-US" sz="1100" kern="1200"/>
            <a:t>t</a:t>
          </a:r>
        </a:p>
      </dsp:txBody>
      <dsp:txXfrm>
        <a:off x="1354557" y="2483885"/>
        <a:ext cx="1151367" cy="460546"/>
      </dsp:txXfrm>
    </dsp:sp>
    <dsp:sp modelId="{9DD01F9D-7644-4756-A0C8-5756211DA0F6}">
      <dsp:nvSpPr>
        <dsp:cNvPr id="0" name=""/>
        <dsp:cNvSpPr/>
      </dsp:nvSpPr>
      <dsp:spPr>
        <a:xfrm>
          <a:off x="3024039" y="1777353"/>
          <a:ext cx="518115" cy="51811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5882E-3475-47DD-A3F0-051CE0E56A9A}">
      <dsp:nvSpPr>
        <dsp:cNvPr id="0" name=""/>
        <dsp:cNvSpPr/>
      </dsp:nvSpPr>
      <dsp:spPr>
        <a:xfrm>
          <a:off x="2707413" y="2483885"/>
          <a:ext cx="1151367" cy="460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i="0" kern="1200"/>
            <a:t>Regulatory and Enforcement Challenges</a:t>
          </a:r>
          <a:endParaRPr lang="en-US" sz="1100" kern="1200"/>
        </a:p>
      </dsp:txBody>
      <dsp:txXfrm>
        <a:off x="2707413" y="2483885"/>
        <a:ext cx="1151367" cy="460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BD81B-4B68-F346-9E44-4EF39ACF66E8}">
      <dsp:nvSpPr>
        <dsp:cNvPr id="0" name=""/>
        <dsp:cNvSpPr/>
      </dsp:nvSpPr>
      <dsp:spPr>
        <a:xfrm>
          <a:off x="0" y="220"/>
          <a:ext cx="27798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497538-6448-BE4D-8D01-EB518B2C7992}">
      <dsp:nvSpPr>
        <dsp:cNvPr id="0" name=""/>
        <dsp:cNvSpPr/>
      </dsp:nvSpPr>
      <dsp:spPr>
        <a:xfrm>
          <a:off x="0" y="220"/>
          <a:ext cx="2779850" cy="36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Negative Externalities</a:t>
          </a:r>
          <a:endParaRPr lang="en-US" sz="1600" kern="1200"/>
        </a:p>
      </dsp:txBody>
      <dsp:txXfrm>
        <a:off x="0" y="220"/>
        <a:ext cx="2779850" cy="360581"/>
      </dsp:txXfrm>
    </dsp:sp>
    <dsp:sp modelId="{0AC4B8FA-EE8C-7843-94BC-3412B61AFFCC}">
      <dsp:nvSpPr>
        <dsp:cNvPr id="0" name=""/>
        <dsp:cNvSpPr/>
      </dsp:nvSpPr>
      <dsp:spPr>
        <a:xfrm>
          <a:off x="0" y="360801"/>
          <a:ext cx="27798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719488-B6F4-C24B-AD79-D095555D5D48}">
      <dsp:nvSpPr>
        <dsp:cNvPr id="0" name=""/>
        <dsp:cNvSpPr/>
      </dsp:nvSpPr>
      <dsp:spPr>
        <a:xfrm>
          <a:off x="0" y="360801"/>
          <a:ext cx="2779850" cy="36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Rising Public Costs</a:t>
          </a:r>
        </a:p>
      </dsp:txBody>
      <dsp:txXfrm>
        <a:off x="0" y="360801"/>
        <a:ext cx="2779850" cy="360581"/>
      </dsp:txXfrm>
    </dsp:sp>
    <dsp:sp modelId="{5668201A-DC7B-3245-8F29-84794DC0AAFA}">
      <dsp:nvSpPr>
        <dsp:cNvPr id="0" name=""/>
        <dsp:cNvSpPr/>
      </dsp:nvSpPr>
      <dsp:spPr>
        <a:xfrm>
          <a:off x="0" y="721382"/>
          <a:ext cx="27798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F7707C-E3E4-9E44-A343-E95DE584CCB6}">
      <dsp:nvSpPr>
        <dsp:cNvPr id="0" name=""/>
        <dsp:cNvSpPr/>
      </dsp:nvSpPr>
      <dsp:spPr>
        <a:xfrm>
          <a:off x="0" y="721382"/>
          <a:ext cx="2779850" cy="36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Market Failure</a:t>
          </a:r>
          <a:endParaRPr lang="en-US" sz="1600" kern="1200"/>
        </a:p>
      </dsp:txBody>
      <dsp:txXfrm>
        <a:off x="0" y="721382"/>
        <a:ext cx="2779850" cy="360581"/>
      </dsp:txXfrm>
    </dsp:sp>
    <dsp:sp modelId="{BB9B0E77-EF86-4E4A-A8E5-88D9E29F2086}">
      <dsp:nvSpPr>
        <dsp:cNvPr id="0" name=""/>
        <dsp:cNvSpPr/>
      </dsp:nvSpPr>
      <dsp:spPr>
        <a:xfrm>
          <a:off x="0" y="1081964"/>
          <a:ext cx="27798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02D3B8-DCFC-3046-8082-B966D9CB4D7E}">
      <dsp:nvSpPr>
        <dsp:cNvPr id="0" name=""/>
        <dsp:cNvSpPr/>
      </dsp:nvSpPr>
      <dsp:spPr>
        <a:xfrm>
          <a:off x="0" y="1081964"/>
          <a:ext cx="2779850" cy="36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Lost Economic Opportunity</a:t>
          </a:r>
          <a:endParaRPr lang="en-US" sz="1600" kern="1200"/>
        </a:p>
      </dsp:txBody>
      <dsp:txXfrm>
        <a:off x="0" y="1081964"/>
        <a:ext cx="2779850" cy="360581"/>
      </dsp:txXfrm>
    </dsp:sp>
    <dsp:sp modelId="{F8ABA27E-9C26-1A45-BCF7-097F466EBEB2}">
      <dsp:nvSpPr>
        <dsp:cNvPr id="0" name=""/>
        <dsp:cNvSpPr/>
      </dsp:nvSpPr>
      <dsp:spPr>
        <a:xfrm>
          <a:off x="0" y="1442545"/>
          <a:ext cx="277985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AD1894A-FE10-1542-A5E9-C2973533E194}">
      <dsp:nvSpPr>
        <dsp:cNvPr id="0" name=""/>
        <dsp:cNvSpPr/>
      </dsp:nvSpPr>
      <dsp:spPr>
        <a:xfrm>
          <a:off x="0" y="1442545"/>
          <a:ext cx="2779850" cy="360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Climate Change Impact</a:t>
          </a:r>
        </a:p>
      </dsp:txBody>
      <dsp:txXfrm>
        <a:off x="0" y="1442545"/>
        <a:ext cx="2779850" cy="3605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8ED22-6EEB-7045-BB35-29D0BD67FB20}">
      <dsp:nvSpPr>
        <dsp:cNvPr id="0" name=""/>
        <dsp:cNvSpPr/>
      </dsp:nvSpPr>
      <dsp:spPr>
        <a:xfrm>
          <a:off x="52673" y="260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Refuse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Make product redundant.</a:t>
          </a:r>
        </a:p>
      </dsp:txBody>
      <dsp:txXfrm>
        <a:off x="52673" y="260"/>
        <a:ext cx="1472029" cy="883217"/>
      </dsp:txXfrm>
    </dsp:sp>
    <dsp:sp modelId="{000BF4A5-6864-8343-B23E-38E8085FCA28}">
      <dsp:nvSpPr>
        <dsp:cNvPr id="0" name=""/>
        <dsp:cNvSpPr/>
      </dsp:nvSpPr>
      <dsp:spPr>
        <a:xfrm>
          <a:off x="1671906" y="260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Rethink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Make the product use more intense.</a:t>
          </a:r>
        </a:p>
      </dsp:txBody>
      <dsp:txXfrm>
        <a:off x="1671906" y="260"/>
        <a:ext cx="1472029" cy="883217"/>
      </dsp:txXfrm>
    </dsp:sp>
    <dsp:sp modelId="{7DDEAEEF-C285-4D45-BAA5-EBA3D3EBDD30}">
      <dsp:nvSpPr>
        <dsp:cNvPr id="0" name=""/>
        <dsp:cNvSpPr/>
      </dsp:nvSpPr>
      <dsp:spPr>
        <a:xfrm>
          <a:off x="3291138" y="260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Reduce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Increase efficiency in manufacturing.</a:t>
          </a:r>
        </a:p>
      </dsp:txBody>
      <dsp:txXfrm>
        <a:off x="3291138" y="260"/>
        <a:ext cx="1472029" cy="883217"/>
      </dsp:txXfrm>
    </dsp:sp>
    <dsp:sp modelId="{BF0A295E-209D-9548-9D91-963B1AAA9F14}">
      <dsp:nvSpPr>
        <dsp:cNvPr id="0" name=""/>
        <dsp:cNvSpPr/>
      </dsp:nvSpPr>
      <dsp:spPr>
        <a:xfrm>
          <a:off x="52673" y="1030681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Reuse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Reuse by another consumer.</a:t>
          </a:r>
        </a:p>
      </dsp:txBody>
      <dsp:txXfrm>
        <a:off x="52673" y="1030681"/>
        <a:ext cx="1472029" cy="883217"/>
      </dsp:txXfrm>
    </dsp:sp>
    <dsp:sp modelId="{D4CD8EEF-1BC2-AD4D-B562-886206708915}">
      <dsp:nvSpPr>
        <dsp:cNvPr id="0" name=""/>
        <dsp:cNvSpPr/>
      </dsp:nvSpPr>
      <dsp:spPr>
        <a:xfrm>
          <a:off x="1671906" y="1030681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Repair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Fix defective products.</a:t>
          </a:r>
        </a:p>
      </dsp:txBody>
      <dsp:txXfrm>
        <a:off x="1671906" y="1030681"/>
        <a:ext cx="1472029" cy="883217"/>
      </dsp:txXfrm>
    </dsp:sp>
    <dsp:sp modelId="{41E44C58-8771-D54A-B0EC-E7D02502BF98}">
      <dsp:nvSpPr>
        <dsp:cNvPr id="0" name=""/>
        <dsp:cNvSpPr/>
      </dsp:nvSpPr>
      <dsp:spPr>
        <a:xfrm>
          <a:off x="3291138" y="1030681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Refurbish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 Restore and update old products.</a:t>
          </a:r>
        </a:p>
      </dsp:txBody>
      <dsp:txXfrm>
        <a:off x="3291138" y="1030681"/>
        <a:ext cx="1472029" cy="883217"/>
      </dsp:txXfrm>
    </dsp:sp>
    <dsp:sp modelId="{B1501DBD-2342-FF48-9E8F-28314B4C38BA}">
      <dsp:nvSpPr>
        <dsp:cNvPr id="0" name=""/>
        <dsp:cNvSpPr/>
      </dsp:nvSpPr>
      <dsp:spPr>
        <a:xfrm>
          <a:off x="52673" y="2061102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Remanufacture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 Use parts in new products with the same function.</a:t>
          </a:r>
        </a:p>
      </dsp:txBody>
      <dsp:txXfrm>
        <a:off x="52673" y="2061102"/>
        <a:ext cx="1472029" cy="883217"/>
      </dsp:txXfrm>
    </dsp:sp>
    <dsp:sp modelId="{7ACAA098-0E80-ED45-9576-9647906F6ED1}">
      <dsp:nvSpPr>
        <dsp:cNvPr id="0" name=""/>
        <dsp:cNvSpPr/>
      </dsp:nvSpPr>
      <dsp:spPr>
        <a:xfrm>
          <a:off x="1671906" y="2061102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Repurpose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Use parts in new products with different functions.</a:t>
          </a:r>
        </a:p>
      </dsp:txBody>
      <dsp:txXfrm>
        <a:off x="1671906" y="2061102"/>
        <a:ext cx="1472029" cy="883217"/>
      </dsp:txXfrm>
    </dsp:sp>
    <dsp:sp modelId="{BD0B0C15-E597-1247-AC0D-46EE8090E344}">
      <dsp:nvSpPr>
        <dsp:cNvPr id="0" name=""/>
        <dsp:cNvSpPr/>
      </dsp:nvSpPr>
      <dsp:spPr>
        <a:xfrm>
          <a:off x="3291138" y="2061102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Recycle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Process materials for reuse.</a:t>
          </a:r>
        </a:p>
      </dsp:txBody>
      <dsp:txXfrm>
        <a:off x="3291138" y="2061102"/>
        <a:ext cx="1472029" cy="883217"/>
      </dsp:txXfrm>
    </dsp:sp>
    <dsp:sp modelId="{D5204B41-8869-AF45-9CCE-D33194E86C20}">
      <dsp:nvSpPr>
        <dsp:cNvPr id="0" name=""/>
        <dsp:cNvSpPr/>
      </dsp:nvSpPr>
      <dsp:spPr>
        <a:xfrm>
          <a:off x="1671906" y="3091523"/>
          <a:ext cx="1472029" cy="88321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>
              <a:latin typeface="Futura Md BT Medium" panose="020B0602020204020303" pitchFamily="34" charset="0"/>
            </a:rPr>
            <a:t>Recover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Futura Md BT Medium" panose="020B0602020204020303" pitchFamily="34" charset="0"/>
            </a:rPr>
            <a:t> Incinerate with energy recovery</a:t>
          </a:r>
        </a:p>
      </dsp:txBody>
      <dsp:txXfrm>
        <a:off x="1671906" y="3091523"/>
        <a:ext cx="1472029" cy="8832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37D9F-564B-434D-9B07-79E44879F9A1}">
      <dsp:nvSpPr>
        <dsp:cNvPr id="0" name=""/>
        <dsp:cNvSpPr/>
      </dsp:nvSpPr>
      <dsp:spPr>
        <a:xfrm>
          <a:off x="3624937" y="703426"/>
          <a:ext cx="5424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4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81823" y="746281"/>
        <a:ext cx="28651" cy="5730"/>
      </dsp:txXfrm>
    </dsp:sp>
    <dsp:sp modelId="{927267D5-71A9-4270-9A6A-EF5A18F38991}">
      <dsp:nvSpPr>
        <dsp:cNvPr id="0" name=""/>
        <dsp:cNvSpPr/>
      </dsp:nvSpPr>
      <dsp:spPr>
        <a:xfrm>
          <a:off x="1135331" y="1724"/>
          <a:ext cx="2491406" cy="1494843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081" tIns="128145" rIns="122081" bIns="1281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Weak or outdated legislation </a:t>
          </a:r>
        </a:p>
      </dsp:txBody>
      <dsp:txXfrm>
        <a:off x="1135331" y="1724"/>
        <a:ext cx="2491406" cy="1494843"/>
      </dsp:txXfrm>
    </dsp:sp>
    <dsp:sp modelId="{D35A3959-5234-4A52-92D8-814C620163E9}">
      <dsp:nvSpPr>
        <dsp:cNvPr id="0" name=""/>
        <dsp:cNvSpPr/>
      </dsp:nvSpPr>
      <dsp:spPr>
        <a:xfrm>
          <a:off x="6689367" y="703426"/>
          <a:ext cx="5424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4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46253" y="746281"/>
        <a:ext cx="28651" cy="5730"/>
      </dsp:txXfrm>
    </dsp:sp>
    <dsp:sp modelId="{927D7736-4143-4835-A200-F6C9C84CF2AE}">
      <dsp:nvSpPr>
        <dsp:cNvPr id="0" name=""/>
        <dsp:cNvSpPr/>
      </dsp:nvSpPr>
      <dsp:spPr>
        <a:xfrm>
          <a:off x="4199760" y="1724"/>
          <a:ext cx="2491406" cy="1494843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081" tIns="128145" rIns="122081" bIns="1281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Limited monitoring of electronic imports</a:t>
          </a:r>
        </a:p>
      </dsp:txBody>
      <dsp:txXfrm>
        <a:off x="4199760" y="1724"/>
        <a:ext cx="2491406" cy="1494843"/>
      </dsp:txXfrm>
    </dsp:sp>
    <dsp:sp modelId="{4094F89F-5C12-4492-8277-16B1299F53B3}">
      <dsp:nvSpPr>
        <dsp:cNvPr id="0" name=""/>
        <dsp:cNvSpPr/>
      </dsp:nvSpPr>
      <dsp:spPr>
        <a:xfrm>
          <a:off x="2381034" y="1494768"/>
          <a:ext cx="6128859" cy="542423"/>
        </a:xfrm>
        <a:custGeom>
          <a:avLst/>
          <a:gdLst/>
          <a:ahLst/>
          <a:cxnLst/>
          <a:rect l="0" t="0" r="0" b="0"/>
          <a:pathLst>
            <a:path>
              <a:moveTo>
                <a:pt x="6128859" y="0"/>
              </a:moveTo>
              <a:lnTo>
                <a:pt x="6128859" y="288311"/>
              </a:lnTo>
              <a:lnTo>
                <a:pt x="0" y="288311"/>
              </a:lnTo>
              <a:lnTo>
                <a:pt x="0" y="542423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91574" y="1763114"/>
        <a:ext cx="307779" cy="5730"/>
      </dsp:txXfrm>
    </dsp:sp>
    <dsp:sp modelId="{B0D7072B-0584-4FE4-8942-FF4AF0144BF5}">
      <dsp:nvSpPr>
        <dsp:cNvPr id="0" name=""/>
        <dsp:cNvSpPr/>
      </dsp:nvSpPr>
      <dsp:spPr>
        <a:xfrm>
          <a:off x="7264190" y="1724"/>
          <a:ext cx="2491406" cy="1494843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081" tIns="128145" rIns="122081" bIns="1281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Illegal transboundary movement of e-waste</a:t>
          </a:r>
        </a:p>
      </dsp:txBody>
      <dsp:txXfrm>
        <a:off x="7264190" y="1724"/>
        <a:ext cx="2491406" cy="1494843"/>
      </dsp:txXfrm>
    </dsp:sp>
    <dsp:sp modelId="{7C4E9776-8264-45A6-90B9-25D873016F1E}">
      <dsp:nvSpPr>
        <dsp:cNvPr id="0" name=""/>
        <dsp:cNvSpPr/>
      </dsp:nvSpPr>
      <dsp:spPr>
        <a:xfrm>
          <a:off x="3624937" y="2771293"/>
          <a:ext cx="5424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4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81823" y="2814148"/>
        <a:ext cx="28651" cy="5730"/>
      </dsp:txXfrm>
    </dsp:sp>
    <dsp:sp modelId="{24EBCDBC-649C-4B59-B604-0F0EE446D529}">
      <dsp:nvSpPr>
        <dsp:cNvPr id="0" name=""/>
        <dsp:cNvSpPr/>
      </dsp:nvSpPr>
      <dsp:spPr>
        <a:xfrm>
          <a:off x="1135331" y="2069591"/>
          <a:ext cx="2491406" cy="1494843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081" tIns="128145" rIns="122081" bIns="1281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Low investment in formal recycling infrastructure • Public awareness about disposal is minimal</a:t>
          </a:r>
        </a:p>
      </dsp:txBody>
      <dsp:txXfrm>
        <a:off x="1135331" y="2069591"/>
        <a:ext cx="2491406" cy="1494843"/>
      </dsp:txXfrm>
    </dsp:sp>
    <dsp:sp modelId="{B126DC54-7089-4714-BF06-D8CCC3815893}">
      <dsp:nvSpPr>
        <dsp:cNvPr id="0" name=""/>
        <dsp:cNvSpPr/>
      </dsp:nvSpPr>
      <dsp:spPr>
        <a:xfrm>
          <a:off x="6689367" y="2771293"/>
          <a:ext cx="5424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242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946253" y="2814148"/>
        <a:ext cx="28651" cy="5730"/>
      </dsp:txXfrm>
    </dsp:sp>
    <dsp:sp modelId="{98790F97-A059-430D-854A-4A6F424D54C7}">
      <dsp:nvSpPr>
        <dsp:cNvPr id="0" name=""/>
        <dsp:cNvSpPr/>
      </dsp:nvSpPr>
      <dsp:spPr>
        <a:xfrm>
          <a:off x="4199760" y="2069591"/>
          <a:ext cx="2491406" cy="1494843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081" tIns="128145" rIns="122081" bIns="1281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Informal sector dominates → unsafe processing</a:t>
          </a:r>
        </a:p>
      </dsp:txBody>
      <dsp:txXfrm>
        <a:off x="4199760" y="2069591"/>
        <a:ext cx="2491406" cy="1494843"/>
      </dsp:txXfrm>
    </dsp:sp>
    <dsp:sp modelId="{A4FF3A5D-C60A-4E04-8238-EF4FF5A93159}">
      <dsp:nvSpPr>
        <dsp:cNvPr id="0" name=""/>
        <dsp:cNvSpPr/>
      </dsp:nvSpPr>
      <dsp:spPr>
        <a:xfrm>
          <a:off x="7264190" y="2069591"/>
          <a:ext cx="2491406" cy="1494843"/>
        </a:xfrm>
        <a:prstGeom prst="rect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081" tIns="128145" rIns="122081" bIns="128145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Lack of coordination between policymakers, manufacturers &amp; recyclers</a:t>
          </a:r>
        </a:p>
      </dsp:txBody>
      <dsp:txXfrm>
        <a:off x="7264190" y="2069591"/>
        <a:ext cx="2491406" cy="1494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F17BA-45B7-DC48-BC57-7569FA5EBC0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880D8-84D9-7149-A578-34446BBFB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51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880D8-84D9-7149-A578-34446BBFB7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1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>
                <a:solidFill>
                  <a:srgbClr val="374151"/>
                </a:solidFill>
                <a:effectLst/>
                <a:latin typeface="ui-sans-serif"/>
              </a:rPr>
              <a:t>E-waste, or electronic waste, refers to outdated, discarded, or end-of-life electrical and electronic equipment (EEE). </a:t>
            </a:r>
          </a:p>
          <a:p>
            <a:r>
              <a:rPr lang="en-US" b="0" i="0" u="none" strike="noStrike">
                <a:solidFill>
                  <a:srgbClr val="374151"/>
                </a:solidFill>
                <a:effectLst/>
                <a:latin typeface="ui-sans-serif"/>
              </a:rPr>
              <a:t>57.4 million metric tons (MMT) generated globally in 2021, expected to reach 74 MMT by 2030.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74151"/>
                </a:solidFill>
                <a:effectLst/>
                <a:latin typeface="ui-sans-serif"/>
              </a:rPr>
              <a:t>Screens and monitors: 5.9 billion kg (25% recycled)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74151"/>
                </a:solidFill>
                <a:effectLst/>
                <a:latin typeface="ui-sans-serif"/>
              </a:rPr>
              <a:t>Small IT and telecommunication equipment: 4.6 billion kg (22% recycled)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>
              <a:solidFill>
                <a:srgbClr val="374151"/>
              </a:solidFill>
              <a:effectLst/>
              <a:latin typeface="ui-sans-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>
                <a:solidFill>
                  <a:srgbClr val="374151"/>
                </a:solidFill>
                <a:effectLst/>
                <a:latin typeface="ui-sans-serif"/>
              </a:rPr>
              <a:t>This includes a wide range of devices such as computers, smartphones, televisions, and other electronic appliances that are no longer wanted or usable.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880D8-84D9-7149-A578-34446BBFB7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7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Shortened device lifespans due to </a:t>
            </a:r>
            <a:r>
              <a:rPr lang="en-US" b="1"/>
              <a:t>rapid innovation and consumerism</a:t>
            </a:r>
            <a:r>
              <a:rPr lang="en-US"/>
              <a:t> .</a:t>
            </a:r>
          </a:p>
          <a:p>
            <a:r>
              <a:rPr lang="en-US"/>
              <a:t>Surge in mobile and computer use since COVID-19 (remote work, online school) sustainability-14-00647-v2</a:t>
            </a:r>
          </a:p>
          <a:p>
            <a:r>
              <a:rPr lang="en-US"/>
              <a:t>.</a:t>
            </a:r>
          </a:p>
          <a:p>
            <a:r>
              <a:rPr lang="en-US"/>
              <a:t>Informal recycling in low-income countries uses </a:t>
            </a:r>
            <a:r>
              <a:rPr lang="en-US" b="1"/>
              <a:t>acid burning, open incineration, illegal dumping</a:t>
            </a:r>
            <a:r>
              <a:rPr lang="en-US"/>
              <a:t> → severe environmental damage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880D8-84D9-7149-A578-34446BBFB7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6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Shortened device lifespans due to </a:t>
            </a:r>
            <a:r>
              <a:rPr lang="en-US" b="1"/>
              <a:t>rapid innovation and consumerism</a:t>
            </a:r>
            <a:r>
              <a:rPr lang="en-US"/>
              <a:t> .</a:t>
            </a:r>
          </a:p>
          <a:p>
            <a:r>
              <a:rPr lang="en-US"/>
              <a:t>Surge in mobile and computer use since COVID-19 (remote work, online school) </a:t>
            </a:r>
          </a:p>
          <a:p>
            <a:r>
              <a:rPr lang="en-US"/>
              <a:t>.</a:t>
            </a:r>
          </a:p>
          <a:p>
            <a:r>
              <a:rPr lang="en-US"/>
              <a:t>Informal recycling in low-income countries uses </a:t>
            </a:r>
            <a:r>
              <a:rPr lang="en-US" b="1"/>
              <a:t>acid burning, open incineration, illegal dumping</a:t>
            </a:r>
            <a:r>
              <a:rPr lang="en-US"/>
              <a:t> → severe environmental damage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880D8-84D9-7149-A578-34446BBFB7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1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880D8-84D9-7149-A578-34446BBFB7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63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u="none" strike="noStrike">
                <a:solidFill>
                  <a:srgbClr val="000000"/>
                </a:solidFill>
                <a:effectLst/>
              </a:rPr>
              <a:t>EPR is successful in: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</a:rPr>
              <a:t>EU (WEEE Directive)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</a:rPr>
              <a:t>Japan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</a:rPr>
              <a:t>South Korea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000000"/>
                </a:solidFill>
                <a:effectLst/>
              </a:rPr>
              <a:t>India &amp; China (partial adoption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880D8-84D9-7149-A578-34446BBFB7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5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65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29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80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93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6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99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89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9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7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o.int/news-room/fact-sheets/detail/electronic-waste-%28e-waste%29" TargetMode="External"/><Relationship Id="rId3" Type="http://schemas.openxmlformats.org/officeDocument/2006/relationships/hyperlink" Target="https://iris.who.int/server/api/core/bitstreams/1b1556ab-fbe1-4de2-890e-68af26c7e1c7/content" TargetMode="External"/><Relationship Id="rId7" Type="http://schemas.openxmlformats.org/officeDocument/2006/relationships/hyperlink" Target="https://ewastemonitor.info/wp-content/uploads/2024/12/GEM_2024_EN_11_NOV-web.pdf" TargetMode="External"/><Relationship Id="rId2" Type="http://schemas.openxmlformats.org/officeDocument/2006/relationships/hyperlink" Target="https://www.who.int/news-room/fact-sheets/detail/electronic-waste-(e-waste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pr.org/sections/goats-and-soda/2024/10/05/g-s1-6411/electronics-public-health-waste-ghana-phones-computers" TargetMode="External"/><Relationship Id="rId5" Type="http://schemas.openxmlformats.org/officeDocument/2006/relationships/hyperlink" Target="https://doi.org/10.1007/s10098-020-01976-y" TargetMode="External"/><Relationship Id="rId10" Type="http://schemas.openxmlformats.org/officeDocument/2006/relationships/hyperlink" Target="https://link.springer.com/journal/10098/volumes-and-issues/23-2" TargetMode="External"/><Relationship Id="rId4" Type="http://schemas.openxmlformats.org/officeDocument/2006/relationships/hyperlink" Target="https://www.genevaenvironmentnetwork.org/resources/updates/the-growing-environmental-risks-of-e-waste/" TargetMode="External"/><Relationship Id="rId9" Type="http://schemas.openxmlformats.org/officeDocument/2006/relationships/hyperlink" Target="https://www.mdpi.com/2071-1050/14/2/64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23" name="Rectangle 3122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 descr="10 Insights into Our Tire Shredding Machines">
            <a:extLst>
              <a:ext uri="{FF2B5EF4-FFF2-40B4-BE49-F238E27FC236}">
                <a16:creationId xmlns:a16="http://schemas.microsoft.com/office/drawing/2014/main" id="{2ABCAB30-55BE-C439-6B72-E1B7858A0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5" name="Rectangle 3124">
            <a:extLst>
              <a:ext uri="{FF2B5EF4-FFF2-40B4-BE49-F238E27FC236}">
                <a16:creationId xmlns:a16="http://schemas.microsoft.com/office/drawing/2014/main" id="{9E9D00D9-C4F5-471E-BE2C-126CB112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F7F43-767F-97BD-C0D5-744AE3749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914400"/>
            <a:ext cx="4892948" cy="342786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Gotham Bold" pitchFamily="2" charset="0"/>
              </a:rPr>
              <a:t>E-Waste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55884-C0FD-BC22-F69F-2F7706188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970" y="5253051"/>
            <a:ext cx="4892948" cy="812923"/>
          </a:xfrm>
        </p:spPr>
        <p:txBody>
          <a:bodyPr anchor="t">
            <a:normAutofit/>
          </a:bodyPr>
          <a:lstStyle/>
          <a:p>
            <a:r>
              <a:rPr lang="en-US" cap="none">
                <a:solidFill>
                  <a:srgbClr val="FFFFFF"/>
                </a:solidFill>
                <a:latin typeface="Futura Md BT Medium" panose="020B0602020204020303" pitchFamily="34" charset="0"/>
              </a:rPr>
              <a:t>Gulzina Abdikarim &amp; Iqra Nadeem</a:t>
            </a:r>
          </a:p>
        </p:txBody>
      </p:sp>
      <p:cxnSp>
        <p:nvCxnSpPr>
          <p:cNvPr id="3127" name="Straight Connector 3126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20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966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7BDB58-2292-44A5-1F37-7CC3F8A95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EFA99-A3F3-BCB8-8AD4-5031660B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12" y="1205620"/>
            <a:ext cx="6359879" cy="127834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0000"/>
                </a:solidFill>
                <a:latin typeface="Grandview Display"/>
              </a:rPr>
              <a:t>Role</a:t>
            </a:r>
            <a:r>
              <a:rPr lang="en-US" sz="3200" dirty="0">
                <a:solidFill>
                  <a:srgbClr val="FF0000"/>
                </a:solidFill>
                <a:ea typeface="+mj-lt"/>
                <a:cs typeface="+mj-lt"/>
              </a:rPr>
              <a:t> of Companies</a:t>
            </a:r>
            <a:br>
              <a:rPr lang="en-US" sz="2200" dirty="0">
                <a:ea typeface="+mj-lt"/>
                <a:cs typeface="+mj-lt"/>
              </a:rPr>
            </a:br>
            <a:r>
              <a:rPr lang="en-US" sz="1600" b="0" dirty="0">
                <a:ea typeface="+mj-lt"/>
                <a:cs typeface="+mj-lt"/>
              </a:rPr>
              <a:t>Corporate Responsibility in E-Waste Reduction </a:t>
            </a:r>
            <a:endParaRPr lang="en-US" sz="16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DB5636-7209-441D-A20B-2A24C54D5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AECD-3FED-E169-B367-01DCFA3D3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890" y="2240920"/>
            <a:ext cx="6329701" cy="4358779"/>
          </a:xfr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>
                <a:ea typeface="+mn-lt"/>
                <a:cs typeface="+mn-lt"/>
              </a:rPr>
              <a:t>Take-back and buy-back programs</a:t>
            </a: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b="1" dirty="0">
                <a:ea typeface="+mn-lt"/>
                <a:cs typeface="+mn-lt"/>
              </a:rPr>
              <a:t>Repair and replacement services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ea typeface="+mn-lt"/>
                <a:cs typeface="+mn-lt"/>
              </a:rPr>
              <a:t>Product design for easier disassembly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ea typeface="+mn-lt"/>
                <a:cs typeface="+mn-lt"/>
              </a:rPr>
              <a:t>Higher durability standards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ea typeface="+mn-lt"/>
                <a:cs typeface="+mn-lt"/>
              </a:rPr>
              <a:t>Using recycled materials in new products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ea typeface="+mn-lt"/>
                <a:cs typeface="+mn-lt"/>
              </a:rPr>
              <a:t>Supporting right-to-repair initiatives</a:t>
            </a:r>
            <a:endParaRPr lang="en-US" sz="18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800" b="1" dirty="0">
                <a:latin typeface="Futura Md BT"/>
              </a:rPr>
              <a:t>Examples:</a:t>
            </a:r>
            <a:endParaRPr lang="en-US" sz="1800" dirty="0"/>
          </a:p>
          <a:p>
            <a:pPr marL="342900" indent="-342900">
              <a:lnSpc>
                <a:spcPct val="110000"/>
              </a:lnSpc>
            </a:pPr>
            <a:r>
              <a:rPr lang="en-US" sz="1800" b="1" dirty="0"/>
              <a:t>Apple: trade-in &amp; material recovery robots</a:t>
            </a:r>
            <a:endParaRPr lang="en-US" sz="1800" dirty="0"/>
          </a:p>
          <a:p>
            <a:pPr marL="342900" indent="-342900">
              <a:lnSpc>
                <a:spcPct val="110000"/>
              </a:lnSpc>
            </a:pPr>
            <a:r>
              <a:rPr lang="en-US" sz="1800" b="1" dirty="0"/>
              <a:t>Dell: closed-loop recycling plastics</a:t>
            </a:r>
            <a:endParaRPr lang="en-US" sz="1800" dirty="0"/>
          </a:p>
          <a:p>
            <a:pPr marL="342900" indent="-342900">
              <a:lnSpc>
                <a:spcPct val="110000"/>
              </a:lnSpc>
            </a:pPr>
            <a:r>
              <a:rPr lang="en-US" sz="1800" b="1" dirty="0" err="1"/>
              <a:t>Fairphone</a:t>
            </a:r>
            <a:r>
              <a:rPr lang="en-US" sz="1800" b="1" dirty="0"/>
              <a:t>: modular phone design</a:t>
            </a:r>
            <a:endParaRPr lang="en-US" sz="1800" dirty="0"/>
          </a:p>
          <a:p>
            <a:pPr>
              <a:lnSpc>
                <a:spcPct val="110000"/>
              </a:lnSpc>
            </a:pPr>
            <a:endParaRPr lang="en-US" sz="1800" dirty="0"/>
          </a:p>
        </p:txBody>
      </p:sp>
      <p:pic>
        <p:nvPicPr>
          <p:cNvPr id="6" name="Picture 5" descr="A green recycle symbol on a pink surface&#10;&#10;AI-generated content may be incorrect.">
            <a:extLst>
              <a:ext uri="{FF2B5EF4-FFF2-40B4-BE49-F238E27FC236}">
                <a16:creationId xmlns:a16="http://schemas.microsoft.com/office/drawing/2014/main" id="{25A54573-BAA2-8DF7-6166-35D07229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96" r="11624" b="-2"/>
          <a:stretch>
            <a:fillRect/>
          </a:stretch>
        </p:blipFill>
        <p:spPr>
          <a:xfrm>
            <a:off x="7810504" y="1"/>
            <a:ext cx="4381494" cy="3429000"/>
          </a:xfrm>
          <a:prstGeom prst="rect">
            <a:avLst/>
          </a:prstGeom>
        </p:spPr>
      </p:pic>
      <p:pic>
        <p:nvPicPr>
          <p:cNvPr id="5" name="Picture 4" descr="A group of cell phones&#10;&#10;AI-generated content may be incorrect.">
            <a:extLst>
              <a:ext uri="{FF2B5EF4-FFF2-40B4-BE49-F238E27FC236}">
                <a16:creationId xmlns:a16="http://schemas.microsoft.com/office/drawing/2014/main" id="{88BABD7F-C652-3848-EFAA-28EF366CB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2" r="17285" b="-3"/>
          <a:stretch>
            <a:fillRect/>
          </a:stretch>
        </p:blipFill>
        <p:spPr>
          <a:xfrm>
            <a:off x="7810505" y="3429000"/>
            <a:ext cx="438149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76855-B42E-663E-5C14-DB5A89AE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  <a:t>Transforming the Informal Sector</a:t>
            </a:r>
            <a:br>
              <a:rPr lang="en-US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</a:br>
            <a:r>
              <a:rPr lang="en-US" sz="1300" b="0" i="0" u="none" strike="noStrike">
                <a:solidFill>
                  <a:srgbClr val="000000"/>
                </a:solidFill>
                <a:effectLst/>
                <a:latin typeface="+mn-lt"/>
              </a:rPr>
              <a:t>reduces hidden social costs</a:t>
            </a:r>
            <a:endParaRPr lang="en-US" sz="13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499C-22C3-DEB6-3F2A-01F0876EF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Informal workers are essential but unprotected</a:t>
            </a:r>
          </a:p>
          <a:p>
            <a:r>
              <a:rPr lang="en-US"/>
              <a:t>Exposure to hazardous burning → chronic illness</a:t>
            </a:r>
          </a:p>
          <a:p>
            <a:pPr marL="0" indent="0">
              <a:buNone/>
            </a:pPr>
            <a:r>
              <a:rPr lang="en-US" b="1">
                <a:solidFill>
                  <a:srgbClr val="002060"/>
                </a:solidFill>
                <a:latin typeface="Futura Md BT" panose="020B0602020204020303" pitchFamily="34" charset="0"/>
              </a:rPr>
              <a:t>Solutions: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Training + certification programs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Safety equipment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Small-scale community recycling hubs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Financial support during transition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Integration into formal labor systems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018AF-2E8E-81C5-4FAD-31912DC1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04" y="2633472"/>
            <a:ext cx="5449931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32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6A407-1C8A-3BE1-72FA-E39C308E8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1353138" cy="1097280"/>
          </a:xfrm>
        </p:spPr>
        <p:txBody>
          <a:bodyPr>
            <a:normAutofit fontScale="90000"/>
          </a:bodyPr>
          <a:lstStyle/>
          <a:p>
            <a:r>
              <a:rPr lang="en-US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  <a:t>Support for Low- and Middle-Income Countries</a:t>
            </a:r>
            <a:br>
              <a:rPr lang="en-US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</a:br>
            <a:endParaRPr lang="en-US" sz="13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F4AF-550B-0880-14CE-EB86A58A9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374151"/>
                </a:solidFill>
              </a:rPr>
              <a:t>I</a:t>
            </a:r>
            <a:r>
              <a:rPr lang="en-US" b="0" i="0" u="none" strike="noStrike">
                <a:solidFill>
                  <a:srgbClr val="374151"/>
                </a:solidFill>
                <a:effectLst/>
              </a:rPr>
              <a:t>nfrastructure investments for formal e-waste treatment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74151"/>
                </a:solidFill>
                <a:effectLst/>
              </a:rPr>
              <a:t>International financial and technical support for developing countries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74151"/>
                </a:solidFill>
                <a:effectLst/>
              </a:rPr>
              <a:t>Promote formalization of the informal recycling sector with training and safer technology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19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06BD704-01C2-4341-B99A-116CC7EC5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horses near a body of water&#10;&#10;AI-generated content may be incorrect.">
            <a:extLst>
              <a:ext uri="{FF2B5EF4-FFF2-40B4-BE49-F238E27FC236}">
                <a16:creationId xmlns:a16="http://schemas.microsoft.com/office/drawing/2014/main" id="{AAB82922-BA1F-A07F-72A2-FB49F72B7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5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225C01B-A296-4FAA-AA46-794F27DF6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894" y="979075"/>
            <a:ext cx="5777024" cy="5074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51A4D-73EA-C2E9-8160-B6106F13E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451" y="1352492"/>
            <a:ext cx="5738436" cy="1143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C00000"/>
                </a:solidFill>
                <a:latin typeface="Futura Md BT" panose="020B0602020204020303" pitchFamily="34" charset="0"/>
              </a:rPr>
              <a:t>Case Study: Agbogbloshie, Ghana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713E66-598D-4B8A-9D2A-67C7AF46E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5673" y="979075"/>
            <a:ext cx="0" cy="50749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31B22-A629-9B8F-67F2-9D5CA8089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454" y="2662356"/>
            <a:ext cx="4665546" cy="305791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Importer of large volumes of second-hand electronics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sz="1600"/>
              <a:t>Burn wires and dismantle devices to recover metals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sz="1600"/>
              <a:t>High exposure to: lead, mercury, toxins, polycyclic aromatic hydrocarbons</a:t>
            </a:r>
          </a:p>
          <a:p>
            <a:pPr>
              <a:lnSpc>
                <a:spcPct val="110000"/>
              </a:lnSpc>
            </a:pPr>
            <a:r>
              <a:rPr lang="en-US" sz="1600"/>
              <a:t>Health effects: respiratory illness, neurological damage, impaired child development</a:t>
            </a:r>
          </a:p>
          <a:p>
            <a:pPr>
              <a:lnSpc>
                <a:spcPct val="110000"/>
              </a:lnSpc>
            </a:pPr>
            <a:r>
              <a:rPr lang="en-US" sz="1600"/>
              <a:t>Soil &amp; water contamination exceeds international safety standards</a:t>
            </a:r>
          </a:p>
          <a:p>
            <a:pPr>
              <a:lnSpc>
                <a:spcPct val="110000"/>
              </a:lnSpc>
            </a:pPr>
            <a:r>
              <a:rPr lang="en-US" sz="1600"/>
              <a:t>Demonstrates the global inequality of e-waste flows</a:t>
            </a:r>
          </a:p>
        </p:txBody>
      </p:sp>
    </p:spTree>
    <p:extLst>
      <p:ext uri="{BB962C8B-B14F-4D97-AF65-F5344CB8AC3E}">
        <p14:creationId xmlns:p14="http://schemas.microsoft.com/office/powerpoint/2010/main" val="1182047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sitting in a pile of electronics&#10;&#10;AI-generated content may be incorrect.">
            <a:extLst>
              <a:ext uri="{FF2B5EF4-FFF2-40B4-BE49-F238E27FC236}">
                <a16:creationId xmlns:a16="http://schemas.microsoft.com/office/drawing/2014/main" id="{910576D5-4006-6360-6142-FD6221100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3" r="2" b="2"/>
          <a:stretch>
            <a:fillRect/>
          </a:stretch>
        </p:blipFill>
        <p:spPr>
          <a:xfrm>
            <a:off x="150911" y="113214"/>
            <a:ext cx="9300906" cy="612996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C7985C-B0C3-CC50-E86A-B5EBA40E0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" y="6359240"/>
            <a:ext cx="82296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643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9971B-E368-FAD2-E76A-B8682BA19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E31D-59F3-E1E6-4F3F-D2EFAE6B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  <a:latin typeface="Grandview Display"/>
                <a:ea typeface="+mj-lt"/>
                <a:cs typeface="+mj-lt"/>
              </a:rPr>
              <a:t>Policy</a:t>
            </a:r>
            <a:r>
              <a:rPr lang="en-US">
                <a:solidFill>
                  <a:srgbClr val="C00000"/>
                </a:solidFill>
                <a:ea typeface="+mj-lt"/>
                <a:cs typeface="+mj-lt"/>
              </a:rPr>
              <a:t> Gaps &amp; Enforcement Challenges</a:t>
            </a:r>
            <a:endParaRPr lang="en-US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07CAF76A-9423-6F67-018B-F62AF9FBFD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268240"/>
              </p:ext>
            </p:extLst>
          </p:nvPr>
        </p:nvGraphicFramePr>
        <p:xfrm>
          <a:off x="640080" y="2691102"/>
          <a:ext cx="10890928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929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CDAAB-06A2-CC64-2B74-9CF43E962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718B2-0845-1E8A-B568-5B8D55098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941909"/>
            <a:ext cx="10890928" cy="4257723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endParaRPr lang="en-US">
              <a:solidFill>
                <a:srgbClr val="000000"/>
              </a:solidFill>
            </a:endParaRPr>
          </a:p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World Health Organization. (n.d.). </a:t>
            </a:r>
            <a:r>
              <a:rPr lang="en-US" b="0" i="1" u="none" strike="noStrike">
                <a:solidFill>
                  <a:srgbClr val="000000"/>
                </a:solidFill>
                <a:effectLst/>
              </a:rPr>
              <a:t>Electronic waste (e-waste).</a:t>
            </a:r>
            <a:br>
              <a:rPr lang="en-US"/>
            </a:br>
            <a:r>
              <a:rPr lang="en-US" b="0" i="0" u="none" strike="noStrike">
                <a:solidFill>
                  <a:srgbClr val="000000"/>
                </a:solidFill>
                <a:effectLst/>
                <a:hlinkClick r:id="rId2"/>
              </a:rPr>
              <a:t>https://www.who.int/news-room/fact-sheets/detail/electronic-waste-(e-waste)</a:t>
            </a:r>
            <a:endParaRPr lang="en-US" b="0" i="0" u="none" strike="noStrike">
              <a:solidFill>
                <a:srgbClr val="000000"/>
              </a:solidFill>
              <a:effectLst/>
            </a:endParaRPr>
          </a:p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World Health Organization. (2024). </a:t>
            </a:r>
            <a:r>
              <a:rPr lang="en-US" b="0" i="1" u="none" strike="noStrike">
                <a:solidFill>
                  <a:srgbClr val="000000"/>
                </a:solidFill>
                <a:effectLst/>
              </a:rPr>
              <a:t>The growing environmental risks of e-waste.</a:t>
            </a:r>
            <a:r>
              <a:rPr lang="en-US" b="0" i="0" u="none" strike="noStrike">
                <a:solidFill>
                  <a:srgbClr val="000000"/>
                </a:solidFill>
                <a:effectLst/>
              </a:rPr>
              <a:t> WHO IRIS Repository.</a:t>
            </a:r>
            <a:br>
              <a:rPr lang="en-US"/>
            </a:br>
            <a:r>
              <a:rPr lang="en-US" b="0" i="0" u="none" strike="noStrike">
                <a:solidFill>
                  <a:srgbClr val="000000"/>
                </a:solidFill>
                <a:effectLst/>
                <a:hlinkClick r:id="rId3"/>
              </a:rPr>
              <a:t>https://iris.who.int/server/api/core/bitstreams/1b1556ab-fbe1-4de2-890e-68af26c7e1c7/content</a:t>
            </a:r>
            <a:endParaRPr lang="en-US">
              <a:solidFill>
                <a:srgbClr val="000000"/>
              </a:solidFill>
            </a:endParaRPr>
          </a:p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Geneva Environment Network. (n.d.). </a:t>
            </a:r>
            <a:r>
              <a:rPr lang="en-US" b="0" i="1" u="none" strike="noStrike">
                <a:solidFill>
                  <a:srgbClr val="000000"/>
                </a:solidFill>
                <a:effectLst/>
              </a:rPr>
              <a:t>The growing environmental risks of e-waste.</a:t>
            </a:r>
            <a:br>
              <a:rPr lang="en-US"/>
            </a:br>
            <a:r>
              <a:rPr lang="en-US" b="0" i="0">
                <a:effectLst/>
                <a:hlinkClick r:id="rId4"/>
              </a:rPr>
              <a:t>https://www.genevaenvironmentnetwork.org/resources/updates/the-growing-environmental-risks-of-e-waste/</a:t>
            </a:r>
            <a:endParaRPr lang="en-US" b="0" i="0">
              <a:effectLst/>
            </a:endParaRPr>
          </a:p>
          <a:p>
            <a:r>
              <a:rPr lang="en-US" b="0" i="0" u="none" strike="noStrike">
                <a:solidFill>
                  <a:srgbClr val="374151"/>
                </a:solidFill>
                <a:effectLst/>
              </a:rPr>
              <a:t>Chakrabarty, A., &amp; Nandi, S. (2021). Electronic waste vulnerability: circular economy as a strategic solution. </a:t>
            </a:r>
            <a:r>
              <a:rPr lang="en-US" b="0" i="1" u="none" strike="noStrike">
                <a:solidFill>
                  <a:srgbClr val="374151"/>
                </a:solidFill>
                <a:effectLst/>
              </a:rPr>
              <a:t>Clean Technologies and Environmental Policy</a:t>
            </a:r>
            <a:r>
              <a:rPr lang="en-US" b="0" i="0" u="none" strike="noStrike">
                <a:solidFill>
                  <a:srgbClr val="374151"/>
                </a:solidFill>
                <a:effectLst/>
              </a:rPr>
              <a:t>, 23, 429–443. </a:t>
            </a:r>
            <a:r>
              <a:rPr lang="en-US" b="0" i="0" u="sng">
                <a:effectLst/>
                <a:hlinkClick r:id="rId5"/>
              </a:rPr>
              <a:t>https://doi.org/10.1007/s10098-020-01976-y</a:t>
            </a:r>
            <a:endParaRPr lang="en-US" u="none" strike="noStrike">
              <a:solidFill>
                <a:srgbClr val="000000"/>
              </a:solidFill>
            </a:endParaRPr>
          </a:p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Silver, M. (2024, October 5). </a:t>
            </a:r>
            <a:r>
              <a:rPr lang="en-US" b="0" i="1" u="none" strike="noStrike">
                <a:solidFill>
                  <a:srgbClr val="000000"/>
                </a:solidFill>
                <a:effectLst/>
              </a:rPr>
              <a:t>Electronics, public health, and waste: Ghana’s phones and computers problem.</a:t>
            </a:r>
            <a:r>
              <a:rPr lang="en-US" b="0" i="0" u="none" strike="noStrike">
                <a:solidFill>
                  <a:srgbClr val="000000"/>
                </a:solidFill>
                <a:effectLst/>
              </a:rPr>
              <a:t> NPR.</a:t>
            </a:r>
            <a:br>
              <a:rPr lang="en-US"/>
            </a:br>
            <a:r>
              <a:rPr lang="en-US" b="0" i="0">
                <a:effectLst/>
                <a:hlinkClick r:id="rId6"/>
              </a:rPr>
              <a:t>https://www.npr.org/sections/goats-and-soda/2024/10/05/g-s1-6411/electronics-public-health-waste-ghana-phones-computers</a:t>
            </a:r>
            <a:endParaRPr lang="en-US" b="0" i="0">
              <a:effectLst/>
            </a:endParaRPr>
          </a:p>
          <a:p>
            <a:r>
              <a:rPr lang="en-US" b="0" i="0" u="none" strike="noStrike">
                <a:solidFill>
                  <a:srgbClr val="374151"/>
                </a:solidFill>
                <a:effectLst/>
              </a:rPr>
              <a:t>Baldé, C.P., E. D’Angelo, V. Luda, O. </a:t>
            </a:r>
            <a:r>
              <a:rPr lang="en-US" b="0" i="0" u="none" strike="noStrike" err="1">
                <a:solidFill>
                  <a:srgbClr val="374151"/>
                </a:solidFill>
                <a:effectLst/>
              </a:rPr>
              <a:t>Deubzer</a:t>
            </a:r>
            <a:r>
              <a:rPr lang="en-US" b="0" i="0" u="none" strike="noStrike">
                <a:solidFill>
                  <a:srgbClr val="374151"/>
                </a:solidFill>
                <a:effectLst/>
              </a:rPr>
              <a:t>, and R. </a:t>
            </a:r>
            <a:r>
              <a:rPr lang="en-US" b="0" i="0" u="none" strike="noStrike" err="1">
                <a:solidFill>
                  <a:srgbClr val="374151"/>
                </a:solidFill>
                <a:effectLst/>
              </a:rPr>
              <a:t>Kuehr</a:t>
            </a:r>
            <a:r>
              <a:rPr lang="en-US" b="0" i="0" u="none" strike="noStrike">
                <a:solidFill>
                  <a:srgbClr val="374151"/>
                </a:solidFill>
                <a:effectLst/>
              </a:rPr>
              <a:t>. </a:t>
            </a:r>
            <a:r>
              <a:rPr lang="en-US" b="0" i="1" u="none" strike="noStrike">
                <a:solidFill>
                  <a:srgbClr val="374151"/>
                </a:solidFill>
                <a:effectLst/>
              </a:rPr>
              <a:t>Global Transboundary E-waste Flows Monitor - 2022</a:t>
            </a:r>
            <a:r>
              <a:rPr lang="en-US" b="0" i="0" u="none" strike="noStrike">
                <a:solidFill>
                  <a:srgbClr val="374151"/>
                </a:solidFill>
                <a:effectLst/>
              </a:rPr>
              <a:t>. Bonn, Germany: United Nations Institute for Training and Research (UNITAR), 2022. </a:t>
            </a:r>
            <a:r>
              <a:rPr lang="en-US" b="0" i="0" u="none" strike="noStrike">
                <a:solidFill>
                  <a:srgbClr val="374151"/>
                </a:solidFill>
                <a:effectLst/>
                <a:hlinkClick r:id="rId7"/>
              </a:rPr>
              <a:t>https://ewastemonitor.info/wp-content/uploads/2024/12/GEM_2024_EN_11_NOV-web.pdf</a:t>
            </a:r>
            <a:r>
              <a:rPr lang="en-US" b="0" i="0" u="none" strike="noStrike">
                <a:solidFill>
                  <a:srgbClr val="374151"/>
                </a:solidFill>
                <a:effectLst/>
              </a:rPr>
              <a:t> </a:t>
            </a:r>
          </a:p>
          <a:p>
            <a:r>
              <a:rPr lang="en-US" b="1" i="0" u="none" strike="noStrike">
                <a:solidFill>
                  <a:srgbClr val="000000"/>
                </a:solidFill>
                <a:effectLst/>
              </a:rPr>
              <a:t>Murthy, V., &amp; Ramakrishna, S. (2020).</a:t>
            </a:r>
            <a:r>
              <a:rPr lang="en-US" b="0" i="0" u="none" strike="noStrike">
                <a:solidFill>
                  <a:srgbClr val="000000"/>
                </a:solidFill>
                <a:effectLst/>
              </a:rPr>
              <a:t> A review on global e-waste management: Urban mining towards a sustainable future and circular economy. </a:t>
            </a:r>
            <a:r>
              <a:rPr lang="en-US" b="0" i="1" u="none" strike="noStrike">
                <a:solidFill>
                  <a:srgbClr val="000000"/>
                </a:solidFill>
                <a:effectLst/>
              </a:rPr>
              <a:t>Sustainability, 12</a:t>
            </a:r>
            <a:r>
              <a:rPr lang="en-US" b="0" i="0" u="none" strike="noStrike">
                <a:solidFill>
                  <a:srgbClr val="000000"/>
                </a:solidFill>
                <a:effectLst/>
              </a:rPr>
              <a:t>(24), 10492. https://doi.org/10.3390/su122410492</a:t>
            </a:r>
          </a:p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Baldé, C. P., et al. (2024). </a:t>
            </a:r>
            <a:r>
              <a:rPr lang="en-US" b="0" i="1" u="none" strike="noStrike">
                <a:solidFill>
                  <a:srgbClr val="000000"/>
                </a:solidFill>
                <a:effectLst/>
              </a:rPr>
              <a:t>The Global E-Waste Monitor 2024</a:t>
            </a:r>
            <a:r>
              <a:rPr lang="en-US" b="0" i="0" u="none" strike="noStrike">
                <a:solidFill>
                  <a:srgbClr val="000000"/>
                </a:solidFill>
                <a:effectLst/>
              </a:rPr>
              <a:t>. UNITAR &amp; ITU. </a:t>
            </a:r>
            <a:r>
              <a:rPr lang="en-US" b="0" i="0" u="none" strike="noStrike">
                <a:solidFill>
                  <a:srgbClr val="000000"/>
                </a:solidFill>
                <a:effectLst/>
                <a:hlinkClick r:id="rId7"/>
              </a:rPr>
              <a:t>https://ewastemonitor.info/wp-content/uploads/2024/12/GEM_2024_EN_11_NOV-web.pdf</a:t>
            </a:r>
            <a:endParaRPr lang="en-US" b="0" i="0" u="none" strike="noStrike">
              <a:solidFill>
                <a:srgbClr val="000000"/>
              </a:solidFill>
              <a:effectLst/>
            </a:endParaRPr>
          </a:p>
          <a:p>
            <a:r>
              <a:rPr lang="en-US">
                <a:ea typeface="+mn-lt"/>
                <a:cs typeface="+mn-lt"/>
              </a:rPr>
              <a:t>World Health Organization. (2024). The Growing Environmental Risks of E-Waste. WHO IRIS Repository. </a:t>
            </a:r>
            <a:r>
              <a:rPr lang="en-US" sz="1800">
                <a:ea typeface="+mn-lt"/>
                <a:cs typeface="+mn-lt"/>
                <a:hlinkClick r:id="rId8"/>
              </a:rPr>
              <a:t>https://www.who.int/news-room/fact-sheets/detail/electronic-waste-%28e-waste%29</a:t>
            </a:r>
            <a:r>
              <a:rPr lang="en-US" sz="1800">
                <a:ea typeface="+mn-lt"/>
                <a:cs typeface="+mn-lt"/>
              </a:rPr>
              <a:t> </a:t>
            </a:r>
          </a:p>
          <a:p>
            <a:r>
              <a:rPr lang="en-US">
                <a:ea typeface="+mn-lt"/>
                <a:cs typeface="+mn-lt"/>
              </a:rPr>
              <a:t>Geneva Environment Network. (n.d.). The Growing Environmental Risks of E-Waste. </a:t>
            </a:r>
            <a:r>
              <a:rPr lang="en-US" sz="2200">
                <a:ea typeface="+mn-lt"/>
                <a:cs typeface="+mn-lt"/>
                <a:hlinkClick r:id="rId4"/>
              </a:rPr>
              <a:t>https://www.genevaenvironmentnetwork.org/resources/updates/the-growing-environmental-risks-of-e-waste/</a:t>
            </a:r>
            <a:r>
              <a:rPr lang="en-US" sz="2200">
                <a:ea typeface="+mn-lt"/>
                <a:cs typeface="+mn-lt"/>
              </a:rPr>
              <a:t> </a:t>
            </a:r>
          </a:p>
          <a:p>
            <a:r>
              <a:rPr lang="en-US">
                <a:ea typeface="+mn-lt"/>
                <a:cs typeface="+mn-lt"/>
              </a:rPr>
              <a:t>Murthy, V., &amp; Ramakrishna, S. (2020). A review on global e-waste management. Sustainability, 12(24). </a:t>
            </a:r>
            <a:r>
              <a:rPr lang="en-US">
                <a:ea typeface="+mn-lt"/>
                <a:cs typeface="+mn-lt"/>
                <a:hlinkClick r:id="rId9"/>
              </a:rPr>
              <a:t>https://www.mdpi.com/2071-1050/14/2/647</a:t>
            </a:r>
            <a:r>
              <a:rPr lang="en-US">
                <a:ea typeface="+mn-lt"/>
                <a:cs typeface="+mn-lt"/>
              </a:rPr>
              <a:t> </a:t>
            </a:r>
            <a:endParaRPr lang="en-US"/>
          </a:p>
          <a:p>
            <a:r>
              <a:rPr lang="en-US">
                <a:ea typeface="+mn-lt"/>
                <a:cs typeface="+mn-lt"/>
              </a:rPr>
              <a:t>Chakrabarty, A., &amp; Nandi, S. (2021). Electronic waste vulnerability: circular economy as a strategic solution. </a:t>
            </a:r>
            <a:r>
              <a:rPr lang="en-US">
                <a:ea typeface="+mn-lt"/>
                <a:cs typeface="+mn-lt"/>
                <a:hlinkClick r:id="rId10"/>
              </a:rPr>
              <a:t>https://link.springer.com/journal/10098/volumes-and-issues/23-2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1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56270-5E04-A8F3-BEDE-CDA632AD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C00000"/>
                </a:solidFill>
                <a:latin typeface="Futura Md BT" panose="020B0602020204020303" pitchFamily="34" charset="0"/>
              </a:rPr>
              <a:t>Table of contents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C72DE6-CAFC-B302-8AA6-44C883C81D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656849"/>
              </p:ext>
            </p:extLst>
          </p:nvPr>
        </p:nvGraphicFramePr>
        <p:xfrm>
          <a:off x="640080" y="2633472"/>
          <a:ext cx="10890928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677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D61-1EA0-15AF-C259-73E50A4A9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C00000"/>
                </a:solidFill>
                <a:latin typeface="Futura Md BT"/>
              </a:rPr>
              <a:t>Global</a:t>
            </a:r>
            <a:r>
              <a:rPr lang="en-US" u="none" strike="noStrike">
                <a:solidFill>
                  <a:srgbClr val="C00000"/>
                </a:solidFill>
                <a:effectLst/>
                <a:latin typeface="Futura Md BT"/>
              </a:rPr>
              <a:t> E-Waste</a:t>
            </a:r>
            <a:br>
              <a:rPr lang="en-US" u="none" strike="noStrike">
                <a:effectLst/>
                <a:latin typeface="Futura Md BT" panose="020B0602020204020303" pitchFamily="34" charset="0"/>
              </a:rPr>
            </a:br>
            <a:br>
              <a:rPr lang="en-US">
                <a:latin typeface="Futura Md BT" panose="020B0602020204020303" pitchFamily="34" charset="0"/>
              </a:rPr>
            </a:br>
            <a:endParaRPr lang="en-US">
              <a:solidFill>
                <a:srgbClr val="C00000"/>
              </a:solidFill>
              <a:latin typeface="Futura Md BT" panose="020B060202020402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D9897-A2A2-F2DA-F286-88184AE0E2F2}"/>
              </a:ext>
            </a:extLst>
          </p:cNvPr>
          <p:cNvSpPr txBox="1"/>
          <p:nvPr/>
        </p:nvSpPr>
        <p:spPr>
          <a:xfrm>
            <a:off x="7973568" y="560833"/>
            <a:ext cx="3048000" cy="19068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0" u="none" strike="noStrike">
                <a:solidFill>
                  <a:srgbClr val="002060"/>
                </a:solidFill>
                <a:effectLst/>
                <a:latin typeface="Futura Md BT"/>
              </a:rPr>
              <a:t>62 billion </a:t>
            </a:r>
            <a:r>
              <a:rPr lang="en-US" sz="3200" b="1">
                <a:solidFill>
                  <a:srgbClr val="002060"/>
                </a:solidFill>
                <a:latin typeface="Futura Md BT"/>
              </a:rPr>
              <a:t>kg</a:t>
            </a:r>
            <a:endParaRPr lang="en-US" sz="3200" b="1">
              <a:solidFill>
                <a:srgbClr val="000000"/>
              </a:solidFill>
              <a:latin typeface="Futura Md BT"/>
            </a:endParaRPr>
          </a:p>
          <a:p>
            <a:pPr>
              <a:lnSpc>
                <a:spcPct val="200000"/>
              </a:lnSpc>
            </a:pPr>
            <a:r>
              <a:rPr lang="en-US" sz="3200" b="1">
                <a:solidFill>
                  <a:srgbClr val="002060"/>
                </a:solidFill>
                <a:latin typeface="Futura Md BT"/>
              </a:rPr>
              <a:t>7.8 kg/capita</a:t>
            </a:r>
            <a:endParaRPr lang="en-US" sz="3200" b="1">
              <a:latin typeface="Futura Md B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EEB26-2847-720D-6C4D-C8AB41014FF9}"/>
              </a:ext>
            </a:extLst>
          </p:cNvPr>
          <p:cNvSpPr txBox="1"/>
          <p:nvPr/>
        </p:nvSpPr>
        <p:spPr>
          <a:xfrm>
            <a:off x="7973568" y="1516455"/>
            <a:ext cx="314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>
                <a:effectLst/>
                <a:latin typeface="ui-sans-serif"/>
              </a:rPr>
              <a:t>generated globally in 2022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CD308-DE84-52AF-62C5-EF06A35F3FD6}"/>
              </a:ext>
            </a:extLst>
          </p:cNvPr>
          <p:cNvSpPr txBox="1"/>
          <p:nvPr/>
        </p:nvSpPr>
        <p:spPr>
          <a:xfrm>
            <a:off x="640079" y="6238006"/>
            <a:ext cx="228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Source: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6C1C6D-8E35-0B3F-C050-6246B304D4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18" r="2835"/>
          <a:stretch/>
        </p:blipFill>
        <p:spPr>
          <a:xfrm>
            <a:off x="323088" y="2668024"/>
            <a:ext cx="6059379" cy="14363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4B8489-34C6-1025-4382-949B639C79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383"/>
          <a:stretch/>
        </p:blipFill>
        <p:spPr>
          <a:xfrm>
            <a:off x="286466" y="4199592"/>
            <a:ext cx="6096001" cy="14363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2E9B31-E3B2-B3FB-FAE8-C0BDED67D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9000" y="3915480"/>
            <a:ext cx="1537140" cy="2364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12B8D0-AB41-7C97-2307-C977FEF0C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88" y="3479168"/>
            <a:ext cx="1537140" cy="6966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712770-B6AA-5468-957D-5C5B26218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883" y="5083882"/>
            <a:ext cx="1537140" cy="5758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769CE4-9C1F-3634-0239-36346A765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621" y="5447048"/>
            <a:ext cx="1537140" cy="236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47C3C0-9600-459B-A218-1363BB0F083D}"/>
              </a:ext>
            </a:extLst>
          </p:cNvPr>
          <p:cNvSpPr txBox="1"/>
          <p:nvPr/>
        </p:nvSpPr>
        <p:spPr>
          <a:xfrm>
            <a:off x="6096000" y="2581656"/>
            <a:ext cx="6096000" cy="3241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rtl="0">
              <a:lnSpc>
                <a:spcPts val="3225"/>
              </a:lnSpc>
            </a:pPr>
            <a:r>
              <a:rPr lang="en-US" sz="1700">
                <a:latin typeface="Grandview Display"/>
                <a:ea typeface="Arial"/>
                <a:cs typeface="Arial"/>
              </a:rPr>
              <a:t>​</a:t>
            </a:r>
          </a:p>
          <a:p>
            <a:pPr marL="285750" indent="-285750">
              <a:lnSpc>
                <a:spcPts val="3225"/>
              </a:lnSpc>
              <a:buFont typeface="Arial,Sans-Serif"/>
              <a:buChar char="•"/>
            </a:pPr>
            <a:r>
              <a:rPr lang="en-US" sz="1700" baseline="0">
                <a:latin typeface="Grandview Display"/>
                <a:ea typeface="Arial"/>
                <a:cs typeface="Arial"/>
              </a:rPr>
              <a:t>Annual growth rate: </a:t>
            </a:r>
            <a:r>
              <a:rPr lang="en-US" sz="1700" b="1" baseline="0">
                <a:latin typeface="Grandview Display"/>
                <a:ea typeface="Arial"/>
                <a:cs typeface="Arial"/>
              </a:rPr>
              <a:t>~2.6 million </a:t>
            </a:r>
            <a:r>
              <a:rPr lang="en-US" sz="1700" b="1" baseline="0" err="1">
                <a:latin typeface="Grandview Display"/>
                <a:ea typeface="Arial"/>
                <a:cs typeface="Arial"/>
              </a:rPr>
              <a:t>tonnes</a:t>
            </a:r>
            <a:r>
              <a:rPr lang="en-US" sz="1700" b="1" baseline="0">
                <a:latin typeface="Grandview Display"/>
                <a:ea typeface="Arial"/>
                <a:cs typeface="Arial"/>
              </a:rPr>
              <a:t> per year </a:t>
            </a:r>
            <a:r>
              <a:rPr lang="en-US" sz="1700">
                <a:latin typeface="Grandview Display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ts val="3225"/>
              </a:lnSpc>
              <a:buFont typeface="Arial,Sans-Serif"/>
              <a:buChar char="•"/>
            </a:pPr>
            <a:r>
              <a:rPr lang="en-US" sz="1700" baseline="0">
                <a:latin typeface="Grandview Display"/>
                <a:ea typeface="Arial"/>
                <a:cs typeface="Arial"/>
              </a:rPr>
              <a:t>Only </a:t>
            </a:r>
            <a:r>
              <a:rPr lang="en-US" sz="1700" b="1" baseline="0">
                <a:latin typeface="Grandview Display"/>
                <a:ea typeface="Arial"/>
                <a:cs typeface="Arial"/>
              </a:rPr>
              <a:t>22.3%</a:t>
            </a:r>
            <a:r>
              <a:rPr lang="en-US" sz="1700" baseline="0">
                <a:latin typeface="Grandview Display"/>
                <a:ea typeface="Arial"/>
                <a:cs typeface="Arial"/>
              </a:rPr>
              <a:t> was formally collected and recycled</a:t>
            </a:r>
            <a:r>
              <a:rPr lang="en-US" sz="1700">
                <a:latin typeface="Grandview Display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ts val="3225"/>
              </a:lnSpc>
              <a:buFont typeface="Arial,Sans-Serif"/>
              <a:buChar char="•"/>
            </a:pPr>
            <a:r>
              <a:rPr lang="en-US" sz="1700" b="1" baseline="0">
                <a:latin typeface="Grandview Display"/>
                <a:ea typeface="Arial"/>
                <a:cs typeface="Arial"/>
              </a:rPr>
              <a:t>78%</a:t>
            </a:r>
            <a:r>
              <a:rPr lang="en-US" sz="1700" baseline="0">
                <a:latin typeface="Grandview Display"/>
                <a:ea typeface="Arial"/>
                <a:cs typeface="Arial"/>
              </a:rPr>
              <a:t> is undocumented → dumped, burned, or illegally traded</a:t>
            </a:r>
            <a:r>
              <a:rPr lang="en-US" sz="1700">
                <a:latin typeface="Grandview Display"/>
                <a:ea typeface="Arial"/>
                <a:cs typeface="Arial"/>
              </a:rPr>
              <a:t>​</a:t>
            </a:r>
          </a:p>
          <a:p>
            <a:pPr marL="285750" lvl="0" indent="-285750" rtl="0">
              <a:lnSpc>
                <a:spcPts val="3225"/>
              </a:lnSpc>
              <a:buFont typeface="Arial,Sans-Serif"/>
              <a:buChar char="•"/>
            </a:pPr>
            <a:r>
              <a:rPr lang="en-US" sz="1700" b="1" baseline="0">
                <a:latin typeface="Grandview Display"/>
                <a:ea typeface="Arial"/>
                <a:cs typeface="Arial"/>
              </a:rPr>
              <a:t>Top producers: China, U.S., India</a:t>
            </a:r>
          </a:p>
          <a:p>
            <a:pPr marL="285750" indent="-285750">
              <a:lnSpc>
                <a:spcPts val="3225"/>
              </a:lnSpc>
              <a:buFont typeface="Arial,Sans-Serif"/>
              <a:buChar char="•"/>
            </a:pPr>
            <a:r>
              <a:rPr lang="en-US" sz="1700" b="1">
                <a:cs typeface="Arial"/>
              </a:rPr>
              <a:t>Middle East: Saudi Arabia</a:t>
            </a:r>
          </a:p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67407-BFC8-8277-6492-990DDE5113F6}"/>
              </a:ext>
            </a:extLst>
          </p:cNvPr>
          <p:cNvSpPr txBox="1"/>
          <p:nvPr/>
        </p:nvSpPr>
        <p:spPr>
          <a:xfrm>
            <a:off x="640079" y="6238006"/>
            <a:ext cx="671151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Source: </a:t>
            </a:r>
            <a:r>
              <a:rPr lang="en-US">
                <a:ea typeface="+mn-lt"/>
                <a:cs typeface="+mn-lt"/>
              </a:rPr>
              <a:t>Global E-Waste Monitor 2024, UNITAR &amp; ITU</a:t>
            </a:r>
            <a:r>
              <a:rPr lang="en-US"/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0E8CB-8EAD-AE0B-33AC-0B7ACD85759C}"/>
              </a:ext>
            </a:extLst>
          </p:cNvPr>
          <p:cNvSpPr txBox="1"/>
          <p:nvPr/>
        </p:nvSpPr>
        <p:spPr>
          <a:xfrm>
            <a:off x="474883" y="3537455"/>
            <a:ext cx="13067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i="0" u="none" strike="noStrike">
                <a:solidFill>
                  <a:srgbClr val="0F1115"/>
                </a:solidFill>
                <a:effectLst/>
                <a:latin typeface="quote-cjk-patch"/>
              </a:rPr>
              <a:t>Category 1:</a:t>
            </a:r>
            <a:r>
              <a:rPr lang="en-US" sz="800" b="0" i="0" u="none" strike="noStrike">
                <a:solidFill>
                  <a:srgbClr val="0F1115"/>
                </a:solidFill>
                <a:effectLst/>
                <a:latin typeface="quote-cjk-patch"/>
              </a:rPr>
              <a:t> Temperature exchange equipment</a:t>
            </a:r>
            <a:endParaRPr lang="en-US" sz="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E491FC-C2CD-D4DB-A79B-EF6E16D2A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896" y="3419632"/>
            <a:ext cx="1537140" cy="6966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DF1DB7-59AC-156D-682D-AF8A23B74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585" y="3451993"/>
            <a:ext cx="1537140" cy="6966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C5FD1F-C0CE-6977-E110-51A553140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332" y="5003485"/>
            <a:ext cx="1384668" cy="696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34C86-7AA6-DFDB-6FBD-4625CDB0D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796" y="5083882"/>
            <a:ext cx="1421961" cy="6966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F596514-E502-381B-B0A5-5A40518B935B}"/>
              </a:ext>
            </a:extLst>
          </p:cNvPr>
          <p:cNvSpPr txBox="1"/>
          <p:nvPr/>
        </p:nvSpPr>
        <p:spPr>
          <a:xfrm>
            <a:off x="2535274" y="3541430"/>
            <a:ext cx="1306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i="0" u="none" strike="noStrike">
                <a:solidFill>
                  <a:srgbClr val="0F1115"/>
                </a:solidFill>
                <a:effectLst/>
                <a:latin typeface="quote-cjk-patch"/>
              </a:rPr>
              <a:t>Category 2:</a:t>
            </a:r>
            <a:r>
              <a:rPr lang="en-US" sz="800" b="0" i="0" u="none" strike="noStrike">
                <a:solidFill>
                  <a:srgbClr val="0F1115"/>
                </a:solidFill>
                <a:effectLst/>
                <a:latin typeface="quote-cjk-patch"/>
              </a:rPr>
              <a:t> Screens, monitors, and equipment containing screens</a:t>
            </a:r>
            <a:endParaRPr lang="en-US" sz="8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43383F-9FF5-0F5E-2535-20C6C71DED5E}"/>
              </a:ext>
            </a:extLst>
          </p:cNvPr>
          <p:cNvSpPr txBox="1"/>
          <p:nvPr/>
        </p:nvSpPr>
        <p:spPr>
          <a:xfrm>
            <a:off x="4595665" y="3583801"/>
            <a:ext cx="13067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i="0" u="none" strike="noStrike">
                <a:solidFill>
                  <a:srgbClr val="0F1115"/>
                </a:solidFill>
                <a:effectLst/>
                <a:latin typeface="quote-cjk-patch"/>
              </a:rPr>
              <a:t>Category 3:</a:t>
            </a:r>
            <a:r>
              <a:rPr lang="en-US" sz="800" b="0" i="0" u="none" strike="noStrike">
                <a:solidFill>
                  <a:srgbClr val="0F1115"/>
                </a:solidFill>
                <a:effectLst/>
                <a:latin typeface="quote-cjk-patch"/>
              </a:rPr>
              <a:t> Lamps</a:t>
            </a:r>
            <a:endParaRPr lang="en-US" sz="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288E54-5CD1-D450-20F3-80D53A8E6E80}"/>
              </a:ext>
            </a:extLst>
          </p:cNvPr>
          <p:cNvSpPr txBox="1"/>
          <p:nvPr/>
        </p:nvSpPr>
        <p:spPr>
          <a:xfrm>
            <a:off x="474883" y="5101476"/>
            <a:ext cx="13067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i="0" u="none" strike="noStrike">
                <a:solidFill>
                  <a:srgbClr val="0F1115"/>
                </a:solidFill>
                <a:effectLst/>
                <a:latin typeface="quote-cjk-patch"/>
              </a:rPr>
              <a:t>Category 4:</a:t>
            </a:r>
            <a:r>
              <a:rPr lang="en-US" sz="800" b="0" i="0" u="none" strike="noStrike">
                <a:solidFill>
                  <a:srgbClr val="0F1115"/>
                </a:solidFill>
                <a:effectLst/>
                <a:latin typeface="quote-cjk-patch"/>
              </a:rPr>
              <a:t> Large equipment</a:t>
            </a:r>
            <a:endParaRPr lang="en-US" sz="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79179E-BB9F-B283-4AE7-411CD2FD27CD}"/>
              </a:ext>
            </a:extLst>
          </p:cNvPr>
          <p:cNvSpPr txBox="1"/>
          <p:nvPr/>
        </p:nvSpPr>
        <p:spPr>
          <a:xfrm>
            <a:off x="2538545" y="5104540"/>
            <a:ext cx="1306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i="0" u="none" strike="noStrike">
                <a:solidFill>
                  <a:srgbClr val="0F1115"/>
                </a:solidFill>
                <a:effectLst/>
                <a:latin typeface="quote-cjk-patch"/>
              </a:rPr>
              <a:t>Category 5:</a:t>
            </a:r>
            <a:r>
              <a:rPr lang="en-US" sz="800" b="0" i="0" u="none" strike="noStrike">
                <a:solidFill>
                  <a:srgbClr val="0F1115"/>
                </a:solidFill>
                <a:effectLst/>
                <a:latin typeface="quote-cjk-patch"/>
              </a:rPr>
              <a:t> Small equipment</a:t>
            </a:r>
            <a:br>
              <a:rPr lang="en-US" sz="800" b="0" i="0" u="none" strike="noStrike">
                <a:solidFill>
                  <a:srgbClr val="0F1115"/>
                </a:solidFill>
                <a:effectLst/>
                <a:latin typeface="quote-cjk-patch"/>
              </a:rPr>
            </a:br>
            <a:endParaRPr lang="en-US" sz="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DAF3C6-659D-B7A8-3E2F-A6FEACF76F30}"/>
              </a:ext>
            </a:extLst>
          </p:cNvPr>
          <p:cNvSpPr txBox="1"/>
          <p:nvPr/>
        </p:nvSpPr>
        <p:spPr>
          <a:xfrm>
            <a:off x="4637274" y="5101476"/>
            <a:ext cx="1306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800" b="1" i="0" u="none" strike="noStrike">
                <a:solidFill>
                  <a:srgbClr val="0F1115"/>
                </a:solidFill>
                <a:effectLst/>
                <a:latin typeface="quote-cjk-patch"/>
              </a:rPr>
              <a:t>Category 6:</a:t>
            </a:r>
            <a:r>
              <a:rPr lang="en-US" sz="800" b="0" i="0" u="none" strike="noStrike">
                <a:solidFill>
                  <a:srgbClr val="0F1115"/>
                </a:solidFill>
                <a:effectLst/>
                <a:latin typeface="quote-cjk-patch"/>
              </a:rPr>
              <a:t> Small IT and telecommunication equipment</a:t>
            </a:r>
          </a:p>
        </p:txBody>
      </p:sp>
    </p:spTree>
    <p:extLst>
      <p:ext uri="{BB962C8B-B14F-4D97-AF65-F5344CB8AC3E}">
        <p14:creationId xmlns:p14="http://schemas.microsoft.com/office/powerpoint/2010/main" val="5599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76D0-2A9E-2CE6-9C56-BA291178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u="none" strike="noStrike">
                <a:solidFill>
                  <a:srgbClr val="C00000"/>
                </a:solidFill>
                <a:effectLst/>
                <a:latin typeface="ui-sans-serif"/>
              </a:rPr>
              <a:t>Regional E-waste Generation Per Capita &amp; Recycling Rates  (2022)</a:t>
            </a:r>
            <a:br>
              <a:rPr lang="en-US" b="1" i="0" u="none" strike="noStrike">
                <a:solidFill>
                  <a:srgbClr val="C00000"/>
                </a:solidFill>
                <a:effectLst/>
                <a:latin typeface="ui-sans-serif"/>
              </a:rPr>
            </a:br>
            <a:endParaRPr lang="en-US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CB0B5-6458-335E-2CBF-07EF20A82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33472"/>
            <a:ext cx="4846320" cy="3566160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br>
              <a:rPr lang="en-US" b="0" i="0" u="none" strike="noStrike">
                <a:solidFill>
                  <a:srgbClr val="374151"/>
                </a:solidFill>
                <a:effectLst/>
                <a:latin typeface="ui-sans-serif"/>
              </a:rPr>
            </a:br>
            <a:r>
              <a:rPr lang="en-US" b="1" i="0" u="none" strike="noStrike">
                <a:effectLst/>
              </a:rPr>
              <a:t>Regional Formal Collection and Recycling Rates </a:t>
            </a:r>
          </a:p>
          <a:p>
            <a:r>
              <a:rPr lang="en-US" b="0" i="0" u="none" strike="noStrike">
                <a:solidFill>
                  <a:srgbClr val="374151"/>
                </a:solidFill>
                <a:effectLst/>
              </a:rPr>
              <a:t>Europe leads with </a:t>
            </a:r>
            <a:r>
              <a:rPr lang="en-US" i="0" u="none" strike="noStrike">
                <a:solidFill>
                  <a:srgbClr val="374151"/>
                </a:solidFill>
                <a:effectLst/>
              </a:rPr>
              <a:t>42.8%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74151"/>
                </a:solidFill>
                <a:effectLst/>
              </a:rPr>
              <a:t>Oceania: 41.4%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74151"/>
                </a:solidFill>
                <a:effectLst/>
              </a:rPr>
              <a:t>Americas: 30%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74151"/>
                </a:solidFill>
                <a:effectLst/>
              </a:rPr>
              <a:t>Asia: 11.8%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74151"/>
                </a:solidFill>
                <a:effectLst/>
              </a:rPr>
              <a:t>Africa: 0.7%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rgbClr val="374151"/>
                </a:solidFill>
                <a:effectLst/>
              </a:rPr>
              <a:t>Global average: 22.3%</a:t>
            </a:r>
            <a:br>
              <a:rPr lang="en-US"/>
            </a:br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9E4D35A-3977-0352-DD05-8784835081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1315532"/>
              </p:ext>
            </p:extLst>
          </p:nvPr>
        </p:nvGraphicFramePr>
        <p:xfrm>
          <a:off x="5643563" y="2150268"/>
          <a:ext cx="5887445" cy="4477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68024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1FB9-5FFA-986D-DDF5-717C9A48E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1"/>
            <a:ext cx="3860482" cy="1097280"/>
          </a:xfrm>
        </p:spPr>
        <p:txBody>
          <a:bodyPr>
            <a:noAutofit/>
          </a:bodyPr>
          <a:lstStyle/>
          <a:p>
            <a:r>
              <a:rPr lang="en-US" sz="3300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  <a:t>Why is E-Waste a Major Concern?</a:t>
            </a:r>
            <a:br>
              <a:rPr lang="en-US" sz="3300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</a:br>
            <a:endParaRPr lang="en-US" sz="3300">
              <a:solidFill>
                <a:srgbClr val="C00000"/>
              </a:solidFill>
              <a:latin typeface="Futura Md BT" panose="020B0602020204020303" pitchFamily="34" charset="0"/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AB8289F-8B2C-30A5-32B8-9B7E5D3147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159110"/>
              </p:ext>
            </p:extLst>
          </p:nvPr>
        </p:nvGraphicFramePr>
        <p:xfrm>
          <a:off x="640081" y="2633472"/>
          <a:ext cx="3860482" cy="3266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AD4A444E-015E-51BB-52F7-271C1CE694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8" r="3041" b="-1"/>
          <a:stretch>
            <a:fillRect/>
          </a:stretch>
        </p:blipFill>
        <p:spPr>
          <a:xfrm>
            <a:off x="4500563" y="1185863"/>
            <a:ext cx="7602396" cy="51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31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8B9E67-5169-2AEA-4A2C-672540F59269}"/>
              </a:ext>
            </a:extLst>
          </p:cNvPr>
          <p:cNvSpPr txBox="1">
            <a:spLocks/>
          </p:cNvSpPr>
          <p:nvPr/>
        </p:nvSpPr>
        <p:spPr>
          <a:xfrm>
            <a:off x="640079" y="1371600"/>
            <a:ext cx="4103371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300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  <a:t>Economic Dimensions of the E-Waste Crisis</a:t>
            </a:r>
            <a:endParaRPr lang="en-US" sz="3300">
              <a:solidFill>
                <a:srgbClr val="C00000"/>
              </a:solidFill>
              <a:latin typeface="Futura Md BT" panose="020B0602020204020303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62CE5A2-4FB9-5918-AC42-53B9312BE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20" r="9071" b="-1"/>
          <a:stretch/>
        </p:blipFill>
        <p:spPr>
          <a:xfrm>
            <a:off x="4602029" y="1031001"/>
            <a:ext cx="7392777" cy="5276986"/>
          </a:xfrm>
          <a:prstGeom prst="rect">
            <a:avLst/>
          </a:prstGeom>
        </p:spPr>
      </p:pic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C87E4075-DD6E-EC7D-B203-BFB3EA4AF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2422784"/>
              </p:ext>
            </p:extLst>
          </p:nvPr>
        </p:nvGraphicFramePr>
        <p:xfrm>
          <a:off x="822054" y="3429000"/>
          <a:ext cx="2779850" cy="180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CA6C6A5-E630-0253-D9B4-B4453726C5EA}"/>
              </a:ext>
            </a:extLst>
          </p:cNvPr>
          <p:cNvSpPr txBox="1"/>
          <p:nvPr/>
        </p:nvSpPr>
        <p:spPr>
          <a:xfrm>
            <a:off x="4602029" y="6312686"/>
            <a:ext cx="65707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effectLst/>
              </a:rPr>
              <a:t>Locations of informal e-waste dismantling and recycling sites, WHO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ADD24-39B1-6B67-658F-9FB2B1D5BF8C}"/>
              </a:ext>
            </a:extLst>
          </p:cNvPr>
          <p:cNvSpPr txBox="1"/>
          <p:nvPr/>
        </p:nvSpPr>
        <p:spPr>
          <a:xfrm>
            <a:off x="714577" y="5722008"/>
            <a:ext cx="36902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Economic value of metals lost to landfills ($60 billion/year globally)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657292-8F34-3B3C-0F18-04046EA3C6B6}"/>
              </a:ext>
            </a:extLst>
          </p:cNvPr>
          <p:cNvSpPr txBox="1"/>
          <p:nvPr/>
        </p:nvSpPr>
        <p:spPr>
          <a:xfrm>
            <a:off x="640079" y="2878987"/>
            <a:ext cx="41986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u="none" strike="noStrike">
                <a:solidFill>
                  <a:srgbClr val="000000"/>
                </a:solidFill>
                <a:effectLst/>
              </a:rPr>
              <a:t>What makes e-waste economically costly?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9642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4392-1FC4-4421-4E77-647A26E8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1551921" cy="1097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  <a:t>Circular Economy Model</a:t>
            </a:r>
            <a:br>
              <a:rPr lang="en-US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</a:br>
            <a:r>
              <a:rPr lang="en-US" sz="1300" b="0" i="0" u="none" strike="noStrike">
                <a:solidFill>
                  <a:srgbClr val="000000"/>
                </a:solidFill>
                <a:effectLst/>
                <a:latin typeface="+mn-lt"/>
              </a:rPr>
              <a:t>reduces inefficiency</a:t>
            </a:r>
            <a:endParaRPr lang="en-US" sz="13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3D847-6FD6-A62A-8B8E-ECDBA3D5EB7F}"/>
              </a:ext>
            </a:extLst>
          </p:cNvPr>
          <p:cNvSpPr txBox="1"/>
          <p:nvPr/>
        </p:nvSpPr>
        <p:spPr>
          <a:xfrm>
            <a:off x="770446" y="2468881"/>
            <a:ext cx="6173693" cy="3271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F1115"/>
                </a:solidFill>
              </a:rPr>
              <a:t>Sustainable inputs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374151"/>
                </a:solidFill>
                <a:effectLst/>
              </a:rPr>
              <a:t>Extending Product Life Cycle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374151"/>
                </a:solidFill>
                <a:effectLst/>
              </a:rPr>
              <a:t>Sharing Production Systems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374151"/>
                </a:solidFill>
                <a:effectLst/>
              </a:rPr>
              <a:t>Product-Services Fusion (maintenance, repair)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374151"/>
                </a:solidFill>
                <a:effectLst/>
              </a:rPr>
              <a:t>Responsible Resource Use &amp; Waste Management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374151"/>
                </a:solidFill>
                <a:effectLst/>
              </a:rPr>
              <a:t>Continuous Technological Advancement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solidFill>
                  <a:srgbClr val="374151"/>
                </a:solidFill>
                <a:effectLst/>
              </a:rPr>
              <a:t>Socio-Cultural Adaptability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361D8-BD26-0D92-5E1A-F7BE118C00BB}"/>
              </a:ext>
            </a:extLst>
          </p:cNvPr>
          <p:cNvSpPr txBox="1"/>
          <p:nvPr/>
        </p:nvSpPr>
        <p:spPr>
          <a:xfrm>
            <a:off x="7503554" y="21395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>
                <a:solidFill>
                  <a:srgbClr val="002060"/>
                </a:solidFill>
                <a:latin typeface="Futura Md BT Medium" panose="020B0602020204020303" pitchFamily="34" charset="0"/>
              </a:rPr>
              <a:t>9R Framework of Circular Economy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B4DF28E5-F222-5AB6-33A1-621E7C17D8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772554"/>
              </p:ext>
            </p:extLst>
          </p:nvPr>
        </p:nvGraphicFramePr>
        <p:xfrm>
          <a:off x="6944139" y="2717345"/>
          <a:ext cx="4815842" cy="3975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119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B2A0F-D556-7318-63BE-ADA05915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  <a:t>Urban Mining</a:t>
            </a:r>
            <a:br>
              <a:rPr lang="en-US" i="0" u="none" strike="noStrike">
                <a:solidFill>
                  <a:srgbClr val="374151"/>
                </a:solidFill>
                <a:effectLst/>
              </a:rPr>
            </a:br>
            <a:r>
              <a:rPr lang="en-US" sz="1200" b="0" i="0" u="none" strike="noStrike">
                <a:solidFill>
                  <a:srgbClr val="000000"/>
                </a:solidFill>
                <a:effectLst/>
                <a:latin typeface="+mn-lt"/>
              </a:rPr>
              <a:t>solves resource scarcity + externalities</a:t>
            </a:r>
            <a:endParaRPr lang="en-US" sz="12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085AA-660B-02AB-2099-AA696C48E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Recovering metals from discarded electronics</a:t>
            </a:r>
          </a:p>
          <a:p>
            <a:r>
              <a:rPr lang="en-US" sz="2000"/>
              <a:t>Smartphones contain </a:t>
            </a:r>
            <a:r>
              <a:rPr lang="en-US" sz="2000" b="1"/>
              <a:t>100× more gold per ton</a:t>
            </a:r>
            <a:r>
              <a:rPr lang="en-US" sz="2000"/>
              <a:t> than gold ore</a:t>
            </a:r>
          </a:p>
          <a:p>
            <a:r>
              <a:rPr lang="en-US" sz="2000"/>
              <a:t>Cheaper and more sustainable than virgin mining</a:t>
            </a:r>
          </a:p>
          <a:p>
            <a:r>
              <a:rPr lang="en-US" sz="2000"/>
              <a:t>Reduces global supply-chain risks</a:t>
            </a:r>
          </a:p>
          <a:p>
            <a:r>
              <a:rPr lang="en-US" sz="2000"/>
              <a:t>Supports green jobs and formal recycling industries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67E873-2228-6019-8990-46952B06F554}"/>
              </a:ext>
            </a:extLst>
          </p:cNvPr>
          <p:cNvSpPr txBox="1"/>
          <p:nvPr/>
        </p:nvSpPr>
        <p:spPr>
          <a:xfrm>
            <a:off x="660992" y="5486399"/>
            <a:ext cx="111962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>
                <a:solidFill>
                  <a:srgbClr val="374151"/>
                </a:solidFill>
                <a:effectLst/>
                <a:latin typeface="ui-sans-serif"/>
              </a:rPr>
              <a:t>Recycling of e-waste prevented the extraction of 900 billion kg of ore and avoided 52 billion kg of CO2-equivalent emissions in 2022.</a:t>
            </a:r>
          </a:p>
        </p:txBody>
      </p:sp>
    </p:spTree>
    <p:extLst>
      <p:ext uri="{BB962C8B-B14F-4D97-AF65-F5344CB8AC3E}">
        <p14:creationId xmlns:p14="http://schemas.microsoft.com/office/powerpoint/2010/main" val="1487650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95E13-03A1-7FCB-F16A-77EA00BAC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7A80C-4E88-F731-814F-4A766FD6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1551921" cy="1097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  <a:t>Extended Producer Responsibility (EPR)</a:t>
            </a:r>
            <a:br>
              <a:rPr lang="en-US" u="none" strike="noStrike">
                <a:solidFill>
                  <a:srgbClr val="C00000"/>
                </a:solidFill>
                <a:effectLst/>
                <a:latin typeface="Futura Md BT" panose="020B0602020204020303" pitchFamily="34" charset="0"/>
              </a:rPr>
            </a:br>
            <a:r>
              <a:rPr lang="en-US" sz="1300" b="0" i="0" u="none" strike="noStrike">
                <a:solidFill>
                  <a:srgbClr val="000000"/>
                </a:solidFill>
                <a:effectLst/>
                <a:latin typeface="+mn-lt"/>
              </a:rPr>
              <a:t>internalizes externalities</a:t>
            </a:r>
            <a:endParaRPr lang="en-US" sz="1300">
              <a:solidFill>
                <a:srgbClr val="C00000"/>
              </a:solidFill>
              <a:latin typeface="Futura Md BT" panose="020B06020202040203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5E231-5BC0-A210-EB9E-86343D878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>
                <a:solidFill>
                  <a:srgbClr val="002060"/>
                </a:solidFill>
                <a:latin typeface="Futura Md BT Medium" panose="020B0602020204020303" pitchFamily="34" charset="0"/>
              </a:rPr>
              <a:t>Product take-back 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002060"/>
                </a:solidFill>
                <a:latin typeface="Futura Md BT Medium" panose="020B0602020204020303" pitchFamily="34" charset="0"/>
              </a:rPr>
              <a:t>Economic and market-based instruments</a:t>
            </a:r>
            <a:br>
              <a:rPr lang="en-US"/>
            </a:br>
            <a:r>
              <a:rPr lang="en-US"/>
              <a:t>	a. Deposit refund</a:t>
            </a:r>
            <a:br>
              <a:rPr lang="en-US"/>
            </a:br>
            <a:r>
              <a:rPr lang="en-US"/>
              <a:t>	b. Advanced disposal fees</a:t>
            </a:r>
            <a:br>
              <a:rPr lang="en-US"/>
            </a:br>
            <a:r>
              <a:rPr lang="en-US"/>
              <a:t>	c. Material tax</a:t>
            </a:r>
            <a:br>
              <a:rPr lang="en-US"/>
            </a:br>
            <a:r>
              <a:rPr lang="en-US"/>
              <a:t>	d. Upstream combination tax/subsidy 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002060"/>
                </a:solidFill>
                <a:latin typeface="Futura Md BT Medium" panose="020B0602020204020303" pitchFamily="34" charset="0"/>
              </a:rPr>
              <a:t>Regulations and performance standards</a:t>
            </a:r>
          </a:p>
          <a:p>
            <a:pPr>
              <a:buFontTx/>
              <a:buChar char="-"/>
            </a:pPr>
            <a:r>
              <a:rPr lang="en-US">
                <a:solidFill>
                  <a:srgbClr val="002060"/>
                </a:solidFill>
                <a:latin typeface="Futura Md BT Medium" panose="020B0602020204020303" pitchFamily="34" charset="0"/>
              </a:rPr>
              <a:t>Information-based instruments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9218" name="Picture 2" descr="Extended Producer Responsibility - Hazel 4D">
            <a:extLst>
              <a:ext uri="{FF2B5EF4-FFF2-40B4-BE49-F238E27FC236}">
                <a16:creationId xmlns:a16="http://schemas.microsoft.com/office/drawing/2014/main" id="{C771296F-7263-B0A0-EC8B-A2229D173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353" y="2035014"/>
            <a:ext cx="4485324" cy="44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365142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1436</Words>
  <Application>Microsoft Office PowerPoint</Application>
  <PresentationFormat>Widescreen</PresentationFormat>
  <Paragraphs>171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Arial</vt:lpstr>
      <vt:lpstr>Arial,Sans-Serif</vt:lpstr>
      <vt:lpstr>Futura Md BT</vt:lpstr>
      <vt:lpstr>Futura Md BT Medium</vt:lpstr>
      <vt:lpstr>Gotham Bold</vt:lpstr>
      <vt:lpstr>Grandview Display</vt:lpstr>
      <vt:lpstr>quote-cjk-patch</vt:lpstr>
      <vt:lpstr>ui-sans-serif</vt:lpstr>
      <vt:lpstr>DashVTI</vt:lpstr>
      <vt:lpstr>E-Waste Management</vt:lpstr>
      <vt:lpstr>Table of contents</vt:lpstr>
      <vt:lpstr>Global E-Waste  </vt:lpstr>
      <vt:lpstr>Regional E-waste Generation Per Capita &amp; Recycling Rates  (2022) </vt:lpstr>
      <vt:lpstr>Why is E-Waste a Major Concern? </vt:lpstr>
      <vt:lpstr>PowerPoint Presentation</vt:lpstr>
      <vt:lpstr>Circular Economy Model reduces inefficiency</vt:lpstr>
      <vt:lpstr>Urban Mining solves resource scarcity + externalities</vt:lpstr>
      <vt:lpstr>Extended Producer Responsibility (EPR) internalizes externalities</vt:lpstr>
      <vt:lpstr>Role of Companies Corporate Responsibility in E-Waste Reduction </vt:lpstr>
      <vt:lpstr>Transforming the Informal Sector reduces hidden social costs</vt:lpstr>
      <vt:lpstr>Support for Low- and Middle-Income Countries </vt:lpstr>
      <vt:lpstr>Case Study: Agbogbloshie, Ghana</vt:lpstr>
      <vt:lpstr>PowerPoint Presentation</vt:lpstr>
      <vt:lpstr>Policy Gaps &amp; Enforcement Challenges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Gulzina Abdikarim kyzy</dc:creator>
  <cp:lastModifiedBy>Dennis Charles McCornac</cp:lastModifiedBy>
  <cp:revision>2</cp:revision>
  <dcterms:created xsi:type="dcterms:W3CDTF">2025-11-09T10:36:25Z</dcterms:created>
  <dcterms:modified xsi:type="dcterms:W3CDTF">2025-11-16T11:49:58Z</dcterms:modified>
</cp:coreProperties>
</file>