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31AAA-5405-42D1-8F6C-5D87062AE9E9}" v="30" dt="2025-09-16T10:30:34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963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diq Melhim" userId="079d7042ead339e9" providerId="LiveId" clId="{B7051EA7-23AE-46E9-94CF-B55DC708821F}"/>
    <pc:docChg chg="undo custSel addSld modSld">
      <pc:chgData name="sadiq Melhim" userId="079d7042ead339e9" providerId="LiveId" clId="{B7051EA7-23AE-46E9-94CF-B55DC708821F}" dt="2025-09-16T11:03:15.887" v="668" actId="20577"/>
      <pc:docMkLst>
        <pc:docMk/>
      </pc:docMkLst>
      <pc:sldChg chg="addSp modSp new mod setBg addAnim setClrOvrMap">
        <pc:chgData name="sadiq Melhim" userId="079d7042ead339e9" providerId="LiveId" clId="{B7051EA7-23AE-46E9-94CF-B55DC708821F}" dt="2025-09-16T10:30:40.699" v="535"/>
        <pc:sldMkLst>
          <pc:docMk/>
          <pc:sldMk cId="2761477839" sldId="256"/>
        </pc:sldMkLst>
        <pc:spChg chg="mod">
          <ac:chgData name="sadiq Melhim" userId="079d7042ead339e9" providerId="LiveId" clId="{B7051EA7-23AE-46E9-94CF-B55DC708821F}" dt="2025-09-16T10:30:40.692" v="533" actId="26606"/>
          <ac:spMkLst>
            <pc:docMk/>
            <pc:sldMk cId="2761477839" sldId="256"/>
            <ac:spMk id="2" creationId="{DEC14169-1365-4306-0BCC-E9267625C0AB}"/>
          </ac:spMkLst>
        </pc:spChg>
        <pc:spChg chg="mod">
          <ac:chgData name="sadiq Melhim" userId="079d7042ead339e9" providerId="LiveId" clId="{B7051EA7-23AE-46E9-94CF-B55DC708821F}" dt="2025-09-16T10:30:40.692" v="533" actId="26606"/>
          <ac:spMkLst>
            <pc:docMk/>
            <pc:sldMk cId="2761477839" sldId="256"/>
            <ac:spMk id="3" creationId="{7307C916-2A03-FC38-1B80-5F80FD776C92}"/>
          </ac:spMkLst>
        </pc:spChg>
        <pc:spChg chg="add">
          <ac:chgData name="sadiq Melhim" userId="079d7042ead339e9" providerId="LiveId" clId="{B7051EA7-23AE-46E9-94CF-B55DC708821F}" dt="2025-09-16T10:30:40.692" v="533" actId="26606"/>
          <ac:spMkLst>
            <pc:docMk/>
            <pc:sldMk cId="2761477839" sldId="256"/>
            <ac:spMk id="2055" creationId="{71B2258F-86CA-4D4D-8270-BC05FCDEBFB3}"/>
          </ac:spMkLst>
        </pc:spChg>
        <pc:picChg chg="add mod ord">
          <ac:chgData name="sadiq Melhim" userId="079d7042ead339e9" providerId="LiveId" clId="{B7051EA7-23AE-46E9-94CF-B55DC708821F}" dt="2025-09-16T10:30:40.692" v="533" actId="26606"/>
          <ac:picMkLst>
            <pc:docMk/>
            <pc:sldMk cId="2761477839" sldId="256"/>
            <ac:picMk id="2050" creationId="{78081CB8-983E-E8B6-9C07-295A25986D9F}"/>
          </ac:picMkLst>
        </pc:picChg>
      </pc:sldChg>
      <pc:sldChg chg="addSp delSp modSp new mod setBg setClrOvrMap">
        <pc:chgData name="sadiq Melhim" userId="079d7042ead339e9" providerId="LiveId" clId="{B7051EA7-23AE-46E9-94CF-B55DC708821F}" dt="2025-09-16T10:31:15.325" v="559" actId="20577"/>
        <pc:sldMkLst>
          <pc:docMk/>
          <pc:sldMk cId="558006087" sldId="257"/>
        </pc:sldMkLst>
        <pc:spChg chg="mod">
          <ac:chgData name="sadiq Melhim" userId="079d7042ead339e9" providerId="LiveId" clId="{B7051EA7-23AE-46E9-94CF-B55DC708821F}" dt="2025-09-16T10:31:15.325" v="559" actId="20577"/>
          <ac:spMkLst>
            <pc:docMk/>
            <pc:sldMk cId="558006087" sldId="257"/>
            <ac:spMk id="2" creationId="{714FABD9-B8A1-185A-5A28-A511209A0B6B}"/>
          </ac:spMkLst>
        </pc:spChg>
        <pc:spChg chg="add del mod">
          <ac:chgData name="sadiq Melhim" userId="079d7042ead339e9" providerId="LiveId" clId="{B7051EA7-23AE-46E9-94CF-B55DC708821F}" dt="2025-09-16T10:31:03.723" v="538" actId="26606"/>
          <ac:spMkLst>
            <pc:docMk/>
            <pc:sldMk cId="558006087" sldId="257"/>
            <ac:spMk id="3" creationId="{3117F319-CF58-5019-29BD-56648797C478}"/>
          </ac:spMkLst>
        </pc:spChg>
        <pc:spChg chg="add">
          <ac:chgData name="sadiq Melhim" userId="079d7042ead339e9" providerId="LiveId" clId="{B7051EA7-23AE-46E9-94CF-B55DC708821F}" dt="2025-09-16T10:31:03.723" v="538" actId="26606"/>
          <ac:spMkLst>
            <pc:docMk/>
            <pc:sldMk cId="558006087" sldId="257"/>
            <ac:spMk id="8" creationId="{907EF6B7-1338-4443-8C46-6A318D952DFD}"/>
          </ac:spMkLst>
        </pc:spChg>
        <pc:spChg chg="add del">
          <ac:chgData name="sadiq Melhim" userId="079d7042ead339e9" providerId="LiveId" clId="{B7051EA7-23AE-46E9-94CF-B55DC708821F}" dt="2025-09-16T10:31:03.712" v="537" actId="26606"/>
          <ac:spMkLst>
            <pc:docMk/>
            <pc:sldMk cId="558006087" sldId="257"/>
            <ac:spMk id="10" creationId="{9228552E-C8B1-4A80-8448-0787CE0FC704}"/>
          </ac:spMkLst>
        </pc:spChg>
        <pc:spChg chg="add">
          <ac:chgData name="sadiq Melhim" userId="079d7042ead339e9" providerId="LiveId" clId="{B7051EA7-23AE-46E9-94CF-B55DC708821F}" dt="2025-09-16T10:31:03.723" v="538" actId="26606"/>
          <ac:spMkLst>
            <pc:docMk/>
            <pc:sldMk cId="558006087" sldId="257"/>
            <ac:spMk id="12" creationId="{081E4A58-353D-44AE-B2FC-2A74E2E400F7}"/>
          </ac:spMkLst>
        </pc:spChg>
        <pc:spChg chg="add">
          <ac:chgData name="sadiq Melhim" userId="079d7042ead339e9" providerId="LiveId" clId="{B7051EA7-23AE-46E9-94CF-B55DC708821F}" dt="2025-09-16T10:31:03.723" v="538" actId="26606"/>
          <ac:spMkLst>
            <pc:docMk/>
            <pc:sldMk cId="558006087" sldId="257"/>
            <ac:spMk id="13" creationId="{DAAE4CDD-124C-4DCF-9584-B6033B545DD5}"/>
          </ac:spMkLst>
        </pc:spChg>
        <pc:spChg chg="add">
          <ac:chgData name="sadiq Melhim" userId="079d7042ead339e9" providerId="LiveId" clId="{B7051EA7-23AE-46E9-94CF-B55DC708821F}" dt="2025-09-16T10:31:03.723" v="538" actId="26606"/>
          <ac:spMkLst>
            <pc:docMk/>
            <pc:sldMk cId="558006087" sldId="257"/>
            <ac:spMk id="14" creationId="{3117F319-CF58-5019-29BD-56648797C478}"/>
          </ac:spMkLst>
        </pc:spChg>
        <pc:graphicFrameChg chg="add del">
          <ac:chgData name="sadiq Melhim" userId="079d7042ead339e9" providerId="LiveId" clId="{B7051EA7-23AE-46E9-94CF-B55DC708821F}" dt="2025-09-16T10:31:03.712" v="537" actId="26606"/>
          <ac:graphicFrameMkLst>
            <pc:docMk/>
            <pc:sldMk cId="558006087" sldId="257"/>
            <ac:graphicFrameMk id="5" creationId="{B5F45619-675C-C7D0-9E2E-071C4EA05AFE}"/>
          </ac:graphicFrameMkLst>
        </pc:graphicFrameChg>
        <pc:picChg chg="add del">
          <ac:chgData name="sadiq Melhim" userId="079d7042ead339e9" providerId="LiveId" clId="{B7051EA7-23AE-46E9-94CF-B55DC708821F}" dt="2025-09-16T10:31:03.712" v="537" actId="26606"/>
          <ac:picMkLst>
            <pc:docMk/>
            <pc:sldMk cId="558006087" sldId="257"/>
            <ac:picMk id="6" creationId="{1054F5C3-4541-A059-41D3-92A08CC2B509}"/>
          </ac:picMkLst>
        </pc:picChg>
      </pc:sldChg>
      <pc:sldChg chg="addSp modSp new mod setBg">
        <pc:chgData name="sadiq Melhim" userId="079d7042ead339e9" providerId="LiveId" clId="{B7051EA7-23AE-46E9-94CF-B55DC708821F}" dt="2025-09-16T10:51:54.874" v="586" actId="20577"/>
        <pc:sldMkLst>
          <pc:docMk/>
          <pc:sldMk cId="1600624594" sldId="258"/>
        </pc:sldMkLst>
        <pc:spChg chg="mod">
          <ac:chgData name="sadiq Melhim" userId="079d7042ead339e9" providerId="LiveId" clId="{B7051EA7-23AE-46E9-94CF-B55DC708821F}" dt="2025-09-16T10:51:35.790" v="571" actId="20577"/>
          <ac:spMkLst>
            <pc:docMk/>
            <pc:sldMk cId="1600624594" sldId="258"/>
            <ac:spMk id="2" creationId="{08BC00D1-57C4-5BC9-491B-329FF9392756}"/>
          </ac:spMkLst>
        </pc:spChg>
        <pc:spChg chg="mod">
          <ac:chgData name="sadiq Melhim" userId="079d7042ead339e9" providerId="LiveId" clId="{B7051EA7-23AE-46E9-94CF-B55DC708821F}" dt="2025-09-16T10:51:54.874" v="586" actId="20577"/>
          <ac:spMkLst>
            <pc:docMk/>
            <pc:sldMk cId="1600624594" sldId="258"/>
            <ac:spMk id="3" creationId="{0B2052C8-5BFB-AC1F-018A-58338B165234}"/>
          </ac:spMkLst>
        </pc:spChg>
        <pc:spChg chg="add">
          <ac:chgData name="sadiq Melhim" userId="079d7042ead339e9" providerId="LiveId" clId="{B7051EA7-23AE-46E9-94CF-B55DC708821F}" dt="2025-09-16T10:31:31.700" v="560" actId="26606"/>
          <ac:spMkLst>
            <pc:docMk/>
            <pc:sldMk cId="1600624594" sldId="258"/>
            <ac:spMk id="8" creationId="{C2554CA6-288E-4202-BC52-2E5A8F0C0AED}"/>
          </ac:spMkLst>
        </pc:spChg>
        <pc:spChg chg="add">
          <ac:chgData name="sadiq Melhim" userId="079d7042ead339e9" providerId="LiveId" clId="{B7051EA7-23AE-46E9-94CF-B55DC708821F}" dt="2025-09-16T10:31:31.700" v="560" actId="26606"/>
          <ac:spMkLst>
            <pc:docMk/>
            <pc:sldMk cId="1600624594" sldId="258"/>
            <ac:spMk id="10" creationId="{B10BB131-AC8E-4A8E-A5D1-36260F720C3B}"/>
          </ac:spMkLst>
        </pc:spChg>
        <pc:spChg chg="add">
          <ac:chgData name="sadiq Melhim" userId="079d7042ead339e9" providerId="LiveId" clId="{B7051EA7-23AE-46E9-94CF-B55DC708821F}" dt="2025-09-16T10:31:31.700" v="560" actId="26606"/>
          <ac:spMkLst>
            <pc:docMk/>
            <pc:sldMk cId="1600624594" sldId="258"/>
            <ac:spMk id="12" creationId="{5B7778FC-632E-4DCA-A7CB-0D7731CCF970}"/>
          </ac:spMkLst>
        </pc:spChg>
        <pc:spChg chg="add">
          <ac:chgData name="sadiq Melhim" userId="079d7042ead339e9" providerId="LiveId" clId="{B7051EA7-23AE-46E9-94CF-B55DC708821F}" dt="2025-09-16T10:31:31.700" v="560" actId="26606"/>
          <ac:spMkLst>
            <pc:docMk/>
            <pc:sldMk cId="1600624594" sldId="258"/>
            <ac:spMk id="14" creationId="{FA23A907-97FB-4A8F-880A-DD77401C4296}"/>
          </ac:spMkLst>
        </pc:spChg>
      </pc:sldChg>
      <pc:sldChg chg="addSp delSp modSp new mod setBg">
        <pc:chgData name="sadiq Melhim" userId="079d7042ead339e9" providerId="LiveId" clId="{B7051EA7-23AE-46E9-94CF-B55DC708821F}" dt="2025-09-16T11:03:15.887" v="668" actId="20577"/>
        <pc:sldMkLst>
          <pc:docMk/>
          <pc:sldMk cId="644207657" sldId="259"/>
        </pc:sldMkLst>
        <pc:spChg chg="mod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2" creationId="{BDA98735-D99C-7E10-EDE4-D852DBA88E5E}"/>
          </ac:spMkLst>
        </pc:spChg>
        <pc:spChg chg="mod">
          <ac:chgData name="sadiq Melhim" userId="079d7042ead339e9" providerId="LiveId" clId="{B7051EA7-23AE-46E9-94CF-B55DC708821F}" dt="2025-09-16T11:03:15.887" v="668" actId="20577"/>
          <ac:spMkLst>
            <pc:docMk/>
            <pc:sldMk cId="644207657" sldId="259"/>
            <ac:spMk id="3" creationId="{8F3A4114-F5EA-6C08-6404-2EE31A173EC1}"/>
          </ac:spMkLst>
        </pc:spChg>
        <pc:spChg chg="add del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8" creationId="{907EF6B7-1338-4443-8C46-6A318D952DFD}"/>
          </ac:spMkLst>
        </pc:spChg>
        <pc:spChg chg="add del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10" creationId="{DAAE4CDD-124C-4DCF-9584-B6033B545DD5}"/>
          </ac:spMkLst>
        </pc:spChg>
        <pc:spChg chg="add del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12" creationId="{081E4A58-353D-44AE-B2FC-2A74E2E400F7}"/>
          </ac:spMkLst>
        </pc:spChg>
        <pc:spChg chg="add del">
          <ac:chgData name="sadiq Melhim" userId="079d7042ead339e9" providerId="LiveId" clId="{B7051EA7-23AE-46E9-94CF-B55DC708821F}" dt="2025-09-16T10:49:23.835" v="569" actId="26606"/>
          <ac:spMkLst>
            <pc:docMk/>
            <pc:sldMk cId="644207657" sldId="259"/>
            <ac:spMk id="17" creationId="{777A147A-9ED8-46B4-8660-1B3C2AA880B5}"/>
          </ac:spMkLst>
        </pc:spChg>
        <pc:spChg chg="add del">
          <ac:chgData name="sadiq Melhim" userId="079d7042ead339e9" providerId="LiveId" clId="{B7051EA7-23AE-46E9-94CF-B55DC708821F}" dt="2025-09-16T10:49:23.835" v="569" actId="26606"/>
          <ac:spMkLst>
            <pc:docMk/>
            <pc:sldMk cId="644207657" sldId="259"/>
            <ac:spMk id="19" creationId="{5D6C15A0-C087-4593-8414-2B4EC1CDC3DE}"/>
          </ac:spMkLst>
        </pc:spChg>
        <pc:spChg chg="add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21" creationId="{081E4A58-353D-44AE-B2FC-2A74E2E400F7}"/>
          </ac:spMkLst>
        </pc:spChg>
        <pc:spChg chg="add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22" creationId="{389575E1-3389-451A-A5F7-27854C25C599}"/>
          </ac:spMkLst>
        </pc:spChg>
        <pc:spChg chg="add">
          <ac:chgData name="sadiq Melhim" userId="079d7042ead339e9" providerId="LiveId" clId="{B7051EA7-23AE-46E9-94CF-B55DC708821F}" dt="2025-09-16T10:49:23.846" v="570" actId="26606"/>
          <ac:spMkLst>
            <pc:docMk/>
            <pc:sldMk cId="644207657" sldId="259"/>
            <ac:spMk id="23" creationId="{A53CCC5C-D88E-40FB-B30B-23DCDBD01D37}"/>
          </ac:spMkLst>
        </pc:spChg>
      </pc:sldChg>
      <pc:sldChg chg="addSp modSp new mod setBg">
        <pc:chgData name="sadiq Melhim" userId="079d7042ead339e9" providerId="LiveId" clId="{B7051EA7-23AE-46E9-94CF-B55DC708821F}" dt="2025-09-16T10:31:39.103" v="562" actId="26606"/>
        <pc:sldMkLst>
          <pc:docMk/>
          <pc:sldMk cId="1724883631" sldId="260"/>
        </pc:sldMkLst>
        <pc:spChg chg="mod">
          <ac:chgData name="sadiq Melhim" userId="079d7042ead339e9" providerId="LiveId" clId="{B7051EA7-23AE-46E9-94CF-B55DC708821F}" dt="2025-09-16T10:31:39.103" v="562" actId="26606"/>
          <ac:spMkLst>
            <pc:docMk/>
            <pc:sldMk cId="1724883631" sldId="260"/>
            <ac:spMk id="2" creationId="{D29A5BBF-5799-CA84-57C4-E5267B349674}"/>
          </ac:spMkLst>
        </pc:spChg>
        <pc:spChg chg="mod">
          <ac:chgData name="sadiq Melhim" userId="079d7042ead339e9" providerId="LiveId" clId="{B7051EA7-23AE-46E9-94CF-B55DC708821F}" dt="2025-09-16T10:31:39.103" v="562" actId="26606"/>
          <ac:spMkLst>
            <pc:docMk/>
            <pc:sldMk cId="1724883631" sldId="260"/>
            <ac:spMk id="3" creationId="{4F1C2A40-BAE3-1D3D-DE15-937FF69FCDD6}"/>
          </ac:spMkLst>
        </pc:spChg>
        <pc:spChg chg="add">
          <ac:chgData name="sadiq Melhim" userId="079d7042ead339e9" providerId="LiveId" clId="{B7051EA7-23AE-46E9-94CF-B55DC708821F}" dt="2025-09-16T10:31:39.103" v="562" actId="26606"/>
          <ac:spMkLst>
            <pc:docMk/>
            <pc:sldMk cId="1724883631" sldId="260"/>
            <ac:spMk id="8" creationId="{389575E1-3389-451A-A5F7-27854C25C599}"/>
          </ac:spMkLst>
        </pc:spChg>
        <pc:spChg chg="add">
          <ac:chgData name="sadiq Melhim" userId="079d7042ead339e9" providerId="LiveId" clId="{B7051EA7-23AE-46E9-94CF-B55DC708821F}" dt="2025-09-16T10:31:39.103" v="562" actId="26606"/>
          <ac:spMkLst>
            <pc:docMk/>
            <pc:sldMk cId="1724883631" sldId="260"/>
            <ac:spMk id="10" creationId="{A53CCC5C-D88E-40FB-B30B-23DCDBD01D37}"/>
          </ac:spMkLst>
        </pc:spChg>
        <pc:spChg chg="add">
          <ac:chgData name="sadiq Melhim" userId="079d7042ead339e9" providerId="LiveId" clId="{B7051EA7-23AE-46E9-94CF-B55DC708821F}" dt="2025-09-16T10:31:39.103" v="562" actId="26606"/>
          <ac:spMkLst>
            <pc:docMk/>
            <pc:sldMk cId="1724883631" sldId="260"/>
            <ac:spMk id="12" creationId="{081E4A58-353D-44AE-B2FC-2A74E2E400F7}"/>
          </ac:spMkLst>
        </pc:spChg>
      </pc:sldChg>
      <pc:sldChg chg="addSp modSp new mod setBg">
        <pc:chgData name="sadiq Melhim" userId="079d7042ead339e9" providerId="LiveId" clId="{B7051EA7-23AE-46E9-94CF-B55DC708821F}" dt="2025-09-16T10:31:51.609" v="563" actId="26606"/>
        <pc:sldMkLst>
          <pc:docMk/>
          <pc:sldMk cId="1103857017" sldId="261"/>
        </pc:sldMkLst>
        <pc:spChg chg="mod">
          <ac:chgData name="sadiq Melhim" userId="079d7042ead339e9" providerId="LiveId" clId="{B7051EA7-23AE-46E9-94CF-B55DC708821F}" dt="2025-09-16T10:31:51.609" v="563" actId="26606"/>
          <ac:spMkLst>
            <pc:docMk/>
            <pc:sldMk cId="1103857017" sldId="261"/>
            <ac:spMk id="2" creationId="{891191C5-0810-02DA-F00A-9D1469335196}"/>
          </ac:spMkLst>
        </pc:spChg>
        <pc:spChg chg="mod">
          <ac:chgData name="sadiq Melhim" userId="079d7042ead339e9" providerId="LiveId" clId="{B7051EA7-23AE-46E9-94CF-B55DC708821F}" dt="2025-09-16T10:31:51.609" v="563" actId="26606"/>
          <ac:spMkLst>
            <pc:docMk/>
            <pc:sldMk cId="1103857017" sldId="261"/>
            <ac:spMk id="3" creationId="{28F226D5-ACAD-2DCF-766A-532A0DCB0BDD}"/>
          </ac:spMkLst>
        </pc:spChg>
        <pc:spChg chg="add">
          <ac:chgData name="sadiq Melhim" userId="079d7042ead339e9" providerId="LiveId" clId="{B7051EA7-23AE-46E9-94CF-B55DC708821F}" dt="2025-09-16T10:31:51.609" v="563" actId="26606"/>
          <ac:spMkLst>
            <pc:docMk/>
            <pc:sldMk cId="1103857017" sldId="261"/>
            <ac:spMk id="8" creationId="{389575E1-3389-451A-A5F7-27854C25C599}"/>
          </ac:spMkLst>
        </pc:spChg>
        <pc:spChg chg="add">
          <ac:chgData name="sadiq Melhim" userId="079d7042ead339e9" providerId="LiveId" clId="{B7051EA7-23AE-46E9-94CF-B55DC708821F}" dt="2025-09-16T10:31:51.609" v="563" actId="26606"/>
          <ac:spMkLst>
            <pc:docMk/>
            <pc:sldMk cId="1103857017" sldId="261"/>
            <ac:spMk id="10" creationId="{A53CCC5C-D88E-40FB-B30B-23DCDBD01D37}"/>
          </ac:spMkLst>
        </pc:spChg>
        <pc:spChg chg="add">
          <ac:chgData name="sadiq Melhim" userId="079d7042ead339e9" providerId="LiveId" clId="{B7051EA7-23AE-46E9-94CF-B55DC708821F}" dt="2025-09-16T10:31:51.609" v="563" actId="26606"/>
          <ac:spMkLst>
            <pc:docMk/>
            <pc:sldMk cId="1103857017" sldId="261"/>
            <ac:spMk id="12" creationId="{081E4A58-353D-44AE-B2FC-2A74E2E400F7}"/>
          </ac:spMkLst>
        </pc:spChg>
      </pc:sldChg>
      <pc:sldChg chg="addSp modSp new mod setBg">
        <pc:chgData name="sadiq Melhim" userId="079d7042ead339e9" providerId="LiveId" clId="{B7051EA7-23AE-46E9-94CF-B55DC708821F}" dt="2025-09-16T10:31:55.397" v="564" actId="26606"/>
        <pc:sldMkLst>
          <pc:docMk/>
          <pc:sldMk cId="2028374510" sldId="262"/>
        </pc:sldMkLst>
        <pc:spChg chg="mod">
          <ac:chgData name="sadiq Melhim" userId="079d7042ead339e9" providerId="LiveId" clId="{B7051EA7-23AE-46E9-94CF-B55DC708821F}" dt="2025-09-16T10:31:55.397" v="564" actId="26606"/>
          <ac:spMkLst>
            <pc:docMk/>
            <pc:sldMk cId="2028374510" sldId="262"/>
            <ac:spMk id="2" creationId="{0566CFDC-C899-31E7-C97C-EB338542A8B5}"/>
          </ac:spMkLst>
        </pc:spChg>
        <pc:spChg chg="mod">
          <ac:chgData name="sadiq Melhim" userId="079d7042ead339e9" providerId="LiveId" clId="{B7051EA7-23AE-46E9-94CF-B55DC708821F}" dt="2025-09-16T10:31:55.397" v="564" actId="26606"/>
          <ac:spMkLst>
            <pc:docMk/>
            <pc:sldMk cId="2028374510" sldId="262"/>
            <ac:spMk id="3" creationId="{6173FD05-77E1-FD76-3E2C-C09B97AC3F32}"/>
          </ac:spMkLst>
        </pc:spChg>
        <pc:spChg chg="add">
          <ac:chgData name="sadiq Melhim" userId="079d7042ead339e9" providerId="LiveId" clId="{B7051EA7-23AE-46E9-94CF-B55DC708821F}" dt="2025-09-16T10:31:55.397" v="564" actId="26606"/>
          <ac:spMkLst>
            <pc:docMk/>
            <pc:sldMk cId="2028374510" sldId="262"/>
            <ac:spMk id="8" creationId="{389575E1-3389-451A-A5F7-27854C25C599}"/>
          </ac:spMkLst>
        </pc:spChg>
        <pc:spChg chg="add">
          <ac:chgData name="sadiq Melhim" userId="079d7042ead339e9" providerId="LiveId" clId="{B7051EA7-23AE-46E9-94CF-B55DC708821F}" dt="2025-09-16T10:31:55.397" v="564" actId="26606"/>
          <ac:spMkLst>
            <pc:docMk/>
            <pc:sldMk cId="2028374510" sldId="262"/>
            <ac:spMk id="10" creationId="{A53CCC5C-D88E-40FB-B30B-23DCDBD01D37}"/>
          </ac:spMkLst>
        </pc:spChg>
        <pc:spChg chg="add">
          <ac:chgData name="sadiq Melhim" userId="079d7042ead339e9" providerId="LiveId" clId="{B7051EA7-23AE-46E9-94CF-B55DC708821F}" dt="2025-09-16T10:31:55.397" v="564" actId="26606"/>
          <ac:spMkLst>
            <pc:docMk/>
            <pc:sldMk cId="2028374510" sldId="262"/>
            <ac:spMk id="12" creationId="{081E4A58-353D-44AE-B2FC-2A74E2E400F7}"/>
          </ac:spMkLst>
        </pc:spChg>
      </pc:sldChg>
      <pc:sldChg chg="addSp modSp new mod setBg">
        <pc:chgData name="sadiq Melhim" userId="079d7042ead339e9" providerId="LiveId" clId="{B7051EA7-23AE-46E9-94CF-B55DC708821F}" dt="2025-09-16T10:31:58.490" v="565" actId="26606"/>
        <pc:sldMkLst>
          <pc:docMk/>
          <pc:sldMk cId="1205079022" sldId="263"/>
        </pc:sldMkLst>
        <pc:spChg chg="mod">
          <ac:chgData name="sadiq Melhim" userId="079d7042ead339e9" providerId="LiveId" clId="{B7051EA7-23AE-46E9-94CF-B55DC708821F}" dt="2025-09-16T10:31:58.490" v="565" actId="26606"/>
          <ac:spMkLst>
            <pc:docMk/>
            <pc:sldMk cId="1205079022" sldId="263"/>
            <ac:spMk id="2" creationId="{9370BC07-66CE-1482-8D68-7BBF60239992}"/>
          </ac:spMkLst>
        </pc:spChg>
        <pc:spChg chg="mod">
          <ac:chgData name="sadiq Melhim" userId="079d7042ead339e9" providerId="LiveId" clId="{B7051EA7-23AE-46E9-94CF-B55DC708821F}" dt="2025-09-16T10:31:58.490" v="565" actId="26606"/>
          <ac:spMkLst>
            <pc:docMk/>
            <pc:sldMk cId="1205079022" sldId="263"/>
            <ac:spMk id="3" creationId="{E2328286-D8B5-A582-FF76-4DE223F0538F}"/>
          </ac:spMkLst>
        </pc:spChg>
        <pc:spChg chg="add">
          <ac:chgData name="sadiq Melhim" userId="079d7042ead339e9" providerId="LiveId" clId="{B7051EA7-23AE-46E9-94CF-B55DC708821F}" dt="2025-09-16T10:31:58.490" v="565" actId="26606"/>
          <ac:spMkLst>
            <pc:docMk/>
            <pc:sldMk cId="1205079022" sldId="263"/>
            <ac:spMk id="8" creationId="{907EF6B7-1338-4443-8C46-6A318D952DFD}"/>
          </ac:spMkLst>
        </pc:spChg>
        <pc:spChg chg="add">
          <ac:chgData name="sadiq Melhim" userId="079d7042ead339e9" providerId="LiveId" clId="{B7051EA7-23AE-46E9-94CF-B55DC708821F}" dt="2025-09-16T10:31:58.490" v="565" actId="26606"/>
          <ac:spMkLst>
            <pc:docMk/>
            <pc:sldMk cId="1205079022" sldId="263"/>
            <ac:spMk id="10" creationId="{DAAE4CDD-124C-4DCF-9584-B6033B545DD5}"/>
          </ac:spMkLst>
        </pc:spChg>
        <pc:spChg chg="add">
          <ac:chgData name="sadiq Melhim" userId="079d7042ead339e9" providerId="LiveId" clId="{B7051EA7-23AE-46E9-94CF-B55DC708821F}" dt="2025-09-16T10:31:58.490" v="565" actId="26606"/>
          <ac:spMkLst>
            <pc:docMk/>
            <pc:sldMk cId="1205079022" sldId="263"/>
            <ac:spMk id="12" creationId="{081E4A58-353D-44AE-B2FC-2A74E2E400F7}"/>
          </ac:spMkLst>
        </pc:spChg>
      </pc:sldChg>
      <pc:sldChg chg="addSp modSp new mod setBg">
        <pc:chgData name="sadiq Melhim" userId="079d7042ead339e9" providerId="LiveId" clId="{B7051EA7-23AE-46E9-94CF-B55DC708821F}" dt="2025-09-16T10:32:02.715" v="566" actId="26606"/>
        <pc:sldMkLst>
          <pc:docMk/>
          <pc:sldMk cId="1865611759" sldId="264"/>
        </pc:sldMkLst>
        <pc:spChg chg="mod">
          <ac:chgData name="sadiq Melhim" userId="079d7042ead339e9" providerId="LiveId" clId="{B7051EA7-23AE-46E9-94CF-B55DC708821F}" dt="2025-09-16T10:32:02.715" v="566" actId="26606"/>
          <ac:spMkLst>
            <pc:docMk/>
            <pc:sldMk cId="1865611759" sldId="264"/>
            <ac:spMk id="2" creationId="{C82579C9-C03D-7B8E-A7A8-F5BEE603BDB0}"/>
          </ac:spMkLst>
        </pc:spChg>
        <pc:spChg chg="mod">
          <ac:chgData name="sadiq Melhim" userId="079d7042ead339e9" providerId="LiveId" clId="{B7051EA7-23AE-46E9-94CF-B55DC708821F}" dt="2025-09-16T10:32:02.715" v="566" actId="26606"/>
          <ac:spMkLst>
            <pc:docMk/>
            <pc:sldMk cId="1865611759" sldId="264"/>
            <ac:spMk id="3" creationId="{24483D84-BA37-3A87-5FC3-691B154E3232}"/>
          </ac:spMkLst>
        </pc:spChg>
        <pc:spChg chg="add">
          <ac:chgData name="sadiq Melhim" userId="079d7042ead339e9" providerId="LiveId" clId="{B7051EA7-23AE-46E9-94CF-B55DC708821F}" dt="2025-09-16T10:32:02.715" v="566" actId="26606"/>
          <ac:spMkLst>
            <pc:docMk/>
            <pc:sldMk cId="1865611759" sldId="264"/>
            <ac:spMk id="8" creationId="{907EF6B7-1338-4443-8C46-6A318D952DFD}"/>
          </ac:spMkLst>
        </pc:spChg>
        <pc:spChg chg="add">
          <ac:chgData name="sadiq Melhim" userId="079d7042ead339e9" providerId="LiveId" clId="{B7051EA7-23AE-46E9-94CF-B55DC708821F}" dt="2025-09-16T10:32:02.715" v="566" actId="26606"/>
          <ac:spMkLst>
            <pc:docMk/>
            <pc:sldMk cId="1865611759" sldId="264"/>
            <ac:spMk id="10" creationId="{DAAE4CDD-124C-4DCF-9584-B6033B545DD5}"/>
          </ac:spMkLst>
        </pc:spChg>
        <pc:spChg chg="add">
          <ac:chgData name="sadiq Melhim" userId="079d7042ead339e9" providerId="LiveId" clId="{B7051EA7-23AE-46E9-94CF-B55DC708821F}" dt="2025-09-16T10:32:02.715" v="566" actId="26606"/>
          <ac:spMkLst>
            <pc:docMk/>
            <pc:sldMk cId="1865611759" sldId="264"/>
            <ac:spMk id="12" creationId="{081E4A58-353D-44AE-B2FC-2A74E2E400F7}"/>
          </ac:spMkLst>
        </pc:spChg>
      </pc:sldChg>
      <pc:sldChg chg="addSp delSp modSp new mod setBg chgLayout">
        <pc:chgData name="sadiq Melhim" userId="079d7042ead339e9" providerId="LiveId" clId="{B7051EA7-23AE-46E9-94CF-B55DC708821F}" dt="2025-09-16T10:32:10.742" v="567" actId="26606"/>
        <pc:sldMkLst>
          <pc:docMk/>
          <pc:sldMk cId="254344324" sldId="265"/>
        </pc:sldMkLst>
        <pc:spChg chg="mod ord">
          <ac:chgData name="sadiq Melhim" userId="079d7042ead339e9" providerId="LiveId" clId="{B7051EA7-23AE-46E9-94CF-B55DC708821F}" dt="2025-09-16T10:32:10.742" v="567" actId="26606"/>
          <ac:spMkLst>
            <pc:docMk/>
            <pc:sldMk cId="254344324" sldId="265"/>
            <ac:spMk id="2" creationId="{AFB8B135-1D87-CC61-7E6B-72CAE8BE66D8}"/>
          </ac:spMkLst>
        </pc:spChg>
        <pc:spChg chg="add del mod">
          <ac:chgData name="sadiq Melhim" userId="079d7042ead339e9" providerId="LiveId" clId="{B7051EA7-23AE-46E9-94CF-B55DC708821F}" dt="2025-09-16T10:26:11.318" v="448"/>
          <ac:spMkLst>
            <pc:docMk/>
            <pc:sldMk cId="254344324" sldId="265"/>
            <ac:spMk id="3" creationId="{3B79FA27-27B8-1A0E-15F8-412F2DD86BC8}"/>
          </ac:spMkLst>
        </pc:spChg>
        <pc:spChg chg="add del mod">
          <ac:chgData name="sadiq Melhim" userId="079d7042ead339e9" providerId="LiveId" clId="{B7051EA7-23AE-46E9-94CF-B55DC708821F}" dt="2025-09-16T10:27:15.414" v="518" actId="700"/>
          <ac:spMkLst>
            <pc:docMk/>
            <pc:sldMk cId="254344324" sldId="265"/>
            <ac:spMk id="4" creationId="{F254ADA4-DA1F-A379-4EB3-053EFE952CC1}"/>
          </ac:spMkLst>
        </pc:spChg>
        <pc:spChg chg="add mod ord">
          <ac:chgData name="sadiq Melhim" userId="079d7042ead339e9" providerId="LiveId" clId="{B7051EA7-23AE-46E9-94CF-B55DC708821F}" dt="2025-09-16T10:32:10.742" v="567" actId="26606"/>
          <ac:spMkLst>
            <pc:docMk/>
            <pc:sldMk cId="254344324" sldId="265"/>
            <ac:spMk id="5" creationId="{5AD9F934-1C36-6FF1-9BC9-76920C3390E3}"/>
          </ac:spMkLst>
        </pc:spChg>
        <pc:spChg chg="add">
          <ac:chgData name="sadiq Melhim" userId="079d7042ead339e9" providerId="LiveId" clId="{B7051EA7-23AE-46E9-94CF-B55DC708821F}" dt="2025-09-16T10:32:10.742" v="567" actId="26606"/>
          <ac:spMkLst>
            <pc:docMk/>
            <pc:sldMk cId="254344324" sldId="265"/>
            <ac:spMk id="10" creationId="{777A147A-9ED8-46B4-8660-1B3C2AA880B5}"/>
          </ac:spMkLst>
        </pc:spChg>
        <pc:spChg chg="add">
          <ac:chgData name="sadiq Melhim" userId="079d7042ead339e9" providerId="LiveId" clId="{B7051EA7-23AE-46E9-94CF-B55DC708821F}" dt="2025-09-16T10:32:10.742" v="567" actId="26606"/>
          <ac:spMkLst>
            <pc:docMk/>
            <pc:sldMk cId="254344324" sldId="265"/>
            <ac:spMk id="12" creationId="{5D6C15A0-C087-4593-8414-2B4EC1CDC3D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30A29-2D65-6093-0938-4B7F585FA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F2CE3-DE33-4724-47B2-EBBB561FB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27675-7F60-B049-533B-515CCB202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2788A-3119-A146-6D12-4805E4FE8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0A15B-D906-8AEA-9571-FE510FA1C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70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1BE0-CEB5-DDB0-9AB8-99370F8A8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89F57-2425-4FF3-8F8E-5BD8EC2BD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1C2F1-A306-9A7D-DCBC-EA0BC40E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994E6-5487-22EF-069E-EF3EB2AF7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BC3D6-49DB-B1AE-D34C-FA802EFA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1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377C9C-598A-9ED0-933A-15985CE83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0EB7E-9644-3E32-8465-289F6DAAB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F663E-201C-3EA9-8344-4CD5D84B1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DC3E6-7700-F7AF-7DC8-E668A1B3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2B846-8B20-CDED-B698-273C708DA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94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A4033-6014-9231-6216-4FB8EC5CC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9E137-1B81-997B-6E2B-8CD79CD2B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C7693-2DBA-696C-9EAB-C19EB672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B1833-3B6A-BAA5-B30B-1FF7BDC9E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F4F-60F4-DAE3-0F47-92451EC7D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FE73A-91D6-D2E6-293A-1EE368E22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00780-1CA0-9E70-613C-D86E4F8E2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7958F-2A95-283B-2A5D-9AFDBFA7A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7E072-CB83-446D-D78E-E6E964692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DD63A-7CA9-8686-8CB0-2144ABE13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5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BF82-CB6D-D1BB-AEE2-0D32F9393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B356B-DD16-13C0-07D3-970DBD9D0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332AEC-C8CE-B60C-4B7C-F25BA21F8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B593D-C4AE-7EE8-403A-C71517AC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20315-DD14-F6F3-0F8F-9929C7D85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537CE-C948-4419-CB59-6EF4EE37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8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1E784-6C07-7C75-D817-BED6121F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38896-1715-3A8D-39FC-AD018E4CA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8F49B-ACBE-077E-F275-44D2D6FFA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28E73D-C864-7883-C24A-0ACB6C9BC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907BFF-9DB8-7B71-CA54-C151979A8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AB77D0-8F38-88CD-C6D5-6AC8D3A8E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1CA576-A2F1-48BC-C8A8-800775223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125FEB-7C7D-D746-335E-8C8D96AC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8A9A4-D50C-FD4F-58F1-197D6EC89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D58CE-0377-4F9E-1049-63A2D1BD2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ECF674-9B9C-946C-3B02-91D47308B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7405F-96D0-76F2-E769-A961FF5FC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279DC-8889-3012-6C6C-FE25C8B79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F0599E-1393-A624-D96B-C8691E3B1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5BFA1D-339B-1DCC-03D1-1D5D64BE6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DE432-3BBE-C5A5-6084-9B280D3A4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35AF9-8620-8038-5A51-35E7149B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DF598-F28E-2C75-50D1-F937F700B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2126B-3BE6-A6FB-2C0B-59413664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D2451-248F-31D1-5796-D9234919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B72DC-9B41-19F4-DBAD-2CD50A0B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67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20CD0-635E-E8B9-604F-13E2B5B22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905A62-5370-1CBC-6681-69A88F645A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4278D-1C69-390D-F6BC-8D05A8FCB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C460D-752E-AE64-CB89-91C21FEE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AC64C-2C41-A685-8000-8AB83E39B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B9B3D-AC84-2802-83D3-E60E4ADD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9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5A762B-0543-97A4-25E6-061391A15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BF70D-FB0F-4BFE-19C7-E3B9459B2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3DDAB-F47A-E7C8-A03F-D4ADBF5C4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9D0C4-FF6B-4792-8C27-AEA93A8F0A3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AAA23-F1CA-EF0E-B3A9-02D504CCB0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13C45-DC31-3647-56BC-1F2D51CDB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FB43D-191D-4308-AD27-E8664DC32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wnloads.roadmaptozero.com/output/ZDHC-Wastewater-Guidelines?utm_source=chatgpt.com" TargetMode="External"/><Relationship Id="rId2" Type="http://schemas.openxmlformats.org/officeDocument/2006/relationships/hyperlink" Target="https://cwrrr.org/opinions/chinas-war-on-pollution-10-years-of-the-water-ten-plan/?utm_source=chatgpt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Fast Fashion Giant Shein Pledges $50M to Tackle Textile Waste | Earth.Org">
            <a:extLst>
              <a:ext uri="{FF2B5EF4-FFF2-40B4-BE49-F238E27FC236}">
                <a16:creationId xmlns:a16="http://schemas.microsoft.com/office/drawing/2014/main" id="{78081CB8-983E-E8B6-9C07-295A25986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>
            <a:fillRect/>
          </a:stretch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C14169-1365-4306-0BCC-E9267625C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Chinas Most Pressing Environmental Concern: </a:t>
            </a:r>
            <a:br>
              <a:rPr lang="en-US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Fashion and Textile Pollution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7C916-2A03-FC38-1B80-5F80FD776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Sadiq Melhim</a:t>
            </a:r>
          </a:p>
        </p:txBody>
      </p:sp>
    </p:spTree>
    <p:extLst>
      <p:ext uri="{BB962C8B-B14F-4D97-AF65-F5344CB8AC3E}">
        <p14:creationId xmlns:p14="http://schemas.microsoft.com/office/powerpoint/2010/main" val="2761477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B8B135-1D87-CC61-7E6B-72CAE8BE6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/>
              <a:t>Key References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D9F934-1C36-6FF1-9BC9-76920C339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r-FR" sz="1500"/>
              <a:t>2019  Ma, Y. (2025). </a:t>
            </a:r>
            <a:r>
              <a:rPr lang="en-US" sz="1500" i="1"/>
              <a:t>China’s war on pollution: 10 years of the Water Ten Plan</a:t>
            </a:r>
            <a:r>
              <a:rPr lang="en-US" sz="1500"/>
              <a:t>. China Water Risk. </a:t>
            </a:r>
            <a:r>
              <a:rPr lang="en-US" sz="1500" u="sng">
                <a:hlinkClick r:id="rId2"/>
              </a:rPr>
              <a:t>https://cwrrr.org/opinions/chinas-war-on-pollution-10-years-of-the-water-ten-plan/</a:t>
            </a:r>
            <a:endParaRPr lang="en-US" sz="1500"/>
          </a:p>
          <a:p>
            <a:r>
              <a:rPr lang="en-US" sz="1500"/>
              <a:t>Mai, L., You, S. N., He, H., Chen, H. S., Li, Y. X., Huang, C. Y., … &amp; Zhou, Q. (2019). Riverine microplastic pollution in the Pearl River Delta, China: Are modeled estimates accurate? </a:t>
            </a:r>
            <a:r>
              <a:rPr lang="fr-FR" sz="1500" i="1"/>
              <a:t>Environmental Science &amp; Technology, 53</a:t>
            </a:r>
            <a:r>
              <a:rPr lang="fr-FR" sz="1500"/>
              <a:t>(20), 11810–11817. https://doi.org/10.1021/acs.est.9b04838</a:t>
            </a:r>
            <a:endParaRPr lang="en-US" sz="1500"/>
          </a:p>
          <a:p>
            <a:r>
              <a:rPr lang="fr-FR" sz="1500"/>
              <a:t>Xu, Y., Li, H., &amp; Wang, J. (2022). </a:t>
            </a:r>
            <a:r>
              <a:rPr lang="en-US" sz="1500"/>
              <a:t>Current situation and construction of recycling system in China for post-consumer textile waste. </a:t>
            </a:r>
            <a:r>
              <a:rPr lang="en-US" sz="1500" i="1"/>
              <a:t>Sustainability, 14</a:t>
            </a:r>
            <a:r>
              <a:rPr lang="en-US" sz="1500"/>
              <a:t>(24), 16635. https://doi.org/10.3390/su142416635</a:t>
            </a:r>
          </a:p>
          <a:p>
            <a:r>
              <a:rPr lang="en-US" sz="1500"/>
              <a:t>Jinping, X. (2020). </a:t>
            </a:r>
            <a:r>
              <a:rPr lang="en-US" sz="1500" i="1"/>
              <a:t>The governance of China IV</a:t>
            </a:r>
            <a:r>
              <a:rPr lang="en-US" sz="1500"/>
              <a:t>. Beijing: Foreign Languages Press.</a:t>
            </a:r>
            <a:br>
              <a:rPr lang="en-US" sz="1500"/>
            </a:br>
            <a:r>
              <a:rPr lang="en-US" sz="1500" i="1"/>
              <a:t>(This is Xi Jinping’s official policy speeches volume, often cited as “Jinping, 2020.”)</a:t>
            </a:r>
            <a:endParaRPr lang="en-US" sz="1500"/>
          </a:p>
          <a:p>
            <a:r>
              <a:rPr lang="en-US" sz="1500"/>
              <a:t>Zero Discharge of Hazardous Chemicals (ZDHC). (2024). </a:t>
            </a:r>
            <a:r>
              <a:rPr lang="en-US" sz="1500" i="1"/>
              <a:t>ZDHC wastewater guidelines, version 2.2</a:t>
            </a:r>
            <a:r>
              <a:rPr lang="en-US" sz="1500"/>
              <a:t>. Roadmap to Zero. </a:t>
            </a:r>
            <a:r>
              <a:rPr lang="en-US" sz="1500" u="sng">
                <a:hlinkClick r:id="rId3"/>
              </a:rPr>
              <a:t>https://downloads.roadmaptozero.com/output/ZDHC-Wastewater-Guidelines</a:t>
            </a:r>
            <a:endParaRPr lang="en-US" sz="1500"/>
          </a:p>
          <a:p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25434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4FABD9-B8A1-185A-5A28-A511209A0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FF"/>
                </a:solidFill>
              </a:rPr>
              <a:t>Why is there Fashion Pollution in China </a:t>
            </a:r>
            <a:br>
              <a:rPr lang="en-US" sz="3700" dirty="0">
                <a:solidFill>
                  <a:srgbClr val="FFFFFF"/>
                </a:solidFill>
              </a:rPr>
            </a:br>
            <a:br>
              <a:rPr lang="en-US" sz="3700" dirty="0">
                <a:solidFill>
                  <a:srgbClr val="FFFFFF"/>
                </a:solidFill>
              </a:rPr>
            </a:br>
            <a:r>
              <a:rPr lang="en-US" sz="3700" dirty="0">
                <a:solidFill>
                  <a:srgbClr val="FFFFFF"/>
                </a:solidFill>
              </a:rPr>
              <a:t>(Ma 2025), </a:t>
            </a:r>
            <a:br>
              <a:rPr lang="en-US" sz="3700" dirty="0">
                <a:solidFill>
                  <a:srgbClr val="FFFFFF"/>
                </a:solidFill>
              </a:rPr>
            </a:br>
            <a:r>
              <a:rPr lang="en-US" sz="3700" dirty="0">
                <a:solidFill>
                  <a:srgbClr val="FFFFFF"/>
                </a:solidFill>
              </a:rPr>
              <a:t>(Mai 2019) </a:t>
            </a:r>
            <a:br>
              <a:rPr lang="en-US" sz="3700" dirty="0">
                <a:solidFill>
                  <a:srgbClr val="FFFFFF"/>
                </a:solidFill>
              </a:rPr>
            </a:br>
            <a:r>
              <a:rPr lang="en-US" sz="37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117F319-CF58-5019-29BD-56648797C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China is the world’s largest textile producer; dyeing/finishing are highly water‑ and chemical‑intensive.</a:t>
            </a:r>
          </a:p>
          <a:p>
            <a:r>
              <a:rPr lang="en-US" sz="2600"/>
              <a:t>Often‑cited estimates attribute ≈17–20% of industrial water pollution in China to textile dyeing &amp; treatment (World Bank-cited).</a:t>
            </a:r>
          </a:p>
          <a:p>
            <a:r>
              <a:rPr lang="en-US" sz="2600"/>
              <a:t>Microfibers from synthetic fabrics and untreated dye effluent degrade rivers (Pearl &amp; Yangtze systems) and coastal waters.</a:t>
            </a:r>
          </a:p>
          <a:p>
            <a:r>
              <a:rPr lang="en-US" sz="2600"/>
              <a:t>Fast fashion drives waste: ~23.3 Mt of waste textiles generated in 2023; only ~5.53 Mt utilized (≈24%) in China.</a:t>
            </a:r>
          </a:p>
        </p:txBody>
      </p:sp>
    </p:spTree>
    <p:extLst>
      <p:ext uri="{BB962C8B-B14F-4D97-AF65-F5344CB8AC3E}">
        <p14:creationId xmlns:p14="http://schemas.microsoft.com/office/powerpoint/2010/main" val="558006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BC00D1-57C4-5BC9-491B-329FF9392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How Fashion Pollutes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(Mai et al. 2019), (Xu et al. 2022)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052C8-5BFB-AC1F-018A-58338B165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sz="1800" dirty="0"/>
              <a:t>Wet processing: scouring, bleaching, dyeing, printing, finishing → high‑COD/BOD wastewater with dyes, salts, auxiliaries and  heavy metals.</a:t>
            </a:r>
          </a:p>
          <a:p>
            <a:r>
              <a:rPr lang="en-US" sz="1800" dirty="0"/>
              <a:t>Washing &amp; wear: shedding of microfibers (polyester, nylon, acrylic) → persistent microplastic load in rivers and seas.</a:t>
            </a:r>
          </a:p>
          <a:p>
            <a:r>
              <a:rPr lang="en-US" sz="1800" dirty="0"/>
              <a:t>Solid waste: cutting scraps, defective goods, unsold inventory, and discarded clothing → low recycling due to blends/contaminants.</a:t>
            </a:r>
          </a:p>
          <a:p>
            <a:r>
              <a:rPr lang="en-US" sz="1800" dirty="0"/>
              <a:t>Air emissions &amp; odors from solvents and finishing which is important but secondary focus here vs. water &amp; waste.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0062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A98735-D99C-7E10-EDE4-D852DBA8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Hotspots &amp; Evidence in China (Mai et al. 2019)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A4114-F5EA-6C08-6404-2EE31A173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Pearl River Delta: studies estimate tens of billions of microplastic particles/yr entering </a:t>
            </a:r>
            <a:r>
              <a:rPr lang="en-US"/>
              <a:t>coastal waters</a:t>
            </a:r>
            <a:endParaRPr lang="en-US" dirty="0"/>
          </a:p>
          <a:p>
            <a:r>
              <a:rPr lang="en-US" dirty="0"/>
              <a:t>Yangtze River Basin: historical clusters of dyeing/finishing which concerns over hazardous discharges and ecosystem risks.</a:t>
            </a:r>
          </a:p>
          <a:p>
            <a:r>
              <a:rPr lang="en-US" dirty="0"/>
              <a:t>Past NGO investigations traced hazardous chemical releases from suppliers to major brands.</a:t>
            </a:r>
          </a:p>
          <a:p>
            <a:r>
              <a:rPr lang="en-US" dirty="0"/>
              <a:t>Local shutdowns &amp; clean‑ups show progress but uneven compliance persists.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0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9A5BBF-5799-CA84-57C4-E5267B349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Impacts on People &amp; Ecosystems ( Mai et al. 2019)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C2A40-BAE3-1D3D-DE15-937FF69FC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Toxicity: Certain azo dyes, auxiliaries, and finishing chemicals are carcinogenic or endocrine‑disrupting; bioaccumulation in sediments/biota.</a:t>
            </a:r>
          </a:p>
          <a:p>
            <a:r>
              <a:rPr lang="en-US" sz="2600"/>
              <a:t>Water quality: High color, COD, and salinity hinder drinking‑water treatment and damage riverine ecology and fisheries.</a:t>
            </a:r>
          </a:p>
          <a:p>
            <a:r>
              <a:rPr lang="en-US" sz="2600"/>
              <a:t>Microfibers act as pollutant vectors, adsorbing other toxics; ingestion documented across trophic levels.</a:t>
            </a:r>
          </a:p>
          <a:p>
            <a:r>
              <a:rPr lang="en-US" sz="2600"/>
              <a:t>Communities near dyeing hubs face nuisance odors, exposure risks, and degraded ecosystem services.</a:t>
            </a:r>
          </a:p>
          <a:p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72488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1191C5-0810-02DA-F00A-9D1469335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China is Responding: Policy </a:t>
            </a:r>
            <a:r>
              <a:rPr lang="fr-FR">
                <a:solidFill>
                  <a:srgbClr val="FFFFFF"/>
                </a:solidFill>
              </a:rPr>
              <a:t>(Jinping 2020)</a:t>
            </a:r>
            <a:br>
              <a:rPr lang="en-US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226D5-ACAD-2DCF-766A-532A0DCB0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2015 ‘Water Ten Plan’ (Action Plan for Water Pollution Prevention): strict discharge limits; closure of ‘ten small’ highly polluting plants; monitoring &amp; transparency push.</a:t>
            </a:r>
          </a:p>
          <a:p>
            <a:r>
              <a:rPr lang="en-US" sz="2600"/>
              <a:t>2021 Yangtze River Protection Law: restricts siting of high‑impact industries in key zones; basin‑wide protection framework.</a:t>
            </a:r>
          </a:p>
          <a:p>
            <a:r>
              <a:rPr lang="en-US" sz="2600"/>
              <a:t>Circular economy push: 2022 State Council guideline to boost textile recycling; pilot ‘zero‑waste’ cities &amp; industrial parks.</a:t>
            </a:r>
          </a:p>
          <a:p>
            <a:r>
              <a:rPr lang="en-US" sz="2600"/>
              <a:t>Targets emerging to raise textile waste recycling rates toward 25% by 2025 and 30% by 2030 (implementation underway).</a:t>
            </a:r>
          </a:p>
          <a:p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10385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66CFDC-C899-31E7-C97C-EB338542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Industry &amp; Market Responses </a:t>
            </a:r>
            <a:r>
              <a:rPr lang="fr-FR">
                <a:solidFill>
                  <a:srgbClr val="FFFFFF"/>
                </a:solidFill>
              </a:rPr>
              <a:t>(ZDHC 2024)</a:t>
            </a:r>
            <a:br>
              <a:rPr lang="en-US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3FD05-77E1-FD76-3E2C-C09B97AC3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ZDHC ‘Roadmap to Zero’: MRSL &amp; wastewater guidelines adopted by many China suppliers; high pass rates in tested facilities.</a:t>
            </a:r>
          </a:p>
          <a:p>
            <a:r>
              <a:rPr lang="en-US" sz="2600"/>
              <a:t>Brand‑driven detox &amp; audit programs; upgrading of effluent treatment plants (ETPs) and color‑removal technologies.</a:t>
            </a:r>
          </a:p>
          <a:p>
            <a:r>
              <a:rPr lang="en-US" sz="2600"/>
              <a:t>R&amp;D &amp; pilots in fiber‑to‑fiber recycling; mechanical/chemical recycling challenged by blended fabrics and contaminants.</a:t>
            </a:r>
          </a:p>
          <a:p>
            <a:r>
              <a:rPr lang="en-US" sz="2600"/>
              <a:t>Data &amp; transparency platforms (supplier wastewater disclosure) are expanding but still uneven.</a:t>
            </a:r>
          </a:p>
          <a:p>
            <a:pPr marL="0" indent="0">
              <a:buNone/>
            </a:pP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2028374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70BC07-66CE-1482-8D68-7BBF6023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Gaps &amp; Ongoing Challenges </a:t>
            </a:r>
            <a:br>
              <a:rPr lang="en-US">
                <a:solidFill>
                  <a:srgbClr val="FFFFFF"/>
                </a:solidFill>
              </a:rPr>
            </a:br>
            <a:r>
              <a:rPr lang="fr-FR">
                <a:solidFill>
                  <a:srgbClr val="FFFFFF"/>
                </a:solidFill>
              </a:rPr>
              <a:t>(Ma 2025)</a:t>
            </a:r>
            <a:r>
              <a:rPr lang="en-US">
                <a:solidFill>
                  <a:srgbClr val="FFFFFF"/>
                </a:solidFill>
              </a:rPr>
              <a:t>, </a:t>
            </a:r>
            <a:r>
              <a:rPr lang="fr-FR">
                <a:solidFill>
                  <a:srgbClr val="FFFFFF"/>
                </a:solidFill>
              </a:rPr>
              <a:t>(Mai et al. 2019)</a:t>
            </a:r>
            <a:br>
              <a:rPr lang="en-US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8286-D8B5-A582-FF76-4DE223F05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Microfiber pollution is largely unregulated at source; WWTPs capture variably; households remain a major pathway.</a:t>
            </a:r>
          </a:p>
          <a:p>
            <a:r>
              <a:rPr lang="en-US" sz="2600"/>
              <a:t>Small/medium dyehouses face cost &amp; capacity barriers to meet advanced ETP standards; periodic crackdowns vs. steady compliance.</a:t>
            </a:r>
          </a:p>
          <a:p>
            <a:r>
              <a:rPr lang="en-US" sz="2600"/>
              <a:t>Low utilization of post‑consumer textiles (~24% in 2023) due to sorting infrastructure, fiber blends, and low resale value.</a:t>
            </a:r>
          </a:p>
          <a:p>
            <a:r>
              <a:rPr lang="en-US" sz="2600"/>
              <a:t>Data transparency uneven across provinces; enforcement and public disclosure vary by basin/city.</a:t>
            </a:r>
          </a:p>
          <a:p>
            <a:pPr marL="0" indent="0">
              <a:buNone/>
            </a:pP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20507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2579C9-C03D-7B8E-A7A8-F5BEE603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Should Be Done (Mai et al. 2019)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3D84-BA37-3A87-5FC3-691B154E3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/>
              <a:t>Tighten and harmonize dyehouse discharge monitoring with real‑time public dashboards in PRD/Yangtze clusters.</a:t>
            </a:r>
          </a:p>
          <a:p>
            <a:r>
              <a:rPr lang="en-US" sz="2400"/>
              <a:t>Scale closed‑loop &amp; low‑liquor‑ratio dyeing; enforce MRSL compliance across tiers (including subcontractors).</a:t>
            </a:r>
          </a:p>
          <a:p>
            <a:r>
              <a:rPr lang="en-US" sz="2400"/>
              <a:t>Nationwide EPR for textiles: funded collection, sorting, and fiber‑to‑fiber capacity; design standards to reduce blends.</a:t>
            </a:r>
          </a:p>
          <a:p>
            <a:r>
              <a:rPr lang="en-US" sz="2400"/>
              <a:t>Microfiber controls: washer filters, fabric standards, and WWTP retrofits; invest in capture/retention research.</a:t>
            </a:r>
          </a:p>
          <a:p>
            <a:r>
              <a:rPr lang="en-US" sz="2400"/>
              <a:t>Consumer levers: durability labeling, repair/reuse incentives, and responsible procurement by large buyers.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865611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1052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Chinas Most Pressing Environmental Concern:  Fashion and Textile Pollution</vt:lpstr>
      <vt:lpstr>Why is there Fashion Pollution in China   (Ma 2025),  (Mai 2019)   </vt:lpstr>
      <vt:lpstr>How Fashion Pollutes  (Mai et al. 2019), (Xu et al. 2022)</vt:lpstr>
      <vt:lpstr>Hotspots &amp; Evidence in China (Mai et al. 2019)</vt:lpstr>
      <vt:lpstr>Impacts on People &amp; Ecosystems ( Mai et al. 2019)</vt:lpstr>
      <vt:lpstr>How China is Responding: Policy (Jinping 2020) </vt:lpstr>
      <vt:lpstr>Industry &amp; Market Responses (ZDHC 2024) </vt:lpstr>
      <vt:lpstr>Gaps &amp; Ongoing Challenges  (Ma 2025), (Mai et al. 2019) </vt:lpstr>
      <vt:lpstr>What Should Be Done (Mai et al. 2019)</vt:lpstr>
      <vt:lpstr>Key 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sadiq Melhim</dc:creator>
  <cp:lastModifiedBy>sadiq Melhim</cp:lastModifiedBy>
  <cp:revision>1</cp:revision>
  <dcterms:created xsi:type="dcterms:W3CDTF">2025-09-16T07:44:11Z</dcterms:created>
  <dcterms:modified xsi:type="dcterms:W3CDTF">2025-09-16T11:03:25Z</dcterms:modified>
</cp:coreProperties>
</file>