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1" r:id="rId3"/>
    <p:sldId id="262" r:id="rId4"/>
    <p:sldId id="258" r:id="rId5"/>
    <p:sldId id="263" r:id="rId6"/>
    <p:sldId id="264" r:id="rId7"/>
    <p:sldId id="265" r:id="rId8"/>
    <p:sldId id="266" r:id="rId9"/>
    <p:sldId id="281" r:id="rId10"/>
    <p:sldId id="269" r:id="rId11"/>
    <p:sldId id="270" r:id="rId12"/>
    <p:sldId id="276" r:id="rId13"/>
    <p:sldId id="278" r:id="rId14"/>
    <p:sldId id="280" r:id="rId15"/>
    <p:sldId id="279" r:id="rId16"/>
    <p:sldId id="282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19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4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4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6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3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4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9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99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4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42AA2-4412-419D-BF0B-0A80AF06A44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F3DC5-883D-4C66-B02F-41C2C7996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2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40464-97D8-4685-BEF8-A35FE2547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6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6BEC79-F19D-4D8F-A836-3239BC9D3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2" y="1"/>
            <a:ext cx="8910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70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DDE461-0C2A-4609-86D5-1CB397E2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26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7D414-FD7A-44E1-A4BF-D8EC80B53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8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24817-A381-4D55-AA01-5CAE29795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" y="0"/>
            <a:ext cx="9138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31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B82CF-6614-4618-A722-4F4CA41CF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6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45DE39-FF52-4ADD-8B54-79F0EF3A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" y="0"/>
            <a:ext cx="9138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64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585429-75E1-4B74-AB01-724D80CD5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0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B71C6C-3B1D-4C71-BAFF-36BB28EFD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" y="0"/>
            <a:ext cx="9056914" cy="63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63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939AF2-577C-4E71-BE83-8E413AFAB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81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BDAB89-4E54-46E3-B973-08B8CAD2E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93" y="99680"/>
            <a:ext cx="5295014" cy="665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03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9C25BD-BA2C-4051-86E2-7DD4A4848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693"/>
            <a:ext cx="9239693" cy="69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7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5B069-3F3A-48FB-AA28-DDD4C757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"/>
            <a:ext cx="9144000" cy="68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0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FE127-A1FE-4231-ACD6-75E8A0DC6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"/>
            <a:ext cx="9144000" cy="68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1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4FCE4E-F895-425E-83B7-7E001B10C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76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60389-E519-4CAC-B808-B9A6F5C2E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90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751D2F-DB8E-4E64-8168-47DD85ED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21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McCornac</dc:creator>
  <cp:lastModifiedBy>Dennis Charles McCornac</cp:lastModifiedBy>
  <cp:revision>9</cp:revision>
  <dcterms:created xsi:type="dcterms:W3CDTF">2020-03-23T13:50:01Z</dcterms:created>
  <dcterms:modified xsi:type="dcterms:W3CDTF">2023-10-23T14:19:34Z</dcterms:modified>
</cp:coreProperties>
</file>